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78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928802"/>
            <a:ext cx="7772400" cy="2367940"/>
          </a:xfrm>
        </p:spPr>
        <p:txBody>
          <a:bodyPr>
            <a:normAutofit fontScale="90000"/>
          </a:bodyPr>
          <a:lstStyle/>
          <a:p>
            <a:r>
              <a:rPr lang="ru-RU" sz="5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УЗИ- как метод диагностики при </a:t>
            </a:r>
            <a:r>
              <a:rPr lang="ru-RU" sz="5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остром </a:t>
            </a:r>
            <a:r>
              <a:rPr lang="ru-RU" sz="5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животе в </a:t>
            </a:r>
            <a:r>
              <a:rPr lang="ru-RU" sz="5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первичном звене здравоохранения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4000504"/>
            <a:ext cx="7772400" cy="119970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err="1" smtClean="0">
                <a:solidFill>
                  <a:srgbClr val="000000"/>
                </a:solidFill>
                <a:latin typeface="Times New Roman" pitchFamily="16" charset="0"/>
              </a:rPr>
              <a:t>Выполнила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6" charset="0"/>
              </a:rPr>
              <a:t>: </a:t>
            </a:r>
          </a:p>
          <a:p>
            <a:pPr>
              <a:lnSpc>
                <a:spcPct val="90000"/>
              </a:lnSpc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dirty="0" err="1" smtClean="0">
                <a:solidFill>
                  <a:srgbClr val="000000"/>
                </a:solidFill>
                <a:latin typeface="Times New Roman" pitchFamily="16" charset="0"/>
              </a:rPr>
              <a:t>Тепляшина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6" charset="0"/>
              </a:rPr>
              <a:t> Ю.К.</a:t>
            </a:r>
            <a:endParaRPr lang="en-US" sz="2800" dirty="0" smtClean="0">
              <a:solidFill>
                <a:srgbClr val="000000"/>
              </a:solidFill>
              <a:latin typeface="Times New Roman" pitchFamily="16" charset="0"/>
            </a:endParaRPr>
          </a:p>
          <a:p>
            <a:pPr>
              <a:lnSpc>
                <a:spcPct val="90000"/>
              </a:lnSpc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err="1" smtClean="0">
                <a:solidFill>
                  <a:srgbClr val="000000"/>
                </a:solidFill>
                <a:latin typeface="Times New Roman" pitchFamily="16" charset="0"/>
              </a:rPr>
              <a:t>Ординатор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6" charset="0"/>
              </a:rPr>
              <a:t>2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6" charset="0"/>
              </a:rPr>
              <a:t>года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78621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Артефакты реверберации возникают, когда волны отражаются между двумя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поверхностями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высоким импедансом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ткани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Свободный Внутрибрюшинный Воздух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TJEM-20-1-g0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2357430"/>
            <a:ext cx="5264299" cy="406298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Свободный внутрибрюшинный воздух может перемещаться при изменении положения пациента (феномен сдвига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Однако существуют некоторые проблемы, связанные с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сонографическим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обнаружением свободного внутрибрюшинного воздуха, включая тени ребер и артефакты из наполненных воздухом легких или толстой кишки.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Свободный Внутрибрюшинный Воздух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Острый аппендицит-это распространенное заболевание, наблюдаемое врачами первичной медицинской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помощи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POCUS рекомендуется в качестве первого диагностического метода при остром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аппендиците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Трудности с визуализацией аппендикса могут возникнуть из-за боли, ожирения и кишечных газов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Острый аппендицит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Жир и кишечник, покрывающие аппендикс, могут быть медленно вытеснены с помощью техники постепенного сжатия.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Несжимаемость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аппендикса - признак воспаления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аходка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острого аппендицита включает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несжимаемую трубчатую структуру с целевым признаком, имеющую диаметр более 6 мм в месте расположения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аппендикса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искаженную нерегулярную слизистую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оболочку; наличие ИПФ;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утолщенный сальник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фекалий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Острый аппендицит</a:t>
            </a:r>
            <a:endParaRPr lang="ru-RU" dirty="0">
              <a:effectLst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TJEM-20-1-g00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285860"/>
            <a:ext cx="6642012" cy="5080770"/>
          </a:xfr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Острый аппендицит</a:t>
            </a:r>
            <a:endParaRPr lang="ru-RU" dirty="0">
              <a:effectLst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64307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Острый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холецистит вызывается желчными камнями в 95% случаев, тогда как в 5% случаев желчных камней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нет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Желчные камни создают заднюю акустическую тень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эхогенный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обод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Обнаружение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камней в желчном пузыре наряду с увеличением толщины стенки желчного пузыря &gt;3 мм,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перихолецистической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жидкостью и положительным знаком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Мерфи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является диагностикой острого холецистита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9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Острый холецистит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TJEM-20-1-g00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1214422"/>
            <a:ext cx="5651215" cy="535782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Острый холецистит</a:t>
            </a:r>
            <a:endParaRPr lang="ru-RU" dirty="0">
              <a:effectLst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Наиболее распространенной причиной почечной колики является мочекаменная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болезнь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Основной целью ПОКУСА при оценке боли в боку является выявление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обструктивной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уропатии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 не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камней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ПОКУС обладает плохой чувствительностью при обнаружении камней. Камни, которые можно визуализировать, в основном находятся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проксимальнее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мочеточникового перехода или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дистальнее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мочеточникового перехода, где есть акустическое окно. Трудно визуализировать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забрюшинный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мочеточник между почкой и мочевым пузырем. Иногда мочеточник может быть расширен, что указывает на дистальную непроходимость, когда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коррелирует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 острой болью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животе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Пациенты с камнями мочеточника &gt;5 мм чаще страдают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гидронефрозом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 Пациенты с гидронефрозом чаще имеют камень &gt;5 мм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Почечная колика</a:t>
            </a:r>
            <a:endParaRPr lang="ru-RU" sz="4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TJEM-20-1-g00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868" y="1142984"/>
            <a:ext cx="4973984" cy="571501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14866" cy="1143000"/>
          </a:xfrm>
        </p:spPr>
        <p:txBody>
          <a:bodyPr/>
          <a:lstStyle/>
          <a:p>
            <a: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Почечная колика</a:t>
            </a:r>
            <a:endParaRPr lang="ru-RU" dirty="0">
              <a:effectLst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Полная оценка беременности в первом триместре с помощью ПОКУСА помогает выявить причину кровотечений на ранних сроках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беременности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ПОКУС в основном делается для поиска свободного ИПФ и 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объема,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также наличия или отсутствия внутриутробной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беременности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Жизнеспособность ранней беременности может быть подтверждена ПОКУСОМ у женщин с вагинальным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кровотечением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Сочетание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ПОКУСА с клиническими данными, измерение диаметра нижней полой вены и оценка сердца определяют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гиповолемическую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или септическую природу шока, если он присутствует.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Внематочная Беременность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TJEM-20-1-g00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643050"/>
            <a:ext cx="7929618" cy="492922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Внематочная Беременность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Дивертикулит-распространенная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причина боли в животе у взрослых, возникающая в результате воспаления дивертикула толстой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кишки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Диагностические данные воспаленного кишечника включают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утолщение стенки кишечника &gt;4-5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мм;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эхогенный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воспаленный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участок;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несжимаемость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потерю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перистальтики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ПОКУС может также обнаружить другие осложнения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дивертикулита:свободный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IPF, свободный внутрибрюшинный воздух и образование абсцесса.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Дивертикулит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TJEM-20-1-g00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8992" y="1214422"/>
            <a:ext cx="5298216" cy="564357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14290"/>
            <a:ext cx="6043626" cy="1143000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Дивертикулит</a:t>
            </a:r>
            <a:endParaRPr lang="ru-RU" dirty="0">
              <a:effectLst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ААА возникает, когда аорта ниже почечных артерий расширяется до диаметра &gt;3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Разрыв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ААА-опасное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для жизни чрезвычайное состояние с высокой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смертностью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Исследование POCUS у пациентов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сердечно-сосудистыми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факторами риска, такими как возраст&gt;70 лет, курение, гипертония, заболевания периферических сосудов,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дислипидемия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или диабет, выявило 71% ААА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Аневризма брюшной Аорты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Аорта должна быть полностью сканирована, начиная от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эпигастрия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дистальной бифуркации. Наружный диаметр должен быть включен в измерение. Иногда в аневризме можно увидеть тромб. Цветная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допплерография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полезна для изучения течения внутри аневризмы. Наличие свободной внутрибрюшинной жидкости может указывать на разрыв аневризмы аорты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Аневризма брюшной Аорты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TJEM-20-1-g01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1802" y="1214422"/>
            <a:ext cx="5653973" cy="5347368"/>
          </a:xfrm>
        </p:spPr>
      </p:pic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Аневризма брюшной Аорты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ПОКУС стал неотъемлемой частью клинической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медицины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Несмотря на его точность и доступную стоимость, врачи первичной медико-санитарной помощи ограниченно используют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POCUS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продвижения использования POCUS в первичной медико-санитарной помощи требуется больше подготовки и исследований. Необходимо приложить усилия для включения POCUS в учебные программы по семейной медицине и поддержки подготовки будущих поколений врачей первичной медико-санитарной помощи.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Первичная медико-санитарная помощь-это ранняя встреча пациента с надлежащей системой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здравоохранения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Боль в животе является третьим наиболее распространенным из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частым экстренным состоянием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Острый живот определяется как внезапное начало боли в животе, которая требует срочной медицинской помощи.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Введение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УЗИ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оказании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медицинской помощи (POCUS) определяется как целенаправленное ультразвуковое исследование, выполняемое и интерпретируемое врачом у постели больного в рамках клинического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обследования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ПОКУС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отвечает на конкретный клинический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вопрос, в сочетании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клиническими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обследованиями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повышает точность диагностики и заботу о пациенте.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УЗИ как метод оказания медицинской помощи</a:t>
            </a:r>
            <a:endParaRPr lang="ru-RU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ПОКУС-это физиологическое исследование (может определить причину шока), инструмент принятия клинических решений на месте, расширение клинического обследования, которое является уникальным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безопасным (может быть сделано неоднократно)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УЗИ как метод оказания медицинской помощи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POCUS-это начальный диагностический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визуализации острого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живота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Распространенными причинами боли в животе у врачей первичной медицинской помощи являются острый аппендицит, холецистит, почечная колика, внематочная беременность,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дивертикулит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непроходимость кишечника и аневризма брюшной аорты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УЗИ как метод оказания медицинской помощи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Травматическое кровотечение, асцит, утечка желчи, утечка мочи и разрыв внематочной беременности могут вызвать наличие внутрибрюшинной свободной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жидкости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POCUS может обнаружить до 10 мл свободной внутрибрюшинной жидкости 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Однако одной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проблем при покусе является невозможность определить тип жидкости (моча, желчь, кровь или асцит)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Свободная жидкость</a:t>
            </a:r>
            <a:endParaRPr lang="ru-RU" sz="4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Составляет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примерно 15% острых болей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животе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УЗИ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имеет чувствительность 95% и специфичность 84% при диагностике тонкокишечной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непроходимости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POCUS-это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исследование в реальном времени, которое может обнаружить динамические изменения движения кишечника и показать кровоток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включают расширенные петли кишечника и увеличенную толщину стенки кишечника (&gt;3 мм) с повышенной или пониженной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перистальтикой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Уровень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тонкокишечной непроходимости зависит от видимости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valvulae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conniventes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более выражены при обструкции тощей кишки и менее выражены при обструкции на уровне подвздошной кишки.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Кишечная непроходимость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TJEM-20-1-g00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214422"/>
            <a:ext cx="7715304" cy="471490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Кишечная непроходимость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126</TotalTime>
  <Words>698</Words>
  <PresentationFormat>Экран (4:3)</PresentationFormat>
  <Paragraphs>73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Открытая</vt:lpstr>
      <vt:lpstr>УЗИ- как метод диагностики при остром животе в первичном звене здравоохранения </vt:lpstr>
      <vt:lpstr>Слайд 2</vt:lpstr>
      <vt:lpstr>Введение</vt:lpstr>
      <vt:lpstr>УЗИ как метод оказания медицинской помощи</vt:lpstr>
      <vt:lpstr>УЗИ как метод оказания медицинской помощи</vt:lpstr>
      <vt:lpstr>УЗИ как метод оказания медицинской помощи</vt:lpstr>
      <vt:lpstr>Свободная жидкость</vt:lpstr>
      <vt:lpstr>Кишечная непроходимость</vt:lpstr>
      <vt:lpstr>Кишечная непроходимость</vt:lpstr>
      <vt:lpstr>Свободный Внутрибрюшинный Воздух </vt:lpstr>
      <vt:lpstr>Свободный Внутрибрюшинный Воздух</vt:lpstr>
      <vt:lpstr>Острый аппендицит</vt:lpstr>
      <vt:lpstr>Острый аппендицит</vt:lpstr>
      <vt:lpstr>Острый аппендицит</vt:lpstr>
      <vt:lpstr>Острый холецистит </vt:lpstr>
      <vt:lpstr>Острый холецистит</vt:lpstr>
      <vt:lpstr>Почечная колика</vt:lpstr>
      <vt:lpstr>Почечная колика</vt:lpstr>
      <vt:lpstr>Внематочная Беременность</vt:lpstr>
      <vt:lpstr>Внематочная Беременность</vt:lpstr>
      <vt:lpstr>Дивертикулит</vt:lpstr>
      <vt:lpstr>Дивертикулит</vt:lpstr>
      <vt:lpstr>Аневризма брюшной Аорты</vt:lpstr>
      <vt:lpstr>Аневризма брюшной Аорты</vt:lpstr>
      <vt:lpstr>Аневризма брюшной Аорты</vt:lpstr>
      <vt:lpstr>Выводы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УЗИ- метод диагностики при остром животе в первичном звене здравоохранения </dc:title>
  <dc:creator>User</dc:creator>
  <cp:lastModifiedBy>User</cp:lastModifiedBy>
  <cp:revision>15</cp:revision>
  <dcterms:created xsi:type="dcterms:W3CDTF">2021-05-20T03:28:59Z</dcterms:created>
  <dcterms:modified xsi:type="dcterms:W3CDTF">2021-05-20T05:45:19Z</dcterms:modified>
</cp:coreProperties>
</file>