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B3769-0289-4226-8B41-576C0DE2DA1D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1A70A-4E29-40DE-A6F6-B40D8C6F46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444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Конкурс проводился в рамках Всероссийской научно-педагогической конференции с международным участием «Современные тенденции развития педагогических технологий в медицинском образовании»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1A70A-4E29-40DE-A6F6-B40D8C6F46D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F6EE-0E3E-4671-A48C-80D1B4AEF917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3D12-D4CD-45DE-BB6A-168F698BA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F6EE-0E3E-4671-A48C-80D1B4AEF917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3D12-D4CD-45DE-BB6A-168F698BA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F6EE-0E3E-4671-A48C-80D1B4AEF917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3D12-D4CD-45DE-BB6A-168F698BA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F6EE-0E3E-4671-A48C-80D1B4AEF917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3D12-D4CD-45DE-BB6A-168F698BA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F6EE-0E3E-4671-A48C-80D1B4AEF917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3D12-D4CD-45DE-BB6A-168F698BA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F6EE-0E3E-4671-A48C-80D1B4AEF917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3D12-D4CD-45DE-BB6A-168F698BA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F6EE-0E3E-4671-A48C-80D1B4AEF917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3D12-D4CD-45DE-BB6A-168F698BA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F6EE-0E3E-4671-A48C-80D1B4AEF917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3D12-D4CD-45DE-BB6A-168F698BA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F6EE-0E3E-4671-A48C-80D1B4AEF917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3D12-D4CD-45DE-BB6A-168F698BA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F6EE-0E3E-4671-A48C-80D1B4AEF917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3D12-D4CD-45DE-BB6A-168F698BA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F6EE-0E3E-4671-A48C-80D1B4AEF917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3D12-D4CD-45DE-BB6A-168F698BA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AF6EE-0E3E-4671-A48C-80D1B4AEF917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73D12-D4CD-45DE-BB6A-168F698BA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071546"/>
            <a:ext cx="7772400" cy="321471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Всероссийский дистанционный конкурс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учебно-методической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документации, способствующих реализации компетентностного подхода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профессиональном образовании медицинских  и фармацевтических специальностей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krasgmu.ru/sys/images/socium/1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391052"/>
            <a:ext cx="2143108" cy="2271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00034" y="1842646"/>
            <a:ext cx="814393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место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Методическая разработка мастер-класса «Использование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симуляционных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технологий при проведении недели профессионального мастерства».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Чернявская Елена Григорьевна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ФГБОУ ВО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ОмГМУ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Минздрава России, колледж –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баллов.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476672"/>
            <a:ext cx="7056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Победители номинации «Методическое сопровождение процесса обмена инновационным педагогическим опытом»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8572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активизация учебно-методической деятельности преподавателей по реализации компетентностного подхода в обучении, как способа повышения качества профессионального образования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173038" indent="-173038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выявление и распространение результативных, эффективных учебно-методических материалов, повышающих качество образовательной деятельности;</a:t>
            </a:r>
          </a:p>
          <a:p>
            <a:pPr marL="173038" indent="-173038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активизация общения между образовательными организациями, обмена опытом в разработке документированного сопровождения образовательного процесса;</a:t>
            </a:r>
          </a:p>
          <a:p>
            <a:pPr marL="173038" indent="-173038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и поощрение творческой активности педагогических работников в создании учебно-методического обеспечения образовательного процесса.</a:t>
            </a:r>
          </a:p>
          <a:p>
            <a:pPr marL="173038" indent="-173038" algn="just"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3718679"/>
            <a:ext cx="84296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Номинации: </a:t>
            </a:r>
          </a:p>
          <a:p>
            <a:pPr marL="173038" indent="-173038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Учебно - методическое сопровождение практических занятий» </a:t>
            </a:r>
          </a:p>
          <a:p>
            <a:pPr marL="173038" indent="-173038" algn="just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«Учебно-методическое сопровождение организации внеаудиторной самостоятельной работы» </a:t>
            </a:r>
          </a:p>
          <a:p>
            <a:pPr marL="173038" indent="-173038" algn="just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«Учебно-методическое сопровождение организации внеаудиторной самостоятельной работы. Рабочая тетрадь»</a:t>
            </a:r>
          </a:p>
          <a:p>
            <a:pPr marL="173038" indent="-173038" algn="just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«Учебно-методическое сопровождение системы оценки формирования компетенций»</a:t>
            </a:r>
          </a:p>
          <a:p>
            <a:pPr marL="173038" indent="-173038" algn="just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«Методическое сопровождение процесса обмена инновационным педагогическим опытом»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124744"/>
            <a:ext cx="85725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Учебно - методическое сопровождение практических занятий»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36 </a:t>
            </a:r>
          </a:p>
          <a:p>
            <a:pPr algn="just">
              <a:buFont typeface="Arial" pitchFamily="34" charset="0"/>
              <a:buChar char="•"/>
            </a:pP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«Учебно-методическое сопровождение организации внеаудиторной самостоятельной работы»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just">
              <a:buFont typeface="Arial" pitchFamily="34" charset="0"/>
              <a:buChar char="•"/>
            </a:pP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«Учебно-методическое сопровождение организации внеаудиторной самостоятельной работы. Рабочая тетрадь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-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just">
              <a:buFont typeface="Arial" pitchFamily="34" charset="0"/>
              <a:buChar char="•"/>
            </a:pP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«Учебно-методическое сопровождение системы оценки формирования компетенций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-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just">
              <a:buFont typeface="Arial" pitchFamily="34" charset="0"/>
              <a:buChar char="•"/>
            </a:pP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«Методическое сопровождение процесса обмена инновационным педагогическим опытом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-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79931" y="260648"/>
            <a:ext cx="42827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Количество работ по номинациям: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1214422"/>
            <a:ext cx="878687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место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Методическая разработка для проведения бинарного практического занятия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Методы обследования хирургического больного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Никоненко Наталья Ивановна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Крымский медицинский колледж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баллов.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место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Методическая разработка для проведения практического занятия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Оказание помощи пострадавшим хирургического профиля при ЧС. Тактика фельдшера при травматическом шоке,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политравме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компрессионной травме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догоспитальном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этапе. Технология специализированного этапа сердечно-легочной реанимации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Омельченко Светлана Сергеевна, Ткач Анна Валерьевна, Алтухов Андрей Валерьевич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Крымский медицинский колледж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баллов.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место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Методическая разработка для проведения практического занятия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Сестринские услуги при воздушно-капельных инфекциях у детей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Путешествие по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Воздикапинску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Федько Анна Николаевна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Канский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медицинский техникум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баллов.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14290"/>
            <a:ext cx="8572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Победители номинации </a:t>
            </a:r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«Учебно - методическое сопровождение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практических </a:t>
            </a:r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занятий»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1274848"/>
            <a:ext cx="892971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место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–Методическая разработка для проведения практического занятия «Принципы ухода при заболеваниях роговой оболочки, сосудистого тракта, хрусталика, стекловидного тела, зрительного нерва, сетчатки»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Шевченко Алина Александровна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ФГБОУ ВО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ОмГМУ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Минздрава России, колледж –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баллов.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место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Методическая разработка для проведения практического занятия «Приём пациента в стационар. Ведение документации»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Крашенинина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Наталья Юрьевна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Канский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медицинский техникум» 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баллов.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место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Методическая разработка для проведения практического занятия «Набор лекарственных средств из ампул и флаконов»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Кушнир Светлана Николаевна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«Крымский медицинский колледж» 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баллов.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14290"/>
            <a:ext cx="8572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Победители номинации </a:t>
            </a:r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«Учебно - методическое сопровождение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практических </a:t>
            </a:r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занятий»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1285860"/>
            <a:ext cx="878687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место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Методическая разработка для проведения практического занятия 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Проведение процедур электролечения»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Надточий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Ирина Николаевна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ФГБОУ ВО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ОмГМУ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Минздрава России, колледж –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баллов.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место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Методическая разработка для проведения практического занятия «Проведение исследования физического развития и функционального состояния человека»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Коптева Татьяна Владимировна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ФГБОУ ВО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ОмГМУ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Минздрава России, колледж –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баллов.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место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Методическая разработка для проведения практического занятия по теме «Промывание желудка»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Потапюк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Марина Иосифовна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«Крымский медицинский колледж» –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баллов.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14290"/>
            <a:ext cx="8572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Победители номинации </a:t>
            </a:r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«Учебно - методическое сопровождение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практических </a:t>
            </a:r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занятий»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85728"/>
            <a:ext cx="75009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Победители номинация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«Учебно-методическое сопровождение организации внеаудиторной самостоятельной работы» </a:t>
            </a: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1428736"/>
            <a:ext cx="864399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место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Методические рекомендации для внеаудиторной самостоятельной работы студентов по учебной дисциплине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Клиническая фармакология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Бабина Ирина Петровна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Ачинский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медицинский техникум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13,5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баллов.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место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Практическое пособие для студентов по дисциплине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Иностранный язык (английский)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Золина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Наталья Анатольевна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Минусинский медицинский техникум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11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баллов.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место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Методические рекомендации по организации внеаудиторной самостоятельной работы студентов по теме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Диагностика терапевтических заболеваний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Заречнева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Татьяна Юрьевна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Минусинский медицинский техникум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баллов.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71472" y="285728"/>
            <a:ext cx="792961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Победители номинации «Учебно-методическое сопровождение организации внеаудиторной самостоятельной работы.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Рабочая тетрадь»</a:t>
            </a:r>
            <a:endParaRPr kumimoji="0" lang="ru-RU" sz="20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14282" y="1643050"/>
            <a:ext cx="857256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место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Рабочая тетрадь по МДК 05.01. Теория и практика лабораторных гистологических исследований, часть 1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Проведение гистологических исследований для определения тканевой принадлежности срезов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Халупенко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Ирина Александровна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ФГБОУ ВО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ОмГМУ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Минздрава России, колледж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баллов.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место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Рабочая тетрадь для практических работ по дисциплине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Основы патологии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Моисеенко Римма Евгеньевна,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ФГБОУ ВО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ОмГМУ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Минздрава России, колледж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баллов.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место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Рабочая тетрадь по фармакогнозии.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Носик Наталия Олеговна, Никитюк Юлия Петровна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ФГБОУ ВО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ОмГМУ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Минздрава России, колледж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12,5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баллов.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14290"/>
            <a:ext cx="73581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Победители номинации «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Учебно-методическое сопровождение системы оценки формирования компетенций»</a:t>
            </a: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14282" y="1285860"/>
            <a:ext cx="871543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место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Комплект контрольно-оценочных средств ПМ.02 Лечебная деятельность.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Кацемба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Лариса Александровна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Ангарский медицинский колледж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баллов.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место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Комплект контрольно-оценочных средств государственной итоговой аттестации по программе подготовки специалистов среднего звена специальности 34.02.01 Сестринское дело (базовая подготовка).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Ледникова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Лилия Иосифовна, Морозова Марина Вячеславовна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«Ангарский медицинский колледж» 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баллов.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место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Комплект контрольно-оценочных средств учебной дисциплины ОП.01.  Здоровый человек и его окружение по специальности 31.02.01 Лечебное дело.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Василиу Галина Дмитриевна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Канский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медицинский техникум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баллов.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27cbe819a72d81b37be4a44c2342b4572a2739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836</Words>
  <Application>Microsoft Office PowerPoint</Application>
  <PresentationFormat>Экран (4:3)</PresentationFormat>
  <Paragraphs>64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Всероссийский дистанционный конкурс учебно-методической документации, способствующих реализации компетентностного подхода  в профессиональном образовании медицинских  и фармацевтических специальностей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Всероссийского дистанционного конкурса учебно-методической документации</dc:title>
  <dc:creator>fetkulina</dc:creator>
  <cp:lastModifiedBy>User</cp:lastModifiedBy>
  <cp:revision>9</cp:revision>
  <dcterms:created xsi:type="dcterms:W3CDTF">2017-01-26T01:25:37Z</dcterms:created>
  <dcterms:modified xsi:type="dcterms:W3CDTF">2017-02-01T06:48:49Z</dcterms:modified>
</cp:coreProperties>
</file>