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1" r:id="rId6"/>
    <p:sldId id="273" r:id="rId7"/>
    <p:sldId id="266" r:id="rId8"/>
    <p:sldId id="276" r:id="rId9"/>
    <p:sldId id="275" r:id="rId10"/>
    <p:sldId id="277" r:id="rId11"/>
    <p:sldId id="278" r:id="rId12"/>
    <p:sldId id="282" r:id="rId13"/>
    <p:sldId id="281" r:id="rId14"/>
    <p:sldId id="286" r:id="rId15"/>
    <p:sldId id="267" r:id="rId16"/>
    <p:sldId id="268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693FA-6839-4039-93DF-BE5C1A2294E0}" type="doc">
      <dgm:prSet loTypeId="urn:microsoft.com/office/officeart/2005/8/layout/radial4" loCatId="relationship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9CC3743-EC2D-45C6-B362-D64604A8AEA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Симптомы артериальной гипертонии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673A8F-BEE3-4E89-961A-9CA00B10EEDB}" type="parTrans" cxnId="{5E8D940D-CF1D-4499-BA7D-DE386604D331}">
      <dgm:prSet/>
      <dgm:spPr/>
      <dgm:t>
        <a:bodyPr/>
        <a:lstStyle/>
        <a:p>
          <a:endParaRPr lang="ru-RU"/>
        </a:p>
      </dgm:t>
    </dgm:pt>
    <dgm:pt modelId="{B8A3599E-FA5D-41BD-A242-FBA5CC2D49D8}" type="sibTrans" cxnId="{5E8D940D-CF1D-4499-BA7D-DE386604D331}">
      <dgm:prSet/>
      <dgm:spPr/>
      <dgm:t>
        <a:bodyPr/>
        <a:lstStyle/>
        <a:p>
          <a:endParaRPr lang="ru-RU"/>
        </a:p>
      </dgm:t>
    </dgm:pt>
    <dgm:pt modelId="{A25D5620-F0EB-4838-83FF-14B368BB615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Снижение работоспособности, утомляемость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6DF163B-8DB4-4064-973F-408A03602494}" type="parTrans" cxnId="{0E92B4FD-59C9-4A6A-A92A-6D58DB742C7A}">
      <dgm:prSet/>
      <dgm:spPr/>
      <dgm:t>
        <a:bodyPr/>
        <a:lstStyle/>
        <a:p>
          <a:endParaRPr lang="ru-RU"/>
        </a:p>
      </dgm:t>
    </dgm:pt>
    <dgm:pt modelId="{3AB2D38F-93E2-4BCF-8B2F-B01BC2BF6502}" type="sibTrans" cxnId="{0E92B4FD-59C9-4A6A-A92A-6D58DB742C7A}">
      <dgm:prSet/>
      <dgm:spPr/>
      <dgm:t>
        <a:bodyPr/>
        <a:lstStyle/>
        <a:p>
          <a:endParaRPr lang="ru-RU"/>
        </a:p>
      </dgm:t>
    </dgm:pt>
    <dgm:pt modelId="{E648BF85-E784-491A-9F66-0C0E30D36621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Покраснение лица, груди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E23759F-6C30-447F-80DC-C20CF77BF17F}" type="parTrans" cxnId="{3B65B23D-2B98-40F0-8544-823B429FF666}">
      <dgm:prSet/>
      <dgm:spPr/>
      <dgm:t>
        <a:bodyPr/>
        <a:lstStyle/>
        <a:p>
          <a:endParaRPr lang="ru-RU"/>
        </a:p>
      </dgm:t>
    </dgm:pt>
    <dgm:pt modelId="{4C5CE1FA-1DAF-4B57-A072-F1EA27D662D4}" type="sibTrans" cxnId="{3B65B23D-2B98-40F0-8544-823B429FF666}">
      <dgm:prSet/>
      <dgm:spPr/>
      <dgm:t>
        <a:bodyPr/>
        <a:lstStyle/>
        <a:p>
          <a:endParaRPr lang="ru-RU"/>
        </a:p>
      </dgm:t>
    </dgm:pt>
    <dgm:pt modelId="{E7E9C16E-7293-40DD-B689-1DEC9E8ECD83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Мелькание «мушек» перед глазами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4292710-CD95-4E83-B3B4-96A6CEFAF790}" type="parTrans" cxnId="{54B06893-F256-45DA-BA4F-1882CC1DA7C9}">
      <dgm:prSet/>
      <dgm:spPr/>
      <dgm:t>
        <a:bodyPr/>
        <a:lstStyle/>
        <a:p>
          <a:endParaRPr lang="ru-RU"/>
        </a:p>
      </dgm:t>
    </dgm:pt>
    <dgm:pt modelId="{9C2BAC4B-9228-4F19-B06D-57B6925EF678}" type="sibTrans" cxnId="{54B06893-F256-45DA-BA4F-1882CC1DA7C9}">
      <dgm:prSet/>
      <dgm:spPr/>
      <dgm:t>
        <a:bodyPr/>
        <a:lstStyle/>
        <a:p>
          <a:endParaRPr lang="ru-RU"/>
        </a:p>
      </dgm:t>
    </dgm:pt>
    <dgm:pt modelId="{1059D1FC-71F0-4B4C-A920-92A612D6013F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Бессонница, тревога, страх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512BB63-60B7-47CB-9A2F-63308DBDAA03}" type="parTrans" cxnId="{69412A04-5C82-40D6-8433-A6C9BF1815D3}">
      <dgm:prSet/>
      <dgm:spPr/>
      <dgm:t>
        <a:bodyPr/>
        <a:lstStyle/>
        <a:p>
          <a:endParaRPr lang="ru-RU"/>
        </a:p>
      </dgm:t>
    </dgm:pt>
    <dgm:pt modelId="{1EC79C51-0752-4954-8737-CBFEB95E8A47}" type="sibTrans" cxnId="{69412A04-5C82-40D6-8433-A6C9BF1815D3}">
      <dgm:prSet/>
      <dgm:spPr/>
      <dgm:t>
        <a:bodyPr/>
        <a:lstStyle/>
        <a:p>
          <a:endParaRPr lang="ru-RU"/>
        </a:p>
      </dgm:t>
    </dgm:pt>
    <dgm:pt modelId="{FC43F1E7-E817-4E0C-88B3-750A1E13A57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Головные боли, особенно в затылочной части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CECAA32-3F0F-4074-9288-DB77CBCC2385}" type="parTrans" cxnId="{62D81288-18AB-4A1D-AFEB-12B5908086A9}">
      <dgm:prSet/>
      <dgm:spPr/>
      <dgm:t>
        <a:bodyPr/>
        <a:lstStyle/>
        <a:p>
          <a:endParaRPr lang="ru-RU"/>
        </a:p>
      </dgm:t>
    </dgm:pt>
    <dgm:pt modelId="{A46A0707-7704-46A9-B0DD-CB60B0E3A1F6}" type="sibTrans" cxnId="{62D81288-18AB-4A1D-AFEB-12B5908086A9}">
      <dgm:prSet/>
      <dgm:spPr/>
      <dgm:t>
        <a:bodyPr/>
        <a:lstStyle/>
        <a:p>
          <a:endParaRPr lang="ru-RU"/>
        </a:p>
      </dgm:t>
    </dgm:pt>
    <dgm:pt modelId="{B1DDDC87-3360-411F-8C87-8BA33CA7CDA5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Тошнота, рвота, повышенная потливость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FC0BF11-E5BB-416A-AAE3-12AB2C9065AC}" type="parTrans" cxnId="{59ED913F-C427-4526-9EB2-7250F8CA63BD}">
      <dgm:prSet/>
      <dgm:spPr/>
      <dgm:t>
        <a:bodyPr/>
        <a:lstStyle/>
        <a:p>
          <a:endParaRPr lang="ru-RU"/>
        </a:p>
      </dgm:t>
    </dgm:pt>
    <dgm:pt modelId="{5B32D9E4-67CE-4E58-B7D1-871BCF62E779}" type="sibTrans" cxnId="{59ED913F-C427-4526-9EB2-7250F8CA63BD}">
      <dgm:prSet/>
      <dgm:spPr/>
      <dgm:t>
        <a:bodyPr/>
        <a:lstStyle/>
        <a:p>
          <a:endParaRPr lang="ru-RU"/>
        </a:p>
      </dgm:t>
    </dgm:pt>
    <dgm:pt modelId="{8BC107EF-4673-4736-8D4D-0A25E64E0DBA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Одышка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1828397-1E61-43ED-A9A7-81EDE03A1AA5}" type="parTrans" cxnId="{67AB09A6-DEA3-418B-BCB7-4EE0BAF129EC}">
      <dgm:prSet/>
      <dgm:spPr/>
      <dgm:t>
        <a:bodyPr/>
        <a:lstStyle/>
        <a:p>
          <a:endParaRPr lang="ru-RU"/>
        </a:p>
      </dgm:t>
    </dgm:pt>
    <dgm:pt modelId="{190E9D87-1EEE-4F1F-8EA9-B5DAA6ABC405}" type="sibTrans" cxnId="{67AB09A6-DEA3-418B-BCB7-4EE0BAF129EC}">
      <dgm:prSet/>
      <dgm:spPr/>
      <dgm:t>
        <a:bodyPr/>
        <a:lstStyle/>
        <a:p>
          <a:endParaRPr lang="ru-RU"/>
        </a:p>
      </dgm:t>
    </dgm:pt>
    <dgm:pt modelId="{DEB30589-6C83-470C-A8BB-B8059597984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Боли в груди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B0C192E-F8F6-4976-860D-F1B1C83B170A}" type="parTrans" cxnId="{1FC3CC9A-824F-4AFD-823C-CAC1A67D58AC}">
      <dgm:prSet/>
      <dgm:spPr/>
      <dgm:t>
        <a:bodyPr/>
        <a:lstStyle/>
        <a:p>
          <a:endParaRPr lang="ru-RU"/>
        </a:p>
      </dgm:t>
    </dgm:pt>
    <dgm:pt modelId="{523AC5B5-09DF-4FC9-8B30-841428B84E67}" type="sibTrans" cxnId="{1FC3CC9A-824F-4AFD-823C-CAC1A67D58AC}">
      <dgm:prSet/>
      <dgm:spPr/>
      <dgm:t>
        <a:bodyPr/>
        <a:lstStyle/>
        <a:p>
          <a:endParaRPr lang="ru-RU"/>
        </a:p>
      </dgm:t>
    </dgm:pt>
    <dgm:pt modelId="{9D9155AB-C2A4-4202-B27C-B492303A868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Шум в ушах,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оглушённость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0E59636-681F-470D-8372-5CF2DA8761D3}" type="parTrans" cxnId="{63DCD818-30A7-4C8D-B7CB-A133D3016868}">
      <dgm:prSet/>
      <dgm:spPr/>
      <dgm:t>
        <a:bodyPr/>
        <a:lstStyle/>
        <a:p>
          <a:endParaRPr lang="ru-RU"/>
        </a:p>
      </dgm:t>
    </dgm:pt>
    <dgm:pt modelId="{54B5A0D8-15DD-42DC-834F-ED65F8A64899}" type="sibTrans" cxnId="{63DCD818-30A7-4C8D-B7CB-A133D3016868}">
      <dgm:prSet/>
      <dgm:spPr/>
      <dgm:t>
        <a:bodyPr/>
        <a:lstStyle/>
        <a:p>
          <a:endParaRPr lang="ru-RU"/>
        </a:p>
      </dgm:t>
    </dgm:pt>
    <dgm:pt modelId="{6345DB24-55EC-4596-8046-D6D7DF198214}" type="pres">
      <dgm:prSet presAssocID="{2B8693FA-6839-4039-93DF-BE5C1A2294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7EFD8-1EFC-4827-B324-28C844512072}" type="pres">
      <dgm:prSet presAssocID="{49CC3743-EC2D-45C6-B362-D64604A8AEA2}" presName="centerShape" presStyleLbl="node0" presStyleIdx="0" presStyleCnt="1" custScaleX="139318"/>
      <dgm:spPr/>
      <dgm:t>
        <a:bodyPr/>
        <a:lstStyle/>
        <a:p>
          <a:endParaRPr lang="ru-RU"/>
        </a:p>
      </dgm:t>
    </dgm:pt>
    <dgm:pt modelId="{E4A80865-6BD7-42AF-92E0-E08204BAD421}" type="pres">
      <dgm:prSet presAssocID="{A6DF163B-8DB4-4064-973F-408A03602494}" presName="parTrans" presStyleLbl="bgSibTrans2D1" presStyleIdx="0" presStyleCnt="9" custLinFactNeighborX="8243" custLinFactNeighborY="7826"/>
      <dgm:spPr/>
      <dgm:t>
        <a:bodyPr/>
        <a:lstStyle/>
        <a:p>
          <a:endParaRPr lang="ru-RU"/>
        </a:p>
      </dgm:t>
    </dgm:pt>
    <dgm:pt modelId="{B0F09558-A742-47E7-BE40-FB83E79DD8E6}" type="pres">
      <dgm:prSet presAssocID="{A25D5620-F0EB-4838-83FF-14B368BB6159}" presName="node" presStyleLbl="node1" presStyleIdx="0" presStyleCnt="9" custScaleX="205977" custScaleY="114873" custRadScaleRad="81095" custRadScaleInc="-2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34CB7-D3E6-4122-B1AB-87E111F3C5A6}" type="pres">
      <dgm:prSet presAssocID="{2E23759F-6C30-447F-80DC-C20CF77BF17F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5071852B-6903-49B2-9E38-0A035CEF20BF}" type="pres">
      <dgm:prSet presAssocID="{E648BF85-E784-491A-9F66-0C0E30D36621}" presName="node" presStyleLbl="node1" presStyleIdx="1" presStyleCnt="9" custScaleX="163309" custScaleY="114873" custRadScaleRad="88906" custRadScaleInc="-29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12870-10AF-4C0F-B421-D867AE22BD3F}" type="pres">
      <dgm:prSet presAssocID="{44292710-CD95-4E83-B3B4-96A6CEFAF790}" presName="parTrans" presStyleLbl="bgSibTrans2D1" presStyleIdx="2" presStyleCnt="9" custLinFactNeighborX="1611" custLinFactNeighborY="20482"/>
      <dgm:spPr/>
      <dgm:t>
        <a:bodyPr/>
        <a:lstStyle/>
        <a:p>
          <a:endParaRPr lang="ru-RU"/>
        </a:p>
      </dgm:t>
    </dgm:pt>
    <dgm:pt modelId="{108B6D41-CD2A-4BEA-8A60-0C81F3644F4D}" type="pres">
      <dgm:prSet presAssocID="{E7E9C16E-7293-40DD-B689-1DEC9E8ECD83}" presName="node" presStyleLbl="node1" presStyleIdx="2" presStyleCnt="9" custScaleX="163309" custScaleY="114873" custRadScaleRad="107094" custRadScaleInc="-3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146BF-B9F0-49AE-BEBB-A231E976E6F7}" type="pres">
      <dgm:prSet presAssocID="{2512BB63-60B7-47CB-9A2F-63308DBDAA03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B586A983-7835-4621-94D3-07C8CA705C93}" type="pres">
      <dgm:prSet presAssocID="{1059D1FC-71F0-4B4C-A920-92A612D6013F}" presName="node" presStyleLbl="node1" presStyleIdx="3" presStyleCnt="9" custScaleX="163309" custScaleY="114873" custRadScaleRad="124036" custRadScaleInc="-63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40E86-64BF-4CEA-8362-DF05279AD53A}" type="pres">
      <dgm:prSet presAssocID="{BCECAA32-3F0F-4074-9288-DB77CBCC2385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2DC54322-3145-4DE7-92F1-23F857DD07AA}" type="pres">
      <dgm:prSet presAssocID="{FC43F1E7-E817-4E0C-88B3-750A1E13A57C}" presName="node" presStyleLbl="node1" presStyleIdx="4" presStyleCnt="9" custScaleX="163309" custScaleY="114873" custRadScaleRad="107568" custRadScaleInc="-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64999-2BA9-41F2-8722-6800EDE5668A}" type="pres">
      <dgm:prSet presAssocID="{BFC0BF11-E5BB-416A-AAE3-12AB2C9065AC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15136C02-60AA-4BCA-86E2-1A21E8FFA016}" type="pres">
      <dgm:prSet presAssocID="{B1DDDC87-3360-411F-8C87-8BA33CA7CDA5}" presName="node" presStyleLbl="node1" presStyleIdx="5" presStyleCnt="9" custScaleX="163309" custScaleY="114873" custRadScaleRad="119800" custRadScaleInc="6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1336F-3C1B-489A-8D48-E27B49945557}" type="pres">
      <dgm:prSet presAssocID="{91828397-1E61-43ED-A9A7-81EDE03A1AA5}" presName="parTrans" presStyleLbl="bgSibTrans2D1" presStyleIdx="6" presStyleCnt="9" custLinFactNeighborX="-3931" custLinFactNeighborY="0"/>
      <dgm:spPr/>
      <dgm:t>
        <a:bodyPr/>
        <a:lstStyle/>
        <a:p>
          <a:endParaRPr lang="ru-RU"/>
        </a:p>
      </dgm:t>
    </dgm:pt>
    <dgm:pt modelId="{E791ED11-436B-48A7-9BE8-7106C6364848}" type="pres">
      <dgm:prSet presAssocID="{8BC107EF-4673-4736-8D4D-0A25E64E0DBA}" presName="node" presStyleLbl="node1" presStyleIdx="6" presStyleCnt="9" custScaleX="163309" custScaleY="114873" custRadScaleRad="104156" custRadScaleInc="5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E5DC3-1F5C-4C99-9F18-CE1AEA7C1D66}" type="pres">
      <dgm:prSet presAssocID="{3B0C192E-F8F6-4976-860D-F1B1C83B170A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777CFFBB-2606-496B-B416-521E26DC3A4A}" type="pres">
      <dgm:prSet presAssocID="{DEB30589-6C83-470C-A8BB-B80595979844}" presName="node" presStyleLbl="node1" presStyleIdx="7" presStyleCnt="9" custScaleX="163309" custScaleY="114873" custRadScaleRad="94087" custRadScaleInc="3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161B7-7C62-41EE-8446-48B07E277387}" type="pres">
      <dgm:prSet presAssocID="{E0E59636-681F-470D-8372-5CF2DA8761D3}" presName="parTrans" presStyleLbl="bgSibTrans2D1" presStyleIdx="8" presStyleCnt="9" custScaleX="66308" custLinFactNeighborX="-22657" custLinFactNeighborY="-2344"/>
      <dgm:spPr/>
      <dgm:t>
        <a:bodyPr/>
        <a:lstStyle/>
        <a:p>
          <a:endParaRPr lang="ru-RU"/>
        </a:p>
      </dgm:t>
    </dgm:pt>
    <dgm:pt modelId="{3E8197AA-C8FC-405E-AE22-89EACBC7E66C}" type="pres">
      <dgm:prSet presAssocID="{9D9155AB-C2A4-4202-B27C-B492303A868C}" presName="node" presStyleLbl="node1" presStyleIdx="8" presStyleCnt="9" custScaleX="180379" custScaleY="212577" custRadScaleRad="89566" custRadScaleInc="5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BEE63-09E5-47EC-ADCE-288DC7DC3D25}" type="presOf" srcId="{8BC107EF-4673-4736-8D4D-0A25E64E0DBA}" destId="{E791ED11-436B-48A7-9BE8-7106C6364848}" srcOrd="0" destOrd="0" presId="urn:microsoft.com/office/officeart/2005/8/layout/radial4"/>
    <dgm:cxn modelId="{5E8D940D-CF1D-4499-BA7D-DE386604D331}" srcId="{2B8693FA-6839-4039-93DF-BE5C1A2294E0}" destId="{49CC3743-EC2D-45C6-B362-D64604A8AEA2}" srcOrd="0" destOrd="0" parTransId="{25673A8F-BEE3-4E89-961A-9CA00B10EEDB}" sibTransId="{B8A3599E-FA5D-41BD-A242-FBA5CC2D49D8}"/>
    <dgm:cxn modelId="{3B65B23D-2B98-40F0-8544-823B429FF666}" srcId="{49CC3743-EC2D-45C6-B362-D64604A8AEA2}" destId="{E648BF85-E784-491A-9F66-0C0E30D36621}" srcOrd="1" destOrd="0" parTransId="{2E23759F-6C30-447F-80DC-C20CF77BF17F}" sibTransId="{4C5CE1FA-1DAF-4B57-A072-F1EA27D662D4}"/>
    <dgm:cxn modelId="{FD3193B2-3591-4DE9-B4AB-E428CB7A52FA}" type="presOf" srcId="{E0E59636-681F-470D-8372-5CF2DA8761D3}" destId="{3BA161B7-7C62-41EE-8446-48B07E277387}" srcOrd="0" destOrd="0" presId="urn:microsoft.com/office/officeart/2005/8/layout/radial4"/>
    <dgm:cxn modelId="{1FC3CC9A-824F-4AFD-823C-CAC1A67D58AC}" srcId="{49CC3743-EC2D-45C6-B362-D64604A8AEA2}" destId="{DEB30589-6C83-470C-A8BB-B80595979844}" srcOrd="7" destOrd="0" parTransId="{3B0C192E-F8F6-4976-860D-F1B1C83B170A}" sibTransId="{523AC5B5-09DF-4FC9-8B30-841428B84E67}"/>
    <dgm:cxn modelId="{69412A04-5C82-40D6-8433-A6C9BF1815D3}" srcId="{49CC3743-EC2D-45C6-B362-D64604A8AEA2}" destId="{1059D1FC-71F0-4B4C-A920-92A612D6013F}" srcOrd="3" destOrd="0" parTransId="{2512BB63-60B7-47CB-9A2F-63308DBDAA03}" sibTransId="{1EC79C51-0752-4954-8737-CBFEB95E8A47}"/>
    <dgm:cxn modelId="{67AB09A6-DEA3-418B-BCB7-4EE0BAF129EC}" srcId="{49CC3743-EC2D-45C6-B362-D64604A8AEA2}" destId="{8BC107EF-4673-4736-8D4D-0A25E64E0DBA}" srcOrd="6" destOrd="0" parTransId="{91828397-1E61-43ED-A9A7-81EDE03A1AA5}" sibTransId="{190E9D87-1EEE-4F1F-8EA9-B5DAA6ABC405}"/>
    <dgm:cxn modelId="{EA92C86E-32F3-4889-930F-8DE0865B8ABD}" type="presOf" srcId="{BCECAA32-3F0F-4074-9288-DB77CBCC2385}" destId="{C5740E86-64BF-4CEA-8362-DF05279AD53A}" srcOrd="0" destOrd="0" presId="urn:microsoft.com/office/officeart/2005/8/layout/radial4"/>
    <dgm:cxn modelId="{9C29E8BD-CE10-4449-995E-2137E9E219A8}" type="presOf" srcId="{44292710-CD95-4E83-B3B4-96A6CEFAF790}" destId="{5E612870-10AF-4C0F-B421-D867AE22BD3F}" srcOrd="0" destOrd="0" presId="urn:microsoft.com/office/officeart/2005/8/layout/radial4"/>
    <dgm:cxn modelId="{91BFA593-7955-4D73-A754-56D3527EDF8E}" type="presOf" srcId="{E648BF85-E784-491A-9F66-0C0E30D36621}" destId="{5071852B-6903-49B2-9E38-0A035CEF20BF}" srcOrd="0" destOrd="0" presId="urn:microsoft.com/office/officeart/2005/8/layout/radial4"/>
    <dgm:cxn modelId="{D7039E74-084B-498E-9620-490AAB22175F}" type="presOf" srcId="{BFC0BF11-E5BB-416A-AAE3-12AB2C9065AC}" destId="{A1E64999-2BA9-41F2-8722-6800EDE5668A}" srcOrd="0" destOrd="0" presId="urn:microsoft.com/office/officeart/2005/8/layout/radial4"/>
    <dgm:cxn modelId="{0E92B4FD-59C9-4A6A-A92A-6D58DB742C7A}" srcId="{49CC3743-EC2D-45C6-B362-D64604A8AEA2}" destId="{A25D5620-F0EB-4838-83FF-14B368BB6159}" srcOrd="0" destOrd="0" parTransId="{A6DF163B-8DB4-4064-973F-408A03602494}" sibTransId="{3AB2D38F-93E2-4BCF-8B2F-B01BC2BF6502}"/>
    <dgm:cxn modelId="{F791E511-9DA1-4D85-BCDB-7C8C0EB9A280}" type="presOf" srcId="{B1DDDC87-3360-411F-8C87-8BA33CA7CDA5}" destId="{15136C02-60AA-4BCA-86E2-1A21E8FFA016}" srcOrd="0" destOrd="0" presId="urn:microsoft.com/office/officeart/2005/8/layout/radial4"/>
    <dgm:cxn modelId="{0C1FAC35-A841-41F8-8BCD-797F714E6BC6}" type="presOf" srcId="{2B8693FA-6839-4039-93DF-BE5C1A2294E0}" destId="{6345DB24-55EC-4596-8046-D6D7DF198214}" srcOrd="0" destOrd="0" presId="urn:microsoft.com/office/officeart/2005/8/layout/radial4"/>
    <dgm:cxn modelId="{B2E39819-10E1-4CFF-83C6-F1CA389D57F3}" type="presOf" srcId="{91828397-1E61-43ED-A9A7-81EDE03A1AA5}" destId="{D2B1336F-3C1B-489A-8D48-E27B49945557}" srcOrd="0" destOrd="0" presId="urn:microsoft.com/office/officeart/2005/8/layout/radial4"/>
    <dgm:cxn modelId="{29CDD6E6-E9B7-4202-B9A5-040561468B74}" type="presOf" srcId="{A25D5620-F0EB-4838-83FF-14B368BB6159}" destId="{B0F09558-A742-47E7-BE40-FB83E79DD8E6}" srcOrd="0" destOrd="0" presId="urn:microsoft.com/office/officeart/2005/8/layout/radial4"/>
    <dgm:cxn modelId="{E4599555-5C04-4D27-B223-0DCB601A266B}" type="presOf" srcId="{E7E9C16E-7293-40DD-B689-1DEC9E8ECD83}" destId="{108B6D41-CD2A-4BEA-8A60-0C81F3644F4D}" srcOrd="0" destOrd="0" presId="urn:microsoft.com/office/officeart/2005/8/layout/radial4"/>
    <dgm:cxn modelId="{D73F399A-6BBC-4EB0-9A7D-ACFD1073A412}" type="presOf" srcId="{1059D1FC-71F0-4B4C-A920-92A612D6013F}" destId="{B586A983-7835-4621-94D3-07C8CA705C93}" srcOrd="0" destOrd="0" presId="urn:microsoft.com/office/officeart/2005/8/layout/radial4"/>
    <dgm:cxn modelId="{6AB8440D-79C7-4D2B-A5F9-D8EC0B83F7B4}" type="presOf" srcId="{2E23759F-6C30-447F-80DC-C20CF77BF17F}" destId="{E9234CB7-D3E6-4122-B1AB-87E111F3C5A6}" srcOrd="0" destOrd="0" presId="urn:microsoft.com/office/officeart/2005/8/layout/radial4"/>
    <dgm:cxn modelId="{59C19BE3-1B79-44E1-ACDC-DAF2DB375A73}" type="presOf" srcId="{3B0C192E-F8F6-4976-860D-F1B1C83B170A}" destId="{57AE5DC3-1F5C-4C99-9F18-CE1AEA7C1D66}" srcOrd="0" destOrd="0" presId="urn:microsoft.com/office/officeart/2005/8/layout/radial4"/>
    <dgm:cxn modelId="{2C60BC76-135E-418B-A41B-864148204CD3}" type="presOf" srcId="{DEB30589-6C83-470C-A8BB-B80595979844}" destId="{777CFFBB-2606-496B-B416-521E26DC3A4A}" srcOrd="0" destOrd="0" presId="urn:microsoft.com/office/officeart/2005/8/layout/radial4"/>
    <dgm:cxn modelId="{E7D34C52-9F4A-4B13-A109-53C5C7596C31}" type="presOf" srcId="{FC43F1E7-E817-4E0C-88B3-750A1E13A57C}" destId="{2DC54322-3145-4DE7-92F1-23F857DD07AA}" srcOrd="0" destOrd="0" presId="urn:microsoft.com/office/officeart/2005/8/layout/radial4"/>
    <dgm:cxn modelId="{8B43A6DC-1027-4FDC-B914-0AABEFB976D6}" type="presOf" srcId="{2512BB63-60B7-47CB-9A2F-63308DBDAA03}" destId="{3EE146BF-B9F0-49AE-BEBB-A231E976E6F7}" srcOrd="0" destOrd="0" presId="urn:microsoft.com/office/officeart/2005/8/layout/radial4"/>
    <dgm:cxn modelId="{520ED39D-9BB2-44ED-87C0-A0E7349FC8A4}" type="presOf" srcId="{9D9155AB-C2A4-4202-B27C-B492303A868C}" destId="{3E8197AA-C8FC-405E-AE22-89EACBC7E66C}" srcOrd="0" destOrd="0" presId="urn:microsoft.com/office/officeart/2005/8/layout/radial4"/>
    <dgm:cxn modelId="{54B06893-F256-45DA-BA4F-1882CC1DA7C9}" srcId="{49CC3743-EC2D-45C6-B362-D64604A8AEA2}" destId="{E7E9C16E-7293-40DD-B689-1DEC9E8ECD83}" srcOrd="2" destOrd="0" parTransId="{44292710-CD95-4E83-B3B4-96A6CEFAF790}" sibTransId="{9C2BAC4B-9228-4F19-B06D-57B6925EF678}"/>
    <dgm:cxn modelId="{59ED913F-C427-4526-9EB2-7250F8CA63BD}" srcId="{49CC3743-EC2D-45C6-B362-D64604A8AEA2}" destId="{B1DDDC87-3360-411F-8C87-8BA33CA7CDA5}" srcOrd="5" destOrd="0" parTransId="{BFC0BF11-E5BB-416A-AAE3-12AB2C9065AC}" sibTransId="{5B32D9E4-67CE-4E58-B7D1-871BCF62E779}"/>
    <dgm:cxn modelId="{63DCD818-30A7-4C8D-B7CB-A133D3016868}" srcId="{49CC3743-EC2D-45C6-B362-D64604A8AEA2}" destId="{9D9155AB-C2A4-4202-B27C-B492303A868C}" srcOrd="8" destOrd="0" parTransId="{E0E59636-681F-470D-8372-5CF2DA8761D3}" sibTransId="{54B5A0D8-15DD-42DC-834F-ED65F8A64899}"/>
    <dgm:cxn modelId="{67E52FFF-685C-4F14-968D-A751B67A8E56}" type="presOf" srcId="{49CC3743-EC2D-45C6-B362-D64604A8AEA2}" destId="{B2B7EFD8-1EFC-4827-B324-28C844512072}" srcOrd="0" destOrd="0" presId="urn:microsoft.com/office/officeart/2005/8/layout/radial4"/>
    <dgm:cxn modelId="{62D81288-18AB-4A1D-AFEB-12B5908086A9}" srcId="{49CC3743-EC2D-45C6-B362-D64604A8AEA2}" destId="{FC43F1E7-E817-4E0C-88B3-750A1E13A57C}" srcOrd="4" destOrd="0" parTransId="{BCECAA32-3F0F-4074-9288-DB77CBCC2385}" sibTransId="{A46A0707-7704-46A9-B0DD-CB60B0E3A1F6}"/>
    <dgm:cxn modelId="{5902FC82-D5CC-4125-8BBE-789E08D15DE2}" type="presOf" srcId="{A6DF163B-8DB4-4064-973F-408A03602494}" destId="{E4A80865-6BD7-42AF-92E0-E08204BAD421}" srcOrd="0" destOrd="0" presId="urn:microsoft.com/office/officeart/2005/8/layout/radial4"/>
    <dgm:cxn modelId="{DE4B7BFF-C83E-40A6-B4B1-D47F4FBF8CA2}" type="presParOf" srcId="{6345DB24-55EC-4596-8046-D6D7DF198214}" destId="{B2B7EFD8-1EFC-4827-B324-28C844512072}" srcOrd="0" destOrd="0" presId="urn:microsoft.com/office/officeart/2005/8/layout/radial4"/>
    <dgm:cxn modelId="{99FD355F-1365-4317-A7CD-9C9E0F1B1105}" type="presParOf" srcId="{6345DB24-55EC-4596-8046-D6D7DF198214}" destId="{E4A80865-6BD7-42AF-92E0-E08204BAD421}" srcOrd="1" destOrd="0" presId="urn:microsoft.com/office/officeart/2005/8/layout/radial4"/>
    <dgm:cxn modelId="{60E6BCB8-C514-4652-A9E2-00DFEB53AE83}" type="presParOf" srcId="{6345DB24-55EC-4596-8046-D6D7DF198214}" destId="{B0F09558-A742-47E7-BE40-FB83E79DD8E6}" srcOrd="2" destOrd="0" presId="urn:microsoft.com/office/officeart/2005/8/layout/radial4"/>
    <dgm:cxn modelId="{2DA863A0-A8AE-4481-83CB-CAF5F2E8D179}" type="presParOf" srcId="{6345DB24-55EC-4596-8046-D6D7DF198214}" destId="{E9234CB7-D3E6-4122-B1AB-87E111F3C5A6}" srcOrd="3" destOrd="0" presId="urn:microsoft.com/office/officeart/2005/8/layout/radial4"/>
    <dgm:cxn modelId="{65F3699F-FE56-4A46-A199-165C001E0F81}" type="presParOf" srcId="{6345DB24-55EC-4596-8046-D6D7DF198214}" destId="{5071852B-6903-49B2-9E38-0A035CEF20BF}" srcOrd="4" destOrd="0" presId="urn:microsoft.com/office/officeart/2005/8/layout/radial4"/>
    <dgm:cxn modelId="{1EDAA909-FBFE-45BF-A225-D25D2ED5AA6B}" type="presParOf" srcId="{6345DB24-55EC-4596-8046-D6D7DF198214}" destId="{5E612870-10AF-4C0F-B421-D867AE22BD3F}" srcOrd="5" destOrd="0" presId="urn:microsoft.com/office/officeart/2005/8/layout/radial4"/>
    <dgm:cxn modelId="{1093006A-88FD-4526-A64E-42808026A842}" type="presParOf" srcId="{6345DB24-55EC-4596-8046-D6D7DF198214}" destId="{108B6D41-CD2A-4BEA-8A60-0C81F3644F4D}" srcOrd="6" destOrd="0" presId="urn:microsoft.com/office/officeart/2005/8/layout/radial4"/>
    <dgm:cxn modelId="{16114623-E47E-4332-BF7D-DF0F3B27AFEC}" type="presParOf" srcId="{6345DB24-55EC-4596-8046-D6D7DF198214}" destId="{3EE146BF-B9F0-49AE-BEBB-A231E976E6F7}" srcOrd="7" destOrd="0" presId="urn:microsoft.com/office/officeart/2005/8/layout/radial4"/>
    <dgm:cxn modelId="{55A5BF38-89B3-4FDD-9F09-72DAF590E604}" type="presParOf" srcId="{6345DB24-55EC-4596-8046-D6D7DF198214}" destId="{B586A983-7835-4621-94D3-07C8CA705C93}" srcOrd="8" destOrd="0" presId="urn:microsoft.com/office/officeart/2005/8/layout/radial4"/>
    <dgm:cxn modelId="{551B49BE-9690-4759-80A7-E03B6320034D}" type="presParOf" srcId="{6345DB24-55EC-4596-8046-D6D7DF198214}" destId="{C5740E86-64BF-4CEA-8362-DF05279AD53A}" srcOrd="9" destOrd="0" presId="urn:microsoft.com/office/officeart/2005/8/layout/radial4"/>
    <dgm:cxn modelId="{9D773531-8EC1-4F68-AE4C-AC9DDB3EABDC}" type="presParOf" srcId="{6345DB24-55EC-4596-8046-D6D7DF198214}" destId="{2DC54322-3145-4DE7-92F1-23F857DD07AA}" srcOrd="10" destOrd="0" presId="urn:microsoft.com/office/officeart/2005/8/layout/radial4"/>
    <dgm:cxn modelId="{6AD59B5A-FB46-4A9A-B57E-24B236F6E79F}" type="presParOf" srcId="{6345DB24-55EC-4596-8046-D6D7DF198214}" destId="{A1E64999-2BA9-41F2-8722-6800EDE5668A}" srcOrd="11" destOrd="0" presId="urn:microsoft.com/office/officeart/2005/8/layout/radial4"/>
    <dgm:cxn modelId="{2D81AAA7-6D3C-43EE-887D-F3C52B75B242}" type="presParOf" srcId="{6345DB24-55EC-4596-8046-D6D7DF198214}" destId="{15136C02-60AA-4BCA-86E2-1A21E8FFA016}" srcOrd="12" destOrd="0" presId="urn:microsoft.com/office/officeart/2005/8/layout/radial4"/>
    <dgm:cxn modelId="{23DC82EE-2F3A-4CE1-BB3B-BF091F7DA9C9}" type="presParOf" srcId="{6345DB24-55EC-4596-8046-D6D7DF198214}" destId="{D2B1336F-3C1B-489A-8D48-E27B49945557}" srcOrd="13" destOrd="0" presId="urn:microsoft.com/office/officeart/2005/8/layout/radial4"/>
    <dgm:cxn modelId="{C63760F8-59C7-442D-A193-98EE2531E1C3}" type="presParOf" srcId="{6345DB24-55EC-4596-8046-D6D7DF198214}" destId="{E791ED11-436B-48A7-9BE8-7106C6364848}" srcOrd="14" destOrd="0" presId="urn:microsoft.com/office/officeart/2005/8/layout/radial4"/>
    <dgm:cxn modelId="{2E5DF0B9-18F9-43BD-9906-011E9954DAB1}" type="presParOf" srcId="{6345DB24-55EC-4596-8046-D6D7DF198214}" destId="{57AE5DC3-1F5C-4C99-9F18-CE1AEA7C1D66}" srcOrd="15" destOrd="0" presId="urn:microsoft.com/office/officeart/2005/8/layout/radial4"/>
    <dgm:cxn modelId="{F5DCAD4A-2A02-4823-840F-B478B7C9D36D}" type="presParOf" srcId="{6345DB24-55EC-4596-8046-D6D7DF198214}" destId="{777CFFBB-2606-496B-B416-521E26DC3A4A}" srcOrd="16" destOrd="0" presId="urn:microsoft.com/office/officeart/2005/8/layout/radial4"/>
    <dgm:cxn modelId="{C9D90F32-CE52-479C-94AF-8E6F3C54CF72}" type="presParOf" srcId="{6345DB24-55EC-4596-8046-D6D7DF198214}" destId="{3BA161B7-7C62-41EE-8446-48B07E277387}" srcOrd="17" destOrd="0" presId="urn:microsoft.com/office/officeart/2005/8/layout/radial4"/>
    <dgm:cxn modelId="{C53E962E-E608-4324-B88A-9349563BE116}" type="presParOf" srcId="{6345DB24-55EC-4596-8046-D6D7DF198214}" destId="{3E8197AA-C8FC-405E-AE22-89EACBC7E66C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B7EFD8-1EFC-4827-B324-28C844512072}">
      <dsp:nvSpPr>
        <dsp:cNvPr id="0" name=""/>
        <dsp:cNvSpPr/>
      </dsp:nvSpPr>
      <dsp:spPr>
        <a:xfrm>
          <a:off x="3465675" y="4335490"/>
          <a:ext cx="2364721" cy="1697355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Симптомы артериальной гипертонии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65675" y="4335490"/>
        <a:ext cx="2364721" cy="1697355"/>
      </dsp:txXfrm>
    </dsp:sp>
    <dsp:sp modelId="{E4A80865-6BD7-42AF-92E0-E08204BAD421}">
      <dsp:nvSpPr>
        <dsp:cNvPr id="0" name=""/>
        <dsp:cNvSpPr/>
      </dsp:nvSpPr>
      <dsp:spPr>
        <a:xfrm rot="10489236">
          <a:off x="1593310" y="5183885"/>
          <a:ext cx="1932919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F09558-A742-47E7-BE40-FB83E79DD8E6}">
      <dsp:nvSpPr>
        <dsp:cNvPr id="0" name=""/>
        <dsp:cNvSpPr/>
      </dsp:nvSpPr>
      <dsp:spPr>
        <a:xfrm>
          <a:off x="214270" y="4929202"/>
          <a:ext cx="2447312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Снижение работоспособности, утомляемость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270" y="4929202"/>
        <a:ext cx="2447312" cy="1091889"/>
      </dsp:txXfrm>
    </dsp:sp>
    <dsp:sp modelId="{E9234CB7-D3E6-4122-B1AB-87E111F3C5A6}">
      <dsp:nvSpPr>
        <dsp:cNvPr id="0" name=""/>
        <dsp:cNvSpPr/>
      </dsp:nvSpPr>
      <dsp:spPr>
        <a:xfrm rot="11792292">
          <a:off x="1213696" y="4258396"/>
          <a:ext cx="2262350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5661"/>
                <a:satOff val="-478"/>
                <a:lumOff val="2859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5661"/>
                <a:satOff val="-478"/>
                <a:lumOff val="2859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5661"/>
                <a:satOff val="-478"/>
                <a:lumOff val="28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71852B-6903-49B2-9E38-0A035CEF20BF}">
      <dsp:nvSpPr>
        <dsp:cNvPr id="0" name=""/>
        <dsp:cNvSpPr/>
      </dsp:nvSpPr>
      <dsp:spPr>
        <a:xfrm>
          <a:off x="290316" y="3632330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5653"/>
                <a:satOff val="-280"/>
                <a:lumOff val="3197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5653"/>
                <a:satOff val="-280"/>
                <a:lumOff val="3197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5653"/>
                <a:satOff val="-280"/>
                <a:lumOff val="3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Покраснение лица, груди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316" y="3632330"/>
        <a:ext cx="1940353" cy="1091889"/>
      </dsp:txXfrm>
    </dsp:sp>
    <dsp:sp modelId="{5E612870-10AF-4C0F-B421-D867AE22BD3F}">
      <dsp:nvSpPr>
        <dsp:cNvPr id="0" name=""/>
        <dsp:cNvSpPr/>
      </dsp:nvSpPr>
      <dsp:spPr>
        <a:xfrm rot="13036008">
          <a:off x="997475" y="3390045"/>
          <a:ext cx="3059105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51322"/>
                <a:satOff val="-957"/>
                <a:lumOff val="5718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51322"/>
                <a:satOff val="-957"/>
                <a:lumOff val="5718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51322"/>
                <a:satOff val="-957"/>
                <a:lumOff val="57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8B6D41-CD2A-4BEA-8A60-0C81F3644F4D}">
      <dsp:nvSpPr>
        <dsp:cNvPr id="0" name=""/>
        <dsp:cNvSpPr/>
      </dsp:nvSpPr>
      <dsp:spPr>
        <a:xfrm>
          <a:off x="290313" y="2060706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51306"/>
                <a:satOff val="-559"/>
                <a:lumOff val="6395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51306"/>
                <a:satOff val="-559"/>
                <a:lumOff val="6395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51306"/>
                <a:satOff val="-559"/>
                <a:lumOff val="6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Мелькание «мушек» перед глазами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0313" y="2060706"/>
        <a:ext cx="1940353" cy="1091889"/>
      </dsp:txXfrm>
    </dsp:sp>
    <dsp:sp modelId="{3EE146BF-B9F0-49AE-BEBB-A231E976E6F7}">
      <dsp:nvSpPr>
        <dsp:cNvPr id="0" name=""/>
        <dsp:cNvSpPr/>
      </dsp:nvSpPr>
      <dsp:spPr>
        <a:xfrm rot="14092896">
          <a:off x="1008432" y="2457124"/>
          <a:ext cx="3783607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76984"/>
                <a:satOff val="-1435"/>
                <a:lumOff val="8578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76984"/>
                <a:satOff val="-1435"/>
                <a:lumOff val="8578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76984"/>
                <a:satOff val="-1435"/>
                <a:lumOff val="85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86A983-7835-4621-94D3-07C8CA705C93}">
      <dsp:nvSpPr>
        <dsp:cNvPr id="0" name=""/>
        <dsp:cNvSpPr/>
      </dsp:nvSpPr>
      <dsp:spPr>
        <a:xfrm>
          <a:off x="841765" y="605624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76959"/>
                <a:satOff val="-839"/>
                <a:lumOff val="9592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76959"/>
                <a:satOff val="-839"/>
                <a:lumOff val="9592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76959"/>
                <a:satOff val="-839"/>
                <a:lumOff val="95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Бессонница, тревога, страх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1765" y="605624"/>
        <a:ext cx="1940353" cy="1091889"/>
      </dsp:txXfrm>
    </dsp:sp>
    <dsp:sp modelId="{C5740E86-64BF-4CEA-8362-DF05279AD53A}">
      <dsp:nvSpPr>
        <dsp:cNvPr id="0" name=""/>
        <dsp:cNvSpPr/>
      </dsp:nvSpPr>
      <dsp:spPr>
        <a:xfrm rot="16174548">
          <a:off x="3009206" y="2286042"/>
          <a:ext cx="3238325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02645"/>
                <a:satOff val="-1914"/>
                <a:lumOff val="11437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02645"/>
                <a:satOff val="-1914"/>
                <a:lumOff val="11437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02645"/>
                <a:satOff val="-1914"/>
                <a:lumOff val="1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C54322-3145-4DE7-92F1-23F857DD07AA}">
      <dsp:nvSpPr>
        <dsp:cNvPr id="0" name=""/>
        <dsp:cNvSpPr/>
      </dsp:nvSpPr>
      <dsp:spPr>
        <a:xfrm>
          <a:off x="3646204" y="362852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02612"/>
                <a:satOff val="-1119"/>
                <a:lumOff val="12789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02612"/>
                <a:satOff val="-1119"/>
                <a:lumOff val="1278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Головные боли, особенно в затылочной части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6204" y="362852"/>
        <a:ext cx="1940353" cy="1091889"/>
      </dsp:txXfrm>
    </dsp:sp>
    <dsp:sp modelId="{A1E64999-2BA9-41F2-8722-6800EDE5668A}">
      <dsp:nvSpPr>
        <dsp:cNvPr id="0" name=""/>
        <dsp:cNvSpPr/>
      </dsp:nvSpPr>
      <dsp:spPr>
        <a:xfrm rot="18278388">
          <a:off x="4510734" y="2516495"/>
          <a:ext cx="3626473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28306"/>
                <a:satOff val="-2392"/>
                <a:lumOff val="14296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28306"/>
                <a:satOff val="-2392"/>
                <a:lumOff val="14296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28306"/>
                <a:satOff val="-2392"/>
                <a:lumOff val="142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136C02-60AA-4BCA-86E2-1A21E8FFA016}">
      <dsp:nvSpPr>
        <dsp:cNvPr id="0" name=""/>
        <dsp:cNvSpPr/>
      </dsp:nvSpPr>
      <dsp:spPr>
        <a:xfrm>
          <a:off x="6384466" y="720597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28265"/>
                <a:satOff val="-1399"/>
                <a:lumOff val="15987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28265"/>
                <a:satOff val="-1399"/>
                <a:lumOff val="15987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28265"/>
                <a:satOff val="-1399"/>
                <a:lumOff val="15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Тошнота, рвота, повышенная потливость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84466" y="720597"/>
        <a:ext cx="1940353" cy="1091889"/>
      </dsp:txXfrm>
    </dsp:sp>
    <dsp:sp modelId="{D2B1336F-3C1B-489A-8D48-E27B49945557}">
      <dsp:nvSpPr>
        <dsp:cNvPr id="0" name=""/>
        <dsp:cNvSpPr/>
      </dsp:nvSpPr>
      <dsp:spPr>
        <a:xfrm rot="19511460">
          <a:off x="5259621" y="3416706"/>
          <a:ext cx="2934700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53967"/>
                <a:satOff val="-2871"/>
                <a:lumOff val="17155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53967"/>
                <a:satOff val="-2871"/>
                <a:lumOff val="17155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53967"/>
                <a:satOff val="-2871"/>
                <a:lumOff val="171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91ED11-436B-48A7-9BE8-7106C6364848}">
      <dsp:nvSpPr>
        <dsp:cNvPr id="0" name=""/>
        <dsp:cNvSpPr/>
      </dsp:nvSpPr>
      <dsp:spPr>
        <a:xfrm>
          <a:off x="7076940" y="2275008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53918"/>
                <a:satOff val="-1678"/>
                <a:lumOff val="19184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53918"/>
                <a:satOff val="-1678"/>
                <a:lumOff val="19184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53918"/>
                <a:satOff val="-1678"/>
                <a:lumOff val="191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Одышка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76940" y="2275008"/>
        <a:ext cx="1940353" cy="1091889"/>
      </dsp:txXfrm>
    </dsp:sp>
    <dsp:sp modelId="{57AE5DC3-1F5C-4C99-9F18-CE1AEA7C1D66}">
      <dsp:nvSpPr>
        <dsp:cNvPr id="0" name=""/>
        <dsp:cNvSpPr/>
      </dsp:nvSpPr>
      <dsp:spPr>
        <a:xfrm rot="20663784">
          <a:off x="5842228" y="4266283"/>
          <a:ext cx="2452843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79628"/>
                <a:satOff val="-3349"/>
                <a:lumOff val="20015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79628"/>
                <a:satOff val="-3349"/>
                <a:lumOff val="20015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79628"/>
                <a:satOff val="-3349"/>
                <a:lumOff val="20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7CFFBB-2606-496B-B416-521E26DC3A4A}">
      <dsp:nvSpPr>
        <dsp:cNvPr id="0" name=""/>
        <dsp:cNvSpPr/>
      </dsp:nvSpPr>
      <dsp:spPr>
        <a:xfrm>
          <a:off x="7279697" y="3632328"/>
          <a:ext cx="1940353" cy="109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79571"/>
                <a:satOff val="-1958"/>
                <a:lumOff val="22382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79571"/>
                <a:satOff val="-1958"/>
                <a:lumOff val="22382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79571"/>
                <a:satOff val="-1958"/>
                <a:lumOff val="223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Боли в груди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79697" y="3632328"/>
        <a:ext cx="1940353" cy="1091889"/>
      </dsp:txXfrm>
    </dsp:sp>
    <dsp:sp modelId="{3BA161B7-7C62-41EE-8446-48B07E277387}">
      <dsp:nvSpPr>
        <dsp:cNvPr id="0" name=""/>
        <dsp:cNvSpPr/>
      </dsp:nvSpPr>
      <dsp:spPr>
        <a:xfrm rot="644529">
          <a:off x="5769196" y="5383441"/>
          <a:ext cx="1501652" cy="4837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05290"/>
                <a:satOff val="-3828"/>
                <a:lumOff val="22874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05290"/>
                <a:satOff val="-3828"/>
                <a:lumOff val="22874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05290"/>
                <a:satOff val="-3828"/>
                <a:lumOff val="228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8197AA-C8FC-405E-AE22-89EACBC7E66C}">
      <dsp:nvSpPr>
        <dsp:cNvPr id="0" name=""/>
        <dsp:cNvSpPr/>
      </dsp:nvSpPr>
      <dsp:spPr>
        <a:xfrm>
          <a:off x="7074030" y="4837415"/>
          <a:ext cx="2143170" cy="2020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Шум в ушах,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оглушённость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074030" y="4837415"/>
        <a:ext cx="2143170" cy="202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Школа здоровья для пациентов с гипертонической болезнью</a:t>
            </a:r>
            <a:endParaRPr lang="ru-RU" dirty="0"/>
          </a:p>
        </p:txBody>
      </p:sp>
      <p:sp>
        <p:nvSpPr>
          <p:cNvPr id="2050" name="AutoShape 2" descr="https://region.center/source/TULA/%D0%9C%D0%B5%D0%B4%D0%B8%D1%86%D0%B8%D0%BD%D0%B0/fil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gkbyudina.ru/uploads/img/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3635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Регулярное измерение артериального давления необходимо не только при плохом самочувствии, но и при отсутствии жалоб.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Каждый человек должен знать, что уровень артериального давления выше 140/90мм </a:t>
            </a:r>
            <a:r>
              <a:rPr lang="ru-RU" sz="2400" dirty="0" err="1" smtClean="0"/>
              <a:t>рт</a:t>
            </a:r>
            <a:r>
              <a:rPr lang="ru-RU" sz="2400" dirty="0" smtClean="0"/>
              <a:t>. ст. -  признак нарушения функционирования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системы.</a:t>
            </a:r>
            <a:endParaRPr lang="ru-RU" sz="24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54796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Осложнение: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Гипертонический криз—обострения АГ, сопровождающийся резким повышением АД до индивидуально высоких цифр и ухудшением самочувствия.</a:t>
            </a:r>
            <a:endParaRPr lang="ru-RU" sz="24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4634191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alternativa-mc.ru/wp-content/uploads/prichiny-gipertonicheskogo-kri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Предрасполагающие факторы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753123" cy="55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Необходимо запомнить!!!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3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подозрениях на развитие гипертонического криза при значительном повышении АД или при развитии картины гипертонического криза вызвать бригаду скорой медицинской помощи!</a:t>
            </a:r>
          </a:p>
        </p:txBody>
      </p:sp>
      <p:sp>
        <p:nvSpPr>
          <p:cNvPr id="30722" name="AutoShape 2" descr="https://im0-tub-ru.yandex.net/i?id=2c95d973f4e73078bac375d3576ef6e9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39633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43182"/>
            <a:ext cx="1881190" cy="3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Принять меры по снижению АД: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5286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Усадить больного;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Обеспечить доступ воздуха;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Расстегнуть стесняющую одежду;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Холодный компресс к области лба.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Принять один из препаратов:</a:t>
            </a:r>
          </a:p>
          <a:p>
            <a:pPr marL="457200" indent="-457200"/>
            <a:r>
              <a:rPr lang="ru-RU" sz="2400" dirty="0" smtClean="0"/>
              <a:t>1. </a:t>
            </a:r>
            <a:r>
              <a:rPr lang="ru-RU" sz="2400" dirty="0" err="1" smtClean="0"/>
              <a:t>Каптоприл</a:t>
            </a:r>
            <a:r>
              <a:rPr lang="ru-RU" sz="2400" dirty="0" smtClean="0"/>
              <a:t> 25-50 мг под язык,</a:t>
            </a:r>
          </a:p>
          <a:p>
            <a:pPr marL="457200" indent="-457200"/>
            <a:r>
              <a:rPr lang="ru-RU" sz="2400" dirty="0" smtClean="0"/>
              <a:t>2. </a:t>
            </a:r>
            <a:r>
              <a:rPr lang="ru-RU" sz="2400" dirty="0" err="1" smtClean="0"/>
              <a:t>Нифедипин</a:t>
            </a:r>
            <a:r>
              <a:rPr lang="ru-RU" sz="2400" dirty="0" smtClean="0"/>
              <a:t> 10-20 мг под язык </a:t>
            </a:r>
          </a:p>
          <a:p>
            <a:pPr marL="457200" indent="-457200"/>
            <a:r>
              <a:rPr lang="ru-RU" sz="2400" dirty="0" smtClean="0"/>
              <a:t>3. </a:t>
            </a:r>
            <a:r>
              <a:rPr lang="ru-RU" sz="2400" dirty="0" err="1" smtClean="0"/>
              <a:t>Моксонидин</a:t>
            </a:r>
            <a:r>
              <a:rPr lang="ru-RU" sz="2400" dirty="0" smtClean="0"/>
              <a:t> 200 мкг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При появлении </a:t>
            </a:r>
            <a:r>
              <a:rPr lang="ru-RU" sz="2400" dirty="0" err="1" smtClean="0"/>
              <a:t>загрудинных</a:t>
            </a:r>
            <a:r>
              <a:rPr lang="ru-RU" sz="2400" dirty="0" smtClean="0"/>
              <a:t> болей -нитроглицерин под язык.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857760"/>
            <a:ext cx="3324223" cy="183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2857856" cy="24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48153"/>
            <a:ext cx="2841656" cy="260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571480"/>
            <a:ext cx="43889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 многолетнем течении артериальной гипертонии организм постепенно адаптируется к высоким цифрам АД, и самочувствие больного человека может оставаться сравнительно неплохим.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Повышенное </a:t>
            </a:r>
            <a:r>
              <a:rPr lang="ru-RU" sz="2400" dirty="0"/>
              <a:t>артериальное давление оказывает патологическое воздействие на сосуды и питаемые ими органы: мозг, сердце, почки. </a:t>
            </a:r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3074" name="Picture 2" descr="ÐÐ°ÑÑÐ¸Ð½ÐºÐ¸ Ð¿Ð¾ Ð·Ð°Ð¿ÑÐ¾ÑÑ Ð°ÑÑÐµÑÐ¸Ð°Ð»ÑÐ½Ð°Ñ Ð³Ð¸Ð¿ÐµÑÑÐµÐ½Ð·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766949" cy="4186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6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508269" cy="49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Длительно текущая артериальная гипертония может привести к сосудистым катастрофам: инсульту, инфаркту миокарда, сердечной и почечной недостаточности.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Гипертонию нужно лечить всегда, везде и пожизненно!</a:t>
            </a:r>
            <a:endParaRPr lang="ru-RU" dirty="0"/>
          </a:p>
        </p:txBody>
      </p:sp>
      <p:sp>
        <p:nvSpPr>
          <p:cNvPr id="34818" name="AutoShape 2" descr="https://med-anketa.ru/wp-content/uploads/2019/04/gipertoniya-2-stepeni---simptomy-diagnostika-i-metody-lecheniya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12887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Повышение информированности пациентов с АГ о заболевании, факторах риска его развития и </a:t>
            </a:r>
            <a:r>
              <a:rPr lang="ru-RU" sz="2400" dirty="0" smtClean="0"/>
              <a:t>осложнениях.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Формирование приверженности к лечению и выполнению рекомендаций </a:t>
            </a:r>
            <a:r>
              <a:rPr lang="ru-RU" sz="2400" dirty="0" smtClean="0"/>
              <a:t>врача.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Артериальное давление - сила, с которой поток крови давит на стенку сосудов.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Складывается из двух цифр: </a:t>
            </a:r>
          </a:p>
          <a:p>
            <a:r>
              <a:rPr lang="ru-RU" sz="2400" dirty="0" smtClean="0"/>
              <a:t>Систолическое – давления крови на сосуды во время сокращения </a:t>
            </a:r>
            <a:r>
              <a:rPr lang="ru-RU" sz="2400" dirty="0" smtClean="0"/>
              <a:t>сердца.</a:t>
            </a:r>
            <a:endParaRPr lang="ru-RU" sz="2400" dirty="0" smtClean="0"/>
          </a:p>
          <a:p>
            <a:r>
              <a:rPr lang="ru-RU" sz="2400" dirty="0" err="1" smtClean="0"/>
              <a:t>Диастолическое</a:t>
            </a:r>
            <a:r>
              <a:rPr lang="ru-RU" sz="2400" dirty="0" smtClean="0"/>
              <a:t> - давление крови на сосуды во время расслабления сердца.</a:t>
            </a:r>
          </a:p>
          <a:p>
            <a:endParaRPr lang="ru-RU" sz="2400" dirty="0"/>
          </a:p>
        </p:txBody>
      </p:sp>
      <p:sp>
        <p:nvSpPr>
          <p:cNvPr id="26626" name="AutoShape 2" descr="https://images.ru.prom.st/581072267_w200_h200_tonometr-cs-medi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655236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от которых зависит величина АД: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Сила, с которой сердце выбрасывает кровь в сосуды;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Количество крови, выталкиваемой в сосуды;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Эластичность сосудов, определяющая сопротивление потоку крови;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Регуляции тонуса сосудов со стороны центральной и периферической нервной системы.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Гипертоническая болезнь — хроническое заболевание, основным проявлением которого является повышение </a:t>
            </a:r>
            <a:r>
              <a:rPr lang="ru-RU" sz="2400" dirty="0" smtClean="0"/>
              <a:t>систолического АД </a:t>
            </a:r>
            <a:r>
              <a:rPr lang="ru-RU" sz="2400" dirty="0" smtClean="0"/>
              <a:t>равное или выше 140  </a:t>
            </a:r>
            <a:r>
              <a:rPr lang="ru-RU" sz="2400" dirty="0" err="1" smtClean="0"/>
              <a:t>мм.рт.ст</a:t>
            </a:r>
            <a:r>
              <a:rPr lang="ru-RU" sz="2400" dirty="0" smtClean="0"/>
              <a:t>. и/или </a:t>
            </a:r>
            <a:r>
              <a:rPr lang="ru-RU" sz="2400" dirty="0" err="1" smtClean="0"/>
              <a:t>диастолического</a:t>
            </a:r>
            <a:r>
              <a:rPr lang="ru-RU" sz="2400" smtClean="0"/>
              <a:t> АД </a:t>
            </a:r>
            <a:r>
              <a:rPr lang="ru-RU" sz="2400" dirty="0" smtClean="0"/>
              <a:t>равное или выше 90 </a:t>
            </a:r>
            <a:r>
              <a:rPr lang="ru-RU" sz="2400" dirty="0" err="1" smtClean="0"/>
              <a:t>мм.рт.ст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  <p:sp>
        <p:nvSpPr>
          <p:cNvPr id="10242" name="AutoShape 2" descr="https://protalismany.ru/wp-content/uploads/2018/11/povishennoe-davle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63222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86766" cy="939784"/>
          </a:xfrm>
        </p:spPr>
        <p:txBody>
          <a:bodyPr/>
          <a:lstStyle/>
          <a:p>
            <a:r>
              <a:rPr lang="ru-RU" dirty="0" smtClean="0"/>
              <a:t>Факторы риска: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611060">
            <a:off x="2552709" y="826664"/>
            <a:ext cx="456301" cy="85023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237913">
            <a:off x="5118289" y="660756"/>
            <a:ext cx="405591" cy="95378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00240"/>
            <a:ext cx="3571900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Пол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Возраст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Наследственность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571612"/>
            <a:ext cx="2937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/>
              <a:t>Немодифицируемые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1500174"/>
            <a:ext cx="2647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Модифицируемые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2000216"/>
            <a:ext cx="464343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Курение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chemeClr val="tx1"/>
                </a:solidFill>
              </a:rPr>
              <a:t>Дислипидемия</a:t>
            </a:r>
            <a:endParaRPr lang="ru-RU" sz="23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Мочевая кислота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Нарушение гликемии натощак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Нарушение толерантности к глюкозе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Избыточная масса тела или ожирение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chemeClr val="tx1"/>
                </a:solidFill>
              </a:rPr>
              <a:t>Малоподвижныи</a:t>
            </a:r>
            <a:r>
              <a:rPr lang="ru-RU" sz="2300" dirty="0" smtClean="0">
                <a:solidFill>
                  <a:schemeClr val="tx1"/>
                </a:solidFill>
              </a:rPr>
              <a:t>̆ образ жизни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Психологические и социально- экономические факторы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ЧСС в покое &gt;80 ударов в минуту.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7146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36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medafarm.ru/sites/default/files/pravilnoe-izmerenie-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0108"/>
            <a:ext cx="9144000" cy="47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186766" cy="9397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Правила измерения АД: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ds04.infourok.ru/uploads/ex/052c/00191ef3-607f7b79/hello_html_2aed05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4.infourok.ru/uploads/ex/0a3d/000c3f3c-629a231f/img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456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Школа здоровья для пациентов с гипертонической болезнью</vt:lpstr>
      <vt:lpstr>Цель:</vt:lpstr>
      <vt:lpstr>Слайд 3</vt:lpstr>
      <vt:lpstr>Факторы, от которых зависит величина АД:</vt:lpstr>
      <vt:lpstr>Слайд 5</vt:lpstr>
      <vt:lpstr>Факторы риска:</vt:lpstr>
      <vt:lpstr>Слайд 7</vt:lpstr>
      <vt:lpstr>Слайд 8</vt:lpstr>
      <vt:lpstr>Слайд 9</vt:lpstr>
      <vt:lpstr>Слайд 10</vt:lpstr>
      <vt:lpstr>Осложнение:</vt:lpstr>
      <vt:lpstr>Слайд 12</vt:lpstr>
      <vt:lpstr>Необходимо запомнить!!!</vt:lpstr>
      <vt:lpstr>Принять меры по снижению АД: </vt:lpstr>
      <vt:lpstr>Слайд 15</vt:lpstr>
      <vt:lpstr>Слайд 16</vt:lpstr>
      <vt:lpstr>Гипертонию нужно лечить всегда, везде и пожизненно!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здоровья для пациентов с гипертонической болезнью</dc:title>
  <dc:creator>Admin</dc:creator>
  <cp:lastModifiedBy>usr</cp:lastModifiedBy>
  <cp:revision>4</cp:revision>
  <dcterms:created xsi:type="dcterms:W3CDTF">2020-12-23T15:55:53Z</dcterms:created>
  <dcterms:modified xsi:type="dcterms:W3CDTF">2020-12-24T11:32:33Z</dcterms:modified>
</cp:coreProperties>
</file>