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Кафедра-клиника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стоматологии ИПО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17526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клинического обследования при полном отсутствии зубов.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2831" y="4272677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ординатор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кафедры-клиники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стоматологии ИПО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«стоматология ортопедическая»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Засимов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Богдан Вадимович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рецензент к.м.н., доцент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Николаевич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633349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1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альвеолярного отростка по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И.М.Оксману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Альвеолярный отросток может быть: хорошо выраженным, средней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выраженности, невыраженным и резко атрофированным. Выделяют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семь вариантов формы альвеолярного отростка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усеченного конуса, треугольно-остроконечная, прямоугольная,</a:t>
            </a: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полуовальная, шиповидная и утолщенная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них, по мнению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автора,наиболее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благоприятными для протезирования являются полуовальная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усеченного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конуса, так как жевательное давление воспринимается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ограниченной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вершины альвеолярного отростка и передается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его основание.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благоприятной в этом смысле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треугольно-остроконечная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форма, при которой часто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травмируется покрывающая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альвеолярный отросток слизистая оболочка и ухудшается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протеза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905" y="3068960"/>
            <a:ext cx="8352928" cy="12241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365104"/>
            <a:ext cx="835292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2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вестибулярного ската альвеолярного отростка также может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различной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отлогая, отвесная, и с навесами.</a:t>
            </a:r>
          </a:p>
        </p:txBody>
      </p:sp>
      <p:pic>
        <p:nvPicPr>
          <p:cNvPr id="3074" name="Picture 2" descr="H:\Учебное\Ординатура\рефераты, презентации\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98" y="2196827"/>
            <a:ext cx="6049769" cy="45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0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7935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полноценности функции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выгодной является отвесная форма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отлогой ухудшается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протеза, а форма с навесами затрудняет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протеза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челюсть. Определенную важность для протезирования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рельеф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альвеолярного отростка. Наличие костных выступов (экзостозов)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вестибулярном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скате затрудняет протезирование.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перечисленных особенностей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большое значение на верхней челюсти имеют: глубина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твердого неба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выраженность альвеолярных бугров и сагиттального небного шва.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глубине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твердое небо: глубокое, средней глубины и плоское.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Атрофированный альвеолярный отросток верхней челюсти,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альвеолярных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бугров, плоское небо, выраженный торус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неблагоприятные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протезирования на верхней челюсти.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нижней челюсти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резкая атрофия альвеолярного отростка сочетается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заостренностью челюстно-подъязычной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и выраженностью подъязычного торуса,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также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ухудшает условия для протезирования.</a:t>
            </a:r>
          </a:p>
        </p:txBody>
      </p:sp>
      <p:pic>
        <p:nvPicPr>
          <p:cNvPr id="4098" name="Picture 2" descr="H:\Учебное\Ординатура\рефераты, презентации\ehkzosto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38" y="4725144"/>
            <a:ext cx="3829508" cy="22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27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Шредер (1927) выделил три типа верхней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тип – хорошо выраженные альвеолярные отростки и бугры,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глубокое небо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высоко расположенная переходная складка;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тип – средняя атрофия альвеолярного отростка, альвеолярные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бугры умеренно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выраженные, средняя глубина небного свода и преддверия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 рта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тип - значительная атрофия альвеолярных отростков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бугров, плоский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небный свод и низкое расположение переходной складки.</a:t>
            </a:r>
          </a:p>
        </p:txBody>
      </p:sp>
    </p:spTree>
    <p:extLst>
      <p:ext uri="{BB962C8B-B14F-4D97-AF65-F5344CB8AC3E}">
        <p14:creationId xmlns:p14="http://schemas.microsoft.com/office/powerpoint/2010/main" val="400129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Келлер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(1929) определяет четыре типа нижней челюсти: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тип – альвеолярные отростки атрофированы незначительно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равномерно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тип – альвеолярные отростки атрофированы равномерно,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прикрепления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мышц расположены почти на уровне альвеолярного гребня;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тип - выраженная атрофия альвеолярных отростков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боковых отделах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относительной сохранности в переднем отделе;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тип – выраженная атрофия альвеолярного отростка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переднем отделе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859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6912768" cy="5361459"/>
          </a:xfrm>
        </p:spPr>
      </p:pic>
    </p:spTree>
    <p:extLst>
      <p:ext uri="{BB962C8B-B14F-4D97-AF65-F5344CB8AC3E}">
        <p14:creationId xmlns:p14="http://schemas.microsoft.com/office/powerpoint/2010/main" val="1264332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Учебное\Ординатура\рефераты, презентации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08356"/>
            <a:ext cx="7056784" cy="53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67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протезирование при полном отсутствии зубов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костных образований, влияющих на результат протезирования, в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 рта имеется целый ряд ориентиров, создаваемых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образованиями из</a:t>
            </a: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слизистой оболочки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верхней и нижней челюстях в преддверии полости рта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уздечки верхней и нижней губы и щечные тяжи. В собственно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 рта имеется уздечка языка. Уздечки губ и языка могут прикрепляться 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основанию альвеолярного отростка, к середине его вестибулярного ската,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ближе к вершине и на вершине альвеолярного отростка. Крылочелюстная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складка определяется при широко открытом рте, а 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учитывается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чтобы она не перекрывалась протезом.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границе мягкого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неба по обеим сторонам от сагиттального шва расположены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слепые отверстия, имеющие значение для определения границы протеза. В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переднем отделе твердого неба имеется резцовый сосочек – место выхода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сосудисто-нервного пучка, чувствительная зона на слизистой оболочки неба,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 воспринимающая съемный протез.</a:t>
            </a:r>
          </a:p>
        </p:txBody>
      </p:sp>
    </p:spTree>
    <p:extLst>
      <p:ext uri="{BB962C8B-B14F-4D97-AF65-F5344CB8AC3E}">
        <p14:creationId xmlns:p14="http://schemas.microsoft.com/office/powerpoint/2010/main" val="670645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:\Учебное\Ординатура\рефераты, презентации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46" y="620688"/>
            <a:ext cx="7620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86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протезирование при полном отсутствии зубов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нижней челюсти для протезирования имеют значение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позадимолярная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позадиальвеолярная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зоны и подъязычное пространство.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позадимолярной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находится нижнечелюстной бугорок; если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представлен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неподвижной слизистой, он должен полностью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перекрываться базисом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 протеза, если подвижной, то протез должен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перекрывать только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переднюю его часть. Большое значение для фиксации нижнего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протеза имеет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позадиальвеолярную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где есть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безмышечной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ткани. Надежным фиксирующим участком является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подъязычное пространство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заключенное между подъязычным валиком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поверхностью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нижней челюсти от первого резца до первого моляра.</a:t>
            </a:r>
          </a:p>
        </p:txBody>
      </p:sp>
    </p:spTree>
    <p:extLst>
      <p:ext uri="{BB962C8B-B14F-4D97-AF65-F5344CB8AC3E}">
        <p14:creationId xmlns:p14="http://schemas.microsoft.com/office/powerpoint/2010/main" val="87581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признаках полной адентии и особенностях клинического обследования при полной адентии.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имеющиеся классификации морфологических структур в полости рта, тип которых напрямую коррелирует с успехом протезирования.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158621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64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Слизистая оболочка полости рта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Слизистая оболочка полости рта делится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подвижную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неподвижную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слизистая оболочка – это оболочка, способная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смещаться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вертикальном, так 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горизональном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направлении. Она покрывает щеки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губы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Неподвижная слизистая оболочка - это оболочка,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способная смещаться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вертикальном направлении. Она покрывает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альвеолярный отросток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твердое небо</a:t>
            </a:r>
          </a:p>
        </p:txBody>
      </p:sp>
    </p:spTree>
    <p:extLst>
      <p:ext uri="{BB962C8B-B14F-4D97-AF65-F5344CB8AC3E}">
        <p14:creationId xmlns:p14="http://schemas.microsoft.com/office/powerpoint/2010/main" val="4290657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Слизистая оболочка, покрывающая верхнюю челюсть, имеет разную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податливости, пределы колебания которой 0,2 - 4 мм,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выведенные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Шпренгом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Люнду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выделить четыре зоны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сагиттального небного шва (срединная фиброзная зона,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не податлива);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альвеолярный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отросток и прилегающая к нему зона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(периферическая фиброзная зона - имеет слизистую, почти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лишенную подслизистого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слоя, т.е. минимально податливую);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передняя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твердого неба (покрыта слизистой, имеющей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подслизистый слой 1-2 мм (жировая зона), отличается средней податливостью);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задняя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 твердого неба, имеет подслизистый слой, богатый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железистой тканью (железистая зона - слизистая этой зоны хорошо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пружинит под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давлением, обладает наибольшей степенью податливости).</a:t>
            </a:r>
          </a:p>
        </p:txBody>
      </p:sp>
    </p:spTree>
    <p:extLst>
      <p:ext uri="{BB962C8B-B14F-4D97-AF65-F5344CB8AC3E}">
        <p14:creationId xmlns:p14="http://schemas.microsoft.com/office/powerpoint/2010/main" val="2256774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Учебное\Ординатура\рефераты, презентации\podatlivost-po-lund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77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зон податливости имеет особенное значение для протезирования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местах неподатливой слизистой базис протеза не должен плотно прилегать, а хорошо податливой - должен погружаться, образуя клапан.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объясняет податливость слизистой наличием буферных зон, (он связывает податливость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выраженностью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сосудистой сети подслизистого слоя). Участки слизистой, обладающие большими сосудистыми полями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называются буферными зонами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обладают рессорными свойствами. </a:t>
            </a:r>
          </a:p>
        </p:txBody>
      </p:sp>
      <p:pic>
        <p:nvPicPr>
          <p:cNvPr id="10242" name="Picture 2" descr="H:\Учебное\Ординатура\рефераты, презентации\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64" y="4158760"/>
            <a:ext cx="5110498" cy="32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1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Характеризуя состояние слизистой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оболочки протезного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поля,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Суппле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выделяет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класса: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класс.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Идеальное протезное поле. Хорошо выраженные альвеолярные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гребни покрыты слегка податливой слизистой оболочкой. Небо покрыто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равномерным слоем слизистой оболочки, умеренно податливой в задней его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трети. Места прикрепления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складок достаточно удалены от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вершины альвеолярного гребня.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класс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Твердое протезное поле. Атрофированная слизистая оболочка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покрывает альвеолярные отростки и небо тонким слоем. Места прикрепления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естественных складок расположены несколько ближе к вершине альвеолярного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гребня, чем при первом классе.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класс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Мягкое протезное поле, Альвеолярные гребни и задняя часть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твердого неба покрыты рыхлой слизистой оболочкой. Выражен подслизистый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слой, податливость протезного поля во всех участках высокая.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Малоблагоприятные условия для протезирования.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класс.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«Болтающийся гребень». Характеризуется наличием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 тяжей слизистой оболочки, расположенных продольно и легко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смещающихся при незначительном давлении слепочной массой. Тяжи могут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ущемляться. При наложении протеза нет соответствия между базисом и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слизистой оболочкой. Складки необходимо удалить хирургическим путем.</a:t>
            </a:r>
          </a:p>
        </p:txBody>
      </p:sp>
    </p:spTree>
    <p:extLst>
      <p:ext uri="{BB962C8B-B14F-4D97-AF65-F5344CB8AC3E}">
        <p14:creationId xmlns:p14="http://schemas.microsoft.com/office/powerpoint/2010/main" val="2707959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Следует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помнить, что съемные протезы передают вертикальную жевательную нагрузку на подлежащие ткани через слизистую оболочку,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приспособленную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восприятию жевательного давления. Это необходимо учитывать при конструировании и изготовлении протезов, так как использование съемных протезов будет приводить к постоянному воздействию, сдавливанию протезом большого количества нервных окончаний, что субъективно будет выражаться болевыми ощущениями. Особенно сильно это проявляется при сдавливании места выхода сосудисто-нервных пучков, например, в области резцового сосочка, слепых отверстий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необходимо учитывать все вышеперечисленные факторы и условия в полости рта при обследовании и составлении плана лечения больных с полной адентией с целью успешного протезирования.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99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стоматология: Руководство для врачей, студ. вузов и мед. училищ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Н.Г.Аболмасов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Н.Н.Аболмасов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В.А.Бычков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А.Аль-Хаким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МЕДпресс-информ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108–112.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 Учебник Под редакцией Э.С.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Каливраджияна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И.Ю. Лебеденко, Е.А. Брагина, И.П. Рыжовой 2-е издание, переработанное и дополненное, 2018.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451.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 (факультетский курс) : учебник / В. Н. Трезубов, А. С. Щербаков, Л.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Мишнев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В. Н. Трезубов. - 9-е изд.,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Москва : ГЭОТАР-Медиа, 2019.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415-417.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862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Ортопедическая стоматология. Материалы и технологии : учебник / А. И. Абдурахманов, О. Р. Курбанов. - 3-е изд.,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Москва : ГЭОТАР-Медиа, 2016.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Ортопедическая стоматология (несъемное зубное протезирование) : учебник / О. Р. Курбанов, А. И. Абдурахманов, С. 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Абакаров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ГЭОТАР-Медиа, 2017. –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Руководство по практической стоматологии: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Филлипс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М.: Медицина, 2016. – 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Ибрагимов, Т. И. Лекции по ортопедической стоматологии: учебное пособие / Т. И. Ибрагимов, Г. В. Большаков, Б. П. Марков [и др.]. – Москва: «ГЭОТАР – Медиа», 2018. С.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213 - 214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892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244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Изучить особенности клинического обследования при полной адентии</a:t>
            </a:r>
          </a:p>
          <a:p>
            <a:pPr marL="514350" indent="-514350">
              <a:buAutoNum type="arabicParenR"/>
            </a:pPr>
            <a:r>
              <a:rPr lang="ru-RU" dirty="0" smtClean="0"/>
              <a:t>Изучить классификацию </a:t>
            </a:r>
            <a:r>
              <a:rPr lang="ru-RU" smtClean="0"/>
              <a:t>беззубых </a:t>
            </a:r>
            <a:r>
              <a:rPr lang="ru-RU" smtClean="0"/>
              <a:t>альвеолярных отростков </a:t>
            </a:r>
            <a:r>
              <a:rPr lang="ru-RU" dirty="0" smtClean="0"/>
              <a:t>на в</a:t>
            </a:r>
            <a:r>
              <a:rPr lang="en-US" dirty="0" smtClean="0"/>
              <a:t>/</a:t>
            </a:r>
            <a:r>
              <a:rPr lang="ru-RU" dirty="0" smtClean="0"/>
              <a:t>ч и н</a:t>
            </a:r>
            <a:r>
              <a:rPr lang="en-US" dirty="0" smtClean="0"/>
              <a:t>/</a:t>
            </a:r>
            <a:r>
              <a:rPr lang="ru-RU" dirty="0" smtClean="0"/>
              <a:t>ч.</a:t>
            </a:r>
          </a:p>
          <a:p>
            <a:pPr marL="514350" indent="-514350">
              <a:buAutoNum type="arabicParenR"/>
            </a:pPr>
            <a:r>
              <a:rPr lang="ru-RU" dirty="0" smtClean="0"/>
              <a:t>Изучить классификацию зон </a:t>
            </a:r>
            <a:r>
              <a:rPr lang="ru-RU" dirty="0" err="1" smtClean="0"/>
              <a:t>поддатливости</a:t>
            </a:r>
            <a:r>
              <a:rPr lang="ru-RU" dirty="0" smtClean="0"/>
              <a:t> </a:t>
            </a:r>
            <a:r>
              <a:rPr lang="ru-RU" dirty="0" err="1" smtClean="0"/>
              <a:t>с.о.п.р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01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адентия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полной потере зубов, вследствие отсутствия давления на подлежащие ткани, усугубляются функциональные нарушения, и быстро усиливается атрофия лицевого скелета и покрывающих его мягких тканей.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полной потере зубов изменяется функция жевательных мышц.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уменьшения нагрузки мышцы уменьшаются в объеме,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дряблыми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атрофируются. Изменения происходят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височно-нижнечелюстном суставе. Суставная ямка становится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площе, головка смещается кзади и вверх.</a:t>
            </a:r>
          </a:p>
        </p:txBody>
      </p:sp>
    </p:spTree>
    <p:extLst>
      <p:ext uri="{BB962C8B-B14F-4D97-AF65-F5344CB8AC3E}">
        <p14:creationId xmlns:p14="http://schemas.microsoft.com/office/powerpoint/2010/main" val="322276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Учебное\Ординатура\рефераты, презентации\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55974"/>
            <a:ext cx="7704856" cy="502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58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Учебное\Ординатура\рефераты, презентации\poterja_kostnoj_tk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4765"/>
            <a:ext cx="7740352" cy="48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0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 обследовании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5196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ряд особенностей в обследовании пациентов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потерей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зубов. Среди субъективных жалоб, которые предъявляют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неудовлетворенность - запавший рот, старческий вид,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функций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жевания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жалобы на боли, щелканье и хруст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ВНЧС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шум в ушах, парестезии полости рта; у лиц, обращающихся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повторно, имеются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на плохую фиксацию протезов.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56992"/>
            <a:ext cx="8280920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74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Приступая к протезированию больных с полным отсутствием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зубов, врач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перед собой три основные 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надежно укрепить протезы на беззубых челюстях;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восстановить нарушенные пропорции лица;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создать искусственные зубные ряды, синхронно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функционирующие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органами жевательного аппарата, участвующими в акте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жевания,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речеобразовании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дыхании.</a:t>
            </a: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этих задач необходимо хорошо знать морфологические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функциональные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протезного ложа беззубых челюстей. 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этих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позволяет усвоить сущность и овладеть навыками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 получения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оттисков, припасовки индивидуальных ложек, припасовки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съемных протезов.</a:t>
            </a:r>
          </a:p>
        </p:txBody>
      </p:sp>
    </p:spTree>
    <p:extLst>
      <p:ext uri="{BB962C8B-B14F-4D97-AF65-F5344CB8AC3E}">
        <p14:creationId xmlns:p14="http://schemas.microsoft.com/office/powerpoint/2010/main" val="169592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фиксации протеза на беззубой челюсти большое значение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высота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альвеолярного отростка, его форма, рельеф, крутизна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вестибулярного ската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выраженность альвеолярных бугров верхней челюсти, глубина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твердого неба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наличие торуса, выраженность челюстно-подъязычных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линий, подъязычного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торуса. Чем меньше атрофирован альвеолярный отросток, чем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шире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 больше площадь протезного поля и тем лучше его опорные свойства.</a:t>
            </a:r>
          </a:p>
        </p:txBody>
      </p:sp>
    </p:spTree>
    <p:extLst>
      <p:ext uri="{BB962C8B-B14F-4D97-AF65-F5344CB8AC3E}">
        <p14:creationId xmlns:p14="http://schemas.microsoft.com/office/powerpoint/2010/main" val="3362182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1866</Words>
  <Application>Microsoft Office PowerPoint</Application>
  <PresentationFormat>Экран (4:3)</PresentationFormat>
  <Paragraphs>113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Кафедра-клиника стоматологии ИПО</vt:lpstr>
      <vt:lpstr>Цель работы:</vt:lpstr>
      <vt:lpstr>Задачи работы:</vt:lpstr>
      <vt:lpstr>Полная адентия</vt:lpstr>
      <vt:lpstr>Презентация PowerPoint</vt:lpstr>
      <vt:lpstr>Презентация PowerPoint</vt:lpstr>
      <vt:lpstr>Особенности в обследовании</vt:lpstr>
      <vt:lpstr>Приступая к протезированию больных с полным отсутствием зубов, врач ставит перед собой три основные задачи:</vt:lpstr>
      <vt:lpstr>Презентация PowerPoint</vt:lpstr>
      <vt:lpstr>Формы альвеолярного отростка по И.М.Оксману</vt:lpstr>
      <vt:lpstr>Презентация PowerPoint</vt:lpstr>
      <vt:lpstr>Презентация PowerPoint</vt:lpstr>
      <vt:lpstr> Шредер (1927) выделил три типа верхней челюсти:</vt:lpstr>
      <vt:lpstr>Келлер (1929) определяет четыре типа нижней челюсти: </vt:lpstr>
      <vt:lpstr>Презентация PowerPoint</vt:lpstr>
      <vt:lpstr>Презентация PowerPoint</vt:lpstr>
      <vt:lpstr>Факторы, влияющие на протезирование при полном отсутствии зубов</vt:lpstr>
      <vt:lpstr>Презентация PowerPoint</vt:lpstr>
      <vt:lpstr>Факторы, влияющие на протезирование при полном отсутствии зубов</vt:lpstr>
      <vt:lpstr>Слизистая оболочка полости рта</vt:lpstr>
      <vt:lpstr>Слизистая оболочка, покрывающая верхнюю челюсть, имеет разную степень податливости, пределы колебания которой 0,2 - 4 мм, выведенные Шпренгом, позволили Люнду выделить четыре зоны: </vt:lpstr>
      <vt:lpstr>Презентация PowerPoint</vt:lpstr>
      <vt:lpstr>Презентация PowerPoint</vt:lpstr>
      <vt:lpstr>Характеризуя состояние слизистой оболочки протезного поля, Суппле выделяет четыре класса: </vt:lpstr>
      <vt:lpstr>Выводы:</vt:lpstr>
      <vt:lpstr>Список основных использованных источников</vt:lpstr>
      <vt:lpstr>Список основных использованных источников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dc:title>
  <dc:creator>Богдан</dc:creator>
  <cp:lastModifiedBy>Пользователь Windows</cp:lastModifiedBy>
  <cp:revision>31</cp:revision>
  <dcterms:created xsi:type="dcterms:W3CDTF">2022-12-11T05:29:35Z</dcterms:created>
  <dcterms:modified xsi:type="dcterms:W3CDTF">2022-12-16T09:43:37Z</dcterms:modified>
</cp:coreProperties>
</file>