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0"/>
  </p:notesMasterIdLst>
  <p:sldIdLst>
    <p:sldId id="362" r:id="rId2"/>
    <p:sldId id="363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7" r:id="rId16"/>
    <p:sldId id="378" r:id="rId17"/>
    <p:sldId id="379" r:id="rId18"/>
    <p:sldId id="380" r:id="rId19"/>
    <p:sldId id="381" r:id="rId20"/>
    <p:sldId id="411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19" r:id="rId29"/>
    <p:sldId id="420" r:id="rId30"/>
    <p:sldId id="422" r:id="rId31"/>
    <p:sldId id="423" r:id="rId32"/>
    <p:sldId id="424" r:id="rId33"/>
    <p:sldId id="425" r:id="rId34"/>
    <p:sldId id="426" r:id="rId35"/>
    <p:sldId id="428" r:id="rId36"/>
    <p:sldId id="429" r:id="rId37"/>
    <p:sldId id="430" r:id="rId38"/>
    <p:sldId id="431" r:id="rId39"/>
    <p:sldId id="432" r:id="rId40"/>
    <p:sldId id="433" r:id="rId41"/>
    <p:sldId id="434" r:id="rId42"/>
    <p:sldId id="435" r:id="rId43"/>
    <p:sldId id="436" r:id="rId44"/>
    <p:sldId id="437" r:id="rId45"/>
    <p:sldId id="438" r:id="rId46"/>
    <p:sldId id="439" r:id="rId47"/>
    <p:sldId id="440" r:id="rId48"/>
    <p:sldId id="441" r:id="rId49"/>
    <p:sldId id="442" r:id="rId50"/>
    <p:sldId id="443" r:id="rId51"/>
    <p:sldId id="444" r:id="rId52"/>
    <p:sldId id="445" r:id="rId53"/>
    <p:sldId id="446" r:id="rId54"/>
    <p:sldId id="447" r:id="rId55"/>
    <p:sldId id="448" r:id="rId56"/>
    <p:sldId id="449" r:id="rId57"/>
    <p:sldId id="450" r:id="rId58"/>
    <p:sldId id="451" r:id="rId59"/>
    <p:sldId id="452" r:id="rId60"/>
    <p:sldId id="453" r:id="rId61"/>
    <p:sldId id="454" r:id="rId62"/>
    <p:sldId id="455" r:id="rId63"/>
    <p:sldId id="456" r:id="rId64"/>
    <p:sldId id="457" r:id="rId65"/>
    <p:sldId id="458" r:id="rId66"/>
    <p:sldId id="459" r:id="rId67"/>
    <p:sldId id="460" r:id="rId68"/>
    <p:sldId id="461" r:id="rId69"/>
    <p:sldId id="462" r:id="rId70"/>
    <p:sldId id="463" r:id="rId71"/>
    <p:sldId id="464" r:id="rId72"/>
    <p:sldId id="465" r:id="rId73"/>
    <p:sldId id="466" r:id="rId74"/>
    <p:sldId id="467" r:id="rId75"/>
    <p:sldId id="468" r:id="rId76"/>
    <p:sldId id="469" r:id="rId77"/>
    <p:sldId id="470" r:id="rId78"/>
    <p:sldId id="471" r:id="rId79"/>
    <p:sldId id="472" r:id="rId80"/>
    <p:sldId id="473" r:id="rId81"/>
    <p:sldId id="474" r:id="rId82"/>
    <p:sldId id="475" r:id="rId83"/>
    <p:sldId id="476" r:id="rId84"/>
    <p:sldId id="477" r:id="rId85"/>
    <p:sldId id="478" r:id="rId86"/>
    <p:sldId id="480" r:id="rId87"/>
    <p:sldId id="481" r:id="rId88"/>
    <p:sldId id="482" r:id="rId89"/>
    <p:sldId id="483" r:id="rId90"/>
    <p:sldId id="484" r:id="rId91"/>
    <p:sldId id="485" r:id="rId92"/>
    <p:sldId id="486" r:id="rId93"/>
    <p:sldId id="487" r:id="rId94"/>
    <p:sldId id="488" r:id="rId95"/>
    <p:sldId id="489" r:id="rId96"/>
    <p:sldId id="490" r:id="rId97"/>
    <p:sldId id="491" r:id="rId98"/>
    <p:sldId id="492" r:id="rId99"/>
    <p:sldId id="493" r:id="rId100"/>
    <p:sldId id="494" r:id="rId101"/>
    <p:sldId id="495" r:id="rId102"/>
    <p:sldId id="496" r:id="rId103"/>
    <p:sldId id="497" r:id="rId104"/>
    <p:sldId id="498" r:id="rId105"/>
    <p:sldId id="499" r:id="rId106"/>
    <p:sldId id="500" r:id="rId107"/>
    <p:sldId id="501" r:id="rId108"/>
    <p:sldId id="502" r:id="rId10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45158-C72F-4195-81A4-45381672E33E}" v="576" dt="2020-01-31T06:05:13.775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>
      <p:cViewPr varScale="1">
        <p:scale>
          <a:sx n="113" d="100"/>
          <a:sy n="113" d="100"/>
        </p:scale>
        <p:origin x="-31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microsoft.com/office/2016/11/relationships/changesInfo" Target="changesInfos/changesInfo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118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5445158-C72F-4195-81A4-45381672E33E}"/>
    <pc:docChg chg="addSld delSld modSld">
      <pc:chgData name="" userId="" providerId="" clId="Web-{15445158-C72F-4195-81A4-45381672E33E}" dt="2020-01-31T06:05:13.775" v="559" actId="20577"/>
      <pc:docMkLst>
        <pc:docMk/>
      </pc:docMkLst>
      <pc:sldChg chg="new">
        <pc:chgData name="" userId="" providerId="" clId="Web-{15445158-C72F-4195-81A4-45381672E33E}" dt="2020-01-31T05:23:44.916" v="0"/>
        <pc:sldMkLst>
          <pc:docMk/>
          <pc:sldMk cId="508891928" sldId="257"/>
        </pc:sldMkLst>
      </pc:sldChg>
      <pc:sldChg chg="add">
        <pc:chgData name="" userId="" providerId="" clId="Web-{15445158-C72F-4195-81A4-45381672E33E}" dt="2020-01-31T05:24:51.744" v="1"/>
        <pc:sldMkLst>
          <pc:docMk/>
          <pc:sldMk cId="2772067857" sldId="258"/>
        </pc:sldMkLst>
      </pc:sldChg>
      <pc:sldChg chg="add">
        <pc:chgData name="" userId="" providerId="" clId="Web-{15445158-C72F-4195-81A4-45381672E33E}" dt="2020-01-31T05:24:51.807" v="2"/>
        <pc:sldMkLst>
          <pc:docMk/>
          <pc:sldMk cId="142845073" sldId="259"/>
        </pc:sldMkLst>
      </pc:sldChg>
      <pc:sldChg chg="add">
        <pc:chgData name="" userId="" providerId="" clId="Web-{15445158-C72F-4195-81A4-45381672E33E}" dt="2020-01-31T05:24:51.869" v="3"/>
        <pc:sldMkLst>
          <pc:docMk/>
          <pc:sldMk cId="3901110907" sldId="260"/>
        </pc:sldMkLst>
      </pc:sldChg>
      <pc:sldChg chg="add">
        <pc:chgData name="" userId="" providerId="" clId="Web-{15445158-C72F-4195-81A4-45381672E33E}" dt="2020-01-31T05:24:51.901" v="4"/>
        <pc:sldMkLst>
          <pc:docMk/>
          <pc:sldMk cId="848363853" sldId="261"/>
        </pc:sldMkLst>
      </pc:sldChg>
      <pc:sldChg chg="add">
        <pc:chgData name="" userId="" providerId="" clId="Web-{15445158-C72F-4195-81A4-45381672E33E}" dt="2020-01-31T05:24:51.947" v="5"/>
        <pc:sldMkLst>
          <pc:docMk/>
          <pc:sldMk cId="191457732" sldId="262"/>
        </pc:sldMkLst>
      </pc:sldChg>
      <pc:sldChg chg="add">
        <pc:chgData name="" userId="" providerId="" clId="Web-{15445158-C72F-4195-81A4-45381672E33E}" dt="2020-01-31T05:24:51.979" v="6"/>
        <pc:sldMkLst>
          <pc:docMk/>
          <pc:sldMk cId="992581932" sldId="263"/>
        </pc:sldMkLst>
      </pc:sldChg>
      <pc:sldChg chg="add">
        <pc:chgData name="" userId="" providerId="" clId="Web-{15445158-C72F-4195-81A4-45381672E33E}" dt="2020-01-31T05:24:52.010" v="7"/>
        <pc:sldMkLst>
          <pc:docMk/>
          <pc:sldMk cId="1323139421" sldId="264"/>
        </pc:sldMkLst>
      </pc:sldChg>
      <pc:sldChg chg="add">
        <pc:chgData name="" userId="" providerId="" clId="Web-{15445158-C72F-4195-81A4-45381672E33E}" dt="2020-01-31T05:24:52.025" v="8"/>
        <pc:sldMkLst>
          <pc:docMk/>
          <pc:sldMk cId="3850832540" sldId="265"/>
        </pc:sldMkLst>
      </pc:sldChg>
      <pc:sldChg chg="delSp add del">
        <pc:chgData name="" userId="" providerId="" clId="Web-{15445158-C72F-4195-81A4-45381672E33E}" dt="2020-01-31T05:38:25.499" v="264"/>
        <pc:sldMkLst>
          <pc:docMk/>
          <pc:sldMk cId="3110781693" sldId="266"/>
        </pc:sldMkLst>
        <pc:picChg chg="del">
          <ac:chgData name="" userId="" providerId="" clId="Web-{15445158-C72F-4195-81A4-45381672E33E}" dt="2020-01-31T05:38:17.671" v="260"/>
          <ac:picMkLst>
            <pc:docMk/>
            <pc:sldMk cId="3110781693" sldId="266"/>
            <ac:picMk id="38914" creationId="{00000000-0000-0000-0000-000000000000}"/>
          </ac:picMkLst>
        </pc:picChg>
      </pc:sldChg>
      <pc:sldChg chg="addSp delSp modSp add">
        <pc:chgData name="" userId="" providerId="" clId="Web-{15445158-C72F-4195-81A4-45381672E33E}" dt="2020-01-31T05:38:23.827" v="263" actId="1076"/>
        <pc:sldMkLst>
          <pc:docMk/>
          <pc:sldMk cId="80087954" sldId="267"/>
        </pc:sldMkLst>
        <pc:spChg chg="del">
          <ac:chgData name="" userId="" providerId="" clId="Web-{15445158-C72F-4195-81A4-45381672E33E}" dt="2020-01-31T05:38:19.796" v="261"/>
          <ac:spMkLst>
            <pc:docMk/>
            <pc:sldMk cId="80087954" sldId="267"/>
            <ac:spMk id="3" creationId="{00000000-0000-0000-0000-000000000000}"/>
          </ac:spMkLst>
        </pc:spChg>
        <pc:picChg chg="add mod ord">
          <ac:chgData name="" userId="" providerId="" clId="Web-{15445158-C72F-4195-81A4-45381672E33E}" dt="2020-01-31T05:38:23.827" v="263" actId="1076"/>
          <ac:picMkLst>
            <pc:docMk/>
            <pc:sldMk cId="80087954" sldId="267"/>
            <ac:picMk id="4" creationId="{25233997-25D1-4411-A6C8-1E47B413BD79}"/>
          </ac:picMkLst>
        </pc:picChg>
        <pc:picChg chg="mod">
          <ac:chgData name="" userId="" providerId="" clId="Web-{15445158-C72F-4195-81A4-45381672E33E}" dt="2020-01-31T05:38:21.437" v="262" actId="1076"/>
          <ac:picMkLst>
            <pc:docMk/>
            <pc:sldMk cId="80087954" sldId="267"/>
            <ac:picMk id="37890" creationId="{00000000-0000-0000-0000-000000000000}"/>
          </ac:picMkLst>
        </pc:picChg>
      </pc:sldChg>
      <pc:sldChg chg="add">
        <pc:chgData name="" userId="" providerId="" clId="Web-{15445158-C72F-4195-81A4-45381672E33E}" dt="2020-01-31T05:24:52.119" v="11"/>
        <pc:sldMkLst>
          <pc:docMk/>
          <pc:sldMk cId="490210110" sldId="268"/>
        </pc:sldMkLst>
      </pc:sldChg>
      <pc:sldChg chg="add">
        <pc:chgData name="" userId="" providerId="" clId="Web-{15445158-C72F-4195-81A4-45381672E33E}" dt="2020-01-31T05:24:52.166" v="12"/>
        <pc:sldMkLst>
          <pc:docMk/>
          <pc:sldMk cId="2435193286" sldId="269"/>
        </pc:sldMkLst>
      </pc:sldChg>
      <pc:sldChg chg="add">
        <pc:chgData name="" userId="" providerId="" clId="Web-{15445158-C72F-4195-81A4-45381672E33E}" dt="2020-01-31T05:24:52.213" v="13"/>
        <pc:sldMkLst>
          <pc:docMk/>
          <pc:sldMk cId="2697835937" sldId="270"/>
        </pc:sldMkLst>
      </pc:sldChg>
      <pc:sldChg chg="add">
        <pc:chgData name="" userId="" providerId="" clId="Web-{15445158-C72F-4195-81A4-45381672E33E}" dt="2020-01-31T05:24:52.260" v="14"/>
        <pc:sldMkLst>
          <pc:docMk/>
          <pc:sldMk cId="593688052" sldId="271"/>
        </pc:sldMkLst>
      </pc:sldChg>
      <pc:sldChg chg="delSp add del">
        <pc:chgData name="" userId="" providerId="" clId="Web-{15445158-C72F-4195-81A4-45381672E33E}" dt="2020-01-31T05:38:03.718" v="259"/>
        <pc:sldMkLst>
          <pc:docMk/>
          <pc:sldMk cId="233132851" sldId="272"/>
        </pc:sldMkLst>
        <pc:picChg chg="del">
          <ac:chgData name="" userId="" providerId="" clId="Web-{15445158-C72F-4195-81A4-45381672E33E}" dt="2020-01-31T05:37:54.468" v="255"/>
          <ac:picMkLst>
            <pc:docMk/>
            <pc:sldMk cId="233132851" sldId="272"/>
            <ac:picMk id="30722" creationId="{00000000-0000-0000-0000-000000000000}"/>
          </ac:picMkLst>
        </pc:picChg>
      </pc:sldChg>
      <pc:sldChg chg="addSp delSp modSp add">
        <pc:chgData name="" userId="" providerId="" clId="Web-{15445158-C72F-4195-81A4-45381672E33E}" dt="2020-01-31T05:38:01.687" v="258" actId="1076"/>
        <pc:sldMkLst>
          <pc:docMk/>
          <pc:sldMk cId="3383458754" sldId="273"/>
        </pc:sldMkLst>
        <pc:spChg chg="del">
          <ac:chgData name="" userId="" providerId="" clId="Web-{15445158-C72F-4195-81A4-45381672E33E}" dt="2020-01-31T05:37:56.843" v="256"/>
          <ac:spMkLst>
            <pc:docMk/>
            <pc:sldMk cId="3383458754" sldId="273"/>
            <ac:spMk id="3" creationId="{00000000-0000-0000-0000-000000000000}"/>
          </ac:spMkLst>
        </pc:spChg>
        <pc:picChg chg="add mod ord">
          <ac:chgData name="" userId="" providerId="" clId="Web-{15445158-C72F-4195-81A4-45381672E33E}" dt="2020-01-31T05:38:01.687" v="258" actId="1076"/>
          <ac:picMkLst>
            <pc:docMk/>
            <pc:sldMk cId="3383458754" sldId="273"/>
            <ac:picMk id="4" creationId="{A0831BB4-6290-449F-8F6C-34F7400BE5F7}"/>
          </ac:picMkLst>
        </pc:picChg>
        <pc:picChg chg="mod">
          <ac:chgData name="" userId="" providerId="" clId="Web-{15445158-C72F-4195-81A4-45381672E33E}" dt="2020-01-31T05:37:59.405" v="257" actId="1076"/>
          <ac:picMkLst>
            <pc:docMk/>
            <pc:sldMk cId="3383458754" sldId="273"/>
            <ac:picMk id="29698" creationId="{00000000-0000-0000-0000-000000000000}"/>
          </ac:picMkLst>
        </pc:picChg>
      </pc:sldChg>
      <pc:sldChg chg="add del">
        <pc:chgData name="" userId="" providerId="" clId="Web-{15445158-C72F-4195-81A4-45381672E33E}" dt="2020-01-31T05:37:16.780" v="254"/>
        <pc:sldMkLst>
          <pc:docMk/>
          <pc:sldMk cId="3132809056" sldId="274"/>
        </pc:sldMkLst>
      </pc:sldChg>
      <pc:sldChg chg="add del">
        <pc:chgData name="" userId="" providerId="" clId="Web-{15445158-C72F-4195-81A4-45381672E33E}" dt="2020-01-31T05:37:12.905" v="252"/>
        <pc:sldMkLst>
          <pc:docMk/>
          <pc:sldMk cId="1932089229" sldId="275"/>
        </pc:sldMkLst>
      </pc:sldChg>
      <pc:sldChg chg="add del">
        <pc:chgData name="" userId="" providerId="" clId="Web-{15445158-C72F-4195-81A4-45381672E33E}" dt="2020-01-31T05:37:11.733" v="251"/>
        <pc:sldMkLst>
          <pc:docMk/>
          <pc:sldMk cId="3408498602" sldId="276"/>
        </pc:sldMkLst>
      </pc:sldChg>
      <pc:sldChg chg="add del">
        <pc:chgData name="" userId="" providerId="" clId="Web-{15445158-C72F-4195-81A4-45381672E33E}" dt="2020-01-31T05:37:10.874" v="250"/>
        <pc:sldMkLst>
          <pc:docMk/>
          <pc:sldMk cId="25536464" sldId="277"/>
        </pc:sldMkLst>
      </pc:sldChg>
      <pc:sldChg chg="add del">
        <pc:chgData name="" userId="" providerId="" clId="Web-{15445158-C72F-4195-81A4-45381672E33E}" dt="2020-01-31T05:37:09.796" v="249"/>
        <pc:sldMkLst>
          <pc:docMk/>
          <pc:sldMk cId="2799070428" sldId="278"/>
        </pc:sldMkLst>
      </pc:sldChg>
      <pc:sldChg chg="add del">
        <pc:chgData name="" userId="" providerId="" clId="Web-{15445158-C72F-4195-81A4-45381672E33E}" dt="2020-01-31T05:37:08.483" v="248"/>
        <pc:sldMkLst>
          <pc:docMk/>
          <pc:sldMk cId="1595584362" sldId="279"/>
        </pc:sldMkLst>
      </pc:sldChg>
      <pc:sldChg chg="add del">
        <pc:chgData name="" userId="" providerId="" clId="Web-{15445158-C72F-4195-81A4-45381672E33E}" dt="2020-01-31T05:37:07.436" v="247"/>
        <pc:sldMkLst>
          <pc:docMk/>
          <pc:sldMk cId="4192212622" sldId="280"/>
        </pc:sldMkLst>
      </pc:sldChg>
      <pc:sldChg chg="add del">
        <pc:chgData name="" userId="" providerId="" clId="Web-{15445158-C72F-4195-81A4-45381672E33E}" dt="2020-01-31T05:37:06.014" v="246"/>
        <pc:sldMkLst>
          <pc:docMk/>
          <pc:sldMk cId="4145646367" sldId="281"/>
        </pc:sldMkLst>
      </pc:sldChg>
      <pc:sldChg chg="add del">
        <pc:chgData name="" userId="" providerId="" clId="Web-{15445158-C72F-4195-81A4-45381672E33E}" dt="2020-01-31T05:37:04.968" v="245"/>
        <pc:sldMkLst>
          <pc:docMk/>
          <pc:sldMk cId="959088205" sldId="282"/>
        </pc:sldMkLst>
      </pc:sldChg>
      <pc:sldChg chg="add del">
        <pc:chgData name="" userId="" providerId="" clId="Web-{15445158-C72F-4195-81A4-45381672E33E}" dt="2020-01-31T05:37:03.952" v="244"/>
        <pc:sldMkLst>
          <pc:docMk/>
          <pc:sldMk cId="1635522921" sldId="283"/>
        </pc:sldMkLst>
      </pc:sldChg>
      <pc:sldChg chg="add del">
        <pc:chgData name="" userId="" providerId="" clId="Web-{15445158-C72F-4195-81A4-45381672E33E}" dt="2020-01-31T05:37:02.905" v="243"/>
        <pc:sldMkLst>
          <pc:docMk/>
          <pc:sldMk cId="3816878469" sldId="284"/>
        </pc:sldMkLst>
      </pc:sldChg>
      <pc:sldChg chg="add del">
        <pc:chgData name="" userId="" providerId="" clId="Web-{15445158-C72F-4195-81A4-45381672E33E}" dt="2020-01-31T05:37:01.952" v="242"/>
        <pc:sldMkLst>
          <pc:docMk/>
          <pc:sldMk cId="3480085279" sldId="285"/>
        </pc:sldMkLst>
      </pc:sldChg>
      <pc:sldChg chg="add del">
        <pc:chgData name="" userId="" providerId="" clId="Web-{15445158-C72F-4195-81A4-45381672E33E}" dt="2020-01-31T05:37:00.983" v="241"/>
        <pc:sldMkLst>
          <pc:docMk/>
          <pc:sldMk cId="2593105247" sldId="286"/>
        </pc:sldMkLst>
      </pc:sldChg>
      <pc:sldChg chg="add del">
        <pc:chgData name="" userId="" providerId="" clId="Web-{15445158-C72F-4195-81A4-45381672E33E}" dt="2020-01-31T05:36:59.561" v="240"/>
        <pc:sldMkLst>
          <pc:docMk/>
          <pc:sldMk cId="3047345521" sldId="287"/>
        </pc:sldMkLst>
      </pc:sldChg>
      <pc:sldChg chg="add del">
        <pc:chgData name="" userId="" providerId="" clId="Web-{15445158-C72F-4195-81A4-45381672E33E}" dt="2020-01-31T05:36:58.405" v="239"/>
        <pc:sldMkLst>
          <pc:docMk/>
          <pc:sldMk cId="416229398" sldId="288"/>
        </pc:sldMkLst>
      </pc:sldChg>
      <pc:sldChg chg="add del">
        <pc:chgData name="" userId="" providerId="" clId="Web-{15445158-C72F-4195-81A4-45381672E33E}" dt="2020-01-31T05:36:57.249" v="238"/>
        <pc:sldMkLst>
          <pc:docMk/>
          <pc:sldMk cId="1309400598" sldId="289"/>
        </pc:sldMkLst>
      </pc:sldChg>
      <pc:sldChg chg="add del">
        <pc:chgData name="" userId="" providerId="" clId="Web-{15445158-C72F-4195-81A4-45381672E33E}" dt="2020-01-31T05:36:55.311" v="237"/>
        <pc:sldMkLst>
          <pc:docMk/>
          <pc:sldMk cId="1930658280" sldId="290"/>
        </pc:sldMkLst>
      </pc:sldChg>
      <pc:sldChg chg="add del">
        <pc:chgData name="" userId="" providerId="" clId="Web-{15445158-C72F-4195-81A4-45381672E33E}" dt="2020-01-31T05:36:54.296" v="236"/>
        <pc:sldMkLst>
          <pc:docMk/>
          <pc:sldMk cId="705067284" sldId="291"/>
        </pc:sldMkLst>
      </pc:sldChg>
      <pc:sldChg chg="add del">
        <pc:chgData name="" userId="" providerId="" clId="Web-{15445158-C72F-4195-81A4-45381672E33E}" dt="2020-01-31T05:36:53.108" v="235"/>
        <pc:sldMkLst>
          <pc:docMk/>
          <pc:sldMk cId="2194874374" sldId="292"/>
        </pc:sldMkLst>
      </pc:sldChg>
      <pc:sldChg chg="add del">
        <pc:chgData name="" userId="" providerId="" clId="Web-{15445158-C72F-4195-81A4-45381672E33E}" dt="2020-01-31T05:36:51.921" v="234"/>
        <pc:sldMkLst>
          <pc:docMk/>
          <pc:sldMk cId="986546865" sldId="293"/>
        </pc:sldMkLst>
      </pc:sldChg>
      <pc:sldChg chg="add del">
        <pc:chgData name="" userId="" providerId="" clId="Web-{15445158-C72F-4195-81A4-45381672E33E}" dt="2020-01-31T05:36:50.124" v="233"/>
        <pc:sldMkLst>
          <pc:docMk/>
          <pc:sldMk cId="693570089" sldId="294"/>
        </pc:sldMkLst>
      </pc:sldChg>
      <pc:sldChg chg="add del">
        <pc:chgData name="" userId="" providerId="" clId="Web-{15445158-C72F-4195-81A4-45381672E33E}" dt="2020-01-31T05:36:48.671" v="232"/>
        <pc:sldMkLst>
          <pc:docMk/>
          <pc:sldMk cId="446671443" sldId="295"/>
        </pc:sldMkLst>
      </pc:sldChg>
      <pc:sldChg chg="add del">
        <pc:chgData name="" userId="" providerId="" clId="Web-{15445158-C72F-4195-81A4-45381672E33E}" dt="2020-01-31T05:36:47.499" v="231"/>
        <pc:sldMkLst>
          <pc:docMk/>
          <pc:sldMk cId="1205093370" sldId="296"/>
        </pc:sldMkLst>
      </pc:sldChg>
      <pc:sldChg chg="add del">
        <pc:chgData name="" userId="" providerId="" clId="Web-{15445158-C72F-4195-81A4-45381672E33E}" dt="2020-01-31T05:36:46.124" v="230"/>
        <pc:sldMkLst>
          <pc:docMk/>
          <pc:sldMk cId="1018139991" sldId="297"/>
        </pc:sldMkLst>
      </pc:sldChg>
      <pc:sldChg chg="add del">
        <pc:chgData name="" userId="" providerId="" clId="Web-{15445158-C72F-4195-81A4-45381672E33E}" dt="2020-01-31T05:36:44.983" v="229"/>
        <pc:sldMkLst>
          <pc:docMk/>
          <pc:sldMk cId="2331022878" sldId="298"/>
        </pc:sldMkLst>
      </pc:sldChg>
      <pc:sldChg chg="add del">
        <pc:chgData name="" userId="" providerId="" clId="Web-{15445158-C72F-4195-81A4-45381672E33E}" dt="2020-01-31T05:36:43.858" v="228"/>
        <pc:sldMkLst>
          <pc:docMk/>
          <pc:sldMk cId="1803143745" sldId="299"/>
        </pc:sldMkLst>
      </pc:sldChg>
      <pc:sldChg chg="add del">
        <pc:chgData name="" userId="" providerId="" clId="Web-{15445158-C72F-4195-81A4-45381672E33E}" dt="2020-01-31T05:36:43.030" v="227"/>
        <pc:sldMkLst>
          <pc:docMk/>
          <pc:sldMk cId="645516607" sldId="300"/>
        </pc:sldMkLst>
      </pc:sldChg>
      <pc:sldChg chg="add del">
        <pc:chgData name="" userId="" providerId="" clId="Web-{15445158-C72F-4195-81A4-45381672E33E}" dt="2020-01-31T05:36:41.889" v="226"/>
        <pc:sldMkLst>
          <pc:docMk/>
          <pc:sldMk cId="1099630542" sldId="301"/>
        </pc:sldMkLst>
      </pc:sldChg>
      <pc:sldChg chg="add del">
        <pc:chgData name="" userId="" providerId="" clId="Web-{15445158-C72F-4195-81A4-45381672E33E}" dt="2020-01-31T05:36:40.780" v="225"/>
        <pc:sldMkLst>
          <pc:docMk/>
          <pc:sldMk cId="567475538" sldId="302"/>
        </pc:sldMkLst>
      </pc:sldChg>
      <pc:sldChg chg="add del">
        <pc:chgData name="" userId="" providerId="" clId="Web-{15445158-C72F-4195-81A4-45381672E33E}" dt="2020-01-31T05:36:39.905" v="224"/>
        <pc:sldMkLst>
          <pc:docMk/>
          <pc:sldMk cId="3367337231" sldId="303"/>
        </pc:sldMkLst>
      </pc:sldChg>
      <pc:sldChg chg="add del">
        <pc:chgData name="" userId="" providerId="" clId="Web-{15445158-C72F-4195-81A4-45381672E33E}" dt="2020-01-31T05:36:39.014" v="223"/>
        <pc:sldMkLst>
          <pc:docMk/>
          <pc:sldMk cId="1821323478" sldId="304"/>
        </pc:sldMkLst>
      </pc:sldChg>
      <pc:sldChg chg="add del">
        <pc:chgData name="" userId="" providerId="" clId="Web-{15445158-C72F-4195-81A4-45381672E33E}" dt="2020-01-31T05:36:38.092" v="222"/>
        <pc:sldMkLst>
          <pc:docMk/>
          <pc:sldMk cId="316879504" sldId="305"/>
        </pc:sldMkLst>
      </pc:sldChg>
      <pc:sldChg chg="add del">
        <pc:chgData name="" userId="" providerId="" clId="Web-{15445158-C72F-4195-81A4-45381672E33E}" dt="2020-01-31T05:36:37.186" v="221"/>
        <pc:sldMkLst>
          <pc:docMk/>
          <pc:sldMk cId="2434386622" sldId="306"/>
        </pc:sldMkLst>
      </pc:sldChg>
      <pc:sldChg chg="add del">
        <pc:chgData name="" userId="" providerId="" clId="Web-{15445158-C72F-4195-81A4-45381672E33E}" dt="2020-01-31T05:36:36.233" v="220"/>
        <pc:sldMkLst>
          <pc:docMk/>
          <pc:sldMk cId="3239926959" sldId="307"/>
        </pc:sldMkLst>
      </pc:sldChg>
      <pc:sldChg chg="add del">
        <pc:chgData name="" userId="" providerId="" clId="Web-{15445158-C72F-4195-81A4-45381672E33E}" dt="2020-01-31T05:36:35.327" v="219"/>
        <pc:sldMkLst>
          <pc:docMk/>
          <pc:sldMk cId="2396084719" sldId="308"/>
        </pc:sldMkLst>
      </pc:sldChg>
      <pc:sldChg chg="add del">
        <pc:chgData name="" userId="" providerId="" clId="Web-{15445158-C72F-4195-81A4-45381672E33E}" dt="2020-01-31T05:36:34.452" v="218"/>
        <pc:sldMkLst>
          <pc:docMk/>
          <pc:sldMk cId="646196687" sldId="309"/>
        </pc:sldMkLst>
      </pc:sldChg>
      <pc:sldChg chg="add del">
        <pc:chgData name="" userId="" providerId="" clId="Web-{15445158-C72F-4195-81A4-45381672E33E}" dt="2020-01-31T05:36:33.405" v="217"/>
        <pc:sldMkLst>
          <pc:docMk/>
          <pc:sldMk cId="1176414175" sldId="310"/>
        </pc:sldMkLst>
      </pc:sldChg>
      <pc:sldChg chg="add del">
        <pc:chgData name="" userId="" providerId="" clId="Web-{15445158-C72F-4195-81A4-45381672E33E}" dt="2020-01-31T05:36:32.327" v="216"/>
        <pc:sldMkLst>
          <pc:docMk/>
          <pc:sldMk cId="3987639804" sldId="311"/>
        </pc:sldMkLst>
      </pc:sldChg>
      <pc:sldChg chg="add del">
        <pc:chgData name="" userId="" providerId="" clId="Web-{15445158-C72F-4195-81A4-45381672E33E}" dt="2020-01-31T05:36:30.999" v="215"/>
        <pc:sldMkLst>
          <pc:docMk/>
          <pc:sldMk cId="4030970531" sldId="312"/>
        </pc:sldMkLst>
      </pc:sldChg>
      <pc:sldChg chg="add">
        <pc:chgData name="" userId="" providerId="" clId="Web-{15445158-C72F-4195-81A4-45381672E33E}" dt="2020-01-31T05:24:54.369" v="56"/>
        <pc:sldMkLst>
          <pc:docMk/>
          <pc:sldMk cId="1287639416" sldId="313"/>
        </pc:sldMkLst>
      </pc:sldChg>
      <pc:sldChg chg="add">
        <pc:chgData name="" userId="" providerId="" clId="Web-{15445158-C72F-4195-81A4-45381672E33E}" dt="2020-01-31T05:24:54.401" v="57"/>
        <pc:sldMkLst>
          <pc:docMk/>
          <pc:sldMk cId="1141500070" sldId="314"/>
        </pc:sldMkLst>
      </pc:sldChg>
      <pc:sldChg chg="add">
        <pc:chgData name="" userId="" providerId="" clId="Web-{15445158-C72F-4195-81A4-45381672E33E}" dt="2020-01-31T05:24:54.526" v="58"/>
        <pc:sldMkLst>
          <pc:docMk/>
          <pc:sldMk cId="3550038899" sldId="315"/>
        </pc:sldMkLst>
      </pc:sldChg>
      <pc:sldChg chg="add">
        <pc:chgData name="" userId="" providerId="" clId="Web-{15445158-C72F-4195-81A4-45381672E33E}" dt="2020-01-31T05:24:54.557" v="59"/>
        <pc:sldMkLst>
          <pc:docMk/>
          <pc:sldMk cId="3353399336" sldId="316"/>
        </pc:sldMkLst>
      </pc:sldChg>
      <pc:sldChg chg="add">
        <pc:chgData name="" userId="" providerId="" clId="Web-{15445158-C72F-4195-81A4-45381672E33E}" dt="2020-01-31T05:24:54.588" v="60"/>
        <pc:sldMkLst>
          <pc:docMk/>
          <pc:sldMk cId="131152850" sldId="317"/>
        </pc:sldMkLst>
      </pc:sldChg>
      <pc:sldChg chg="add">
        <pc:chgData name="" userId="" providerId="" clId="Web-{15445158-C72F-4195-81A4-45381672E33E}" dt="2020-01-31T05:24:54.619" v="61"/>
        <pc:sldMkLst>
          <pc:docMk/>
          <pc:sldMk cId="1150569685" sldId="318"/>
        </pc:sldMkLst>
      </pc:sldChg>
      <pc:sldChg chg="add">
        <pc:chgData name="" userId="" providerId="" clId="Web-{15445158-C72F-4195-81A4-45381672E33E}" dt="2020-01-31T05:24:54.729" v="62"/>
        <pc:sldMkLst>
          <pc:docMk/>
          <pc:sldMk cId="1167509746" sldId="319"/>
        </pc:sldMkLst>
      </pc:sldChg>
      <pc:sldChg chg="add">
        <pc:chgData name="" userId="" providerId="" clId="Web-{15445158-C72F-4195-81A4-45381672E33E}" dt="2020-01-31T05:24:54.838" v="63"/>
        <pc:sldMkLst>
          <pc:docMk/>
          <pc:sldMk cId="2390602563" sldId="320"/>
        </pc:sldMkLst>
      </pc:sldChg>
      <pc:sldChg chg="modSp add del">
        <pc:chgData name="" userId="" providerId="" clId="Web-{15445158-C72F-4195-81A4-45381672E33E}" dt="2020-01-31T05:36:00.233" v="214"/>
        <pc:sldMkLst>
          <pc:docMk/>
          <pc:sldMk cId="225017432" sldId="321"/>
        </pc:sldMkLst>
        <pc:spChg chg="mod">
          <ac:chgData name="" userId="" providerId="" clId="Web-{15445158-C72F-4195-81A4-45381672E33E}" dt="2020-01-31T05:35:51.108" v="208" actId="20577"/>
          <ac:spMkLst>
            <pc:docMk/>
            <pc:sldMk cId="225017432" sldId="321"/>
            <ac:spMk id="3" creationId="{00000000-0000-0000-0000-000000000000}"/>
          </ac:spMkLst>
        </pc:spChg>
      </pc:sldChg>
      <pc:sldChg chg="modSp add del">
        <pc:chgData name="" userId="" providerId="" clId="Web-{15445158-C72F-4195-81A4-45381672E33E}" dt="2020-01-31T05:35:45.545" v="207"/>
        <pc:sldMkLst>
          <pc:docMk/>
          <pc:sldMk cId="1539830801" sldId="322"/>
        </pc:sldMkLst>
        <pc:spChg chg="mod">
          <ac:chgData name="" userId="" providerId="" clId="Web-{15445158-C72F-4195-81A4-45381672E33E}" dt="2020-01-31T05:35:17.498" v="202" actId="20577"/>
          <ac:spMkLst>
            <pc:docMk/>
            <pc:sldMk cId="1539830801" sldId="322"/>
            <ac:spMk id="3" creationId="{00000000-0000-0000-0000-000000000000}"/>
          </ac:spMkLst>
        </pc:spChg>
      </pc:sldChg>
      <pc:sldChg chg="addSp modSp add">
        <pc:chgData name="" userId="" providerId="" clId="Web-{15445158-C72F-4195-81A4-45381672E33E}" dt="2020-01-31T05:35:58.436" v="213" actId="1076"/>
        <pc:sldMkLst>
          <pc:docMk/>
          <pc:sldMk cId="666691781" sldId="323"/>
        </pc:sldMkLst>
        <pc:spChg chg="add mod">
          <ac:chgData name="" userId="" providerId="" clId="Web-{15445158-C72F-4195-81A4-45381672E33E}" dt="2020-01-31T05:35:21.467" v="206" actId="1076"/>
          <ac:spMkLst>
            <pc:docMk/>
            <pc:sldMk cId="666691781" sldId="323"/>
            <ac:spMk id="4" creationId="{9EE2458D-17BA-46AB-95AA-3370F23C3814}"/>
          </ac:spMkLst>
        </pc:spChg>
        <pc:spChg chg="add mod">
          <ac:chgData name="" userId="" providerId="" clId="Web-{15445158-C72F-4195-81A4-45381672E33E}" dt="2020-01-31T05:35:58.436" v="213" actId="1076"/>
          <ac:spMkLst>
            <pc:docMk/>
            <pc:sldMk cId="666691781" sldId="323"/>
            <ac:spMk id="5" creationId="{3F034A81-2269-4B30-8B5C-C48CD9D14987}"/>
          </ac:spMkLst>
        </pc:spChg>
      </pc:sldChg>
      <pc:sldChg chg="add">
        <pc:chgData name="" userId="" providerId="" clId="Web-{15445158-C72F-4195-81A4-45381672E33E}" dt="2020-01-31T05:24:54.947" v="67"/>
        <pc:sldMkLst>
          <pc:docMk/>
          <pc:sldMk cId="1427876543" sldId="324"/>
        </pc:sldMkLst>
      </pc:sldChg>
      <pc:sldChg chg="add">
        <pc:chgData name="" userId="" providerId="" clId="Web-{15445158-C72F-4195-81A4-45381672E33E}" dt="2020-01-31T05:24:54.979" v="68"/>
        <pc:sldMkLst>
          <pc:docMk/>
          <pc:sldMk cId="2829976859" sldId="325"/>
        </pc:sldMkLst>
      </pc:sldChg>
      <pc:sldChg chg="add">
        <pc:chgData name="" userId="" providerId="" clId="Web-{15445158-C72F-4195-81A4-45381672E33E}" dt="2020-01-31T05:24:55.307" v="69"/>
        <pc:sldMkLst>
          <pc:docMk/>
          <pc:sldMk cId="575545313" sldId="326"/>
        </pc:sldMkLst>
      </pc:sldChg>
      <pc:sldChg chg="add">
        <pc:chgData name="" userId="" providerId="" clId="Web-{15445158-C72F-4195-81A4-45381672E33E}" dt="2020-01-31T05:24:55.588" v="70"/>
        <pc:sldMkLst>
          <pc:docMk/>
          <pc:sldMk cId="2596844130" sldId="327"/>
        </pc:sldMkLst>
      </pc:sldChg>
      <pc:sldChg chg="add">
        <pc:chgData name="" userId="" providerId="" clId="Web-{15445158-C72F-4195-81A4-45381672E33E}" dt="2020-01-31T05:24:55.885" v="71"/>
        <pc:sldMkLst>
          <pc:docMk/>
          <pc:sldMk cId="4138749484" sldId="328"/>
        </pc:sldMkLst>
      </pc:sldChg>
      <pc:sldChg chg="add">
        <pc:chgData name="" userId="" providerId="" clId="Web-{15445158-C72F-4195-81A4-45381672E33E}" dt="2020-01-31T05:24:56.197" v="72"/>
        <pc:sldMkLst>
          <pc:docMk/>
          <pc:sldMk cId="1690274620" sldId="329"/>
        </pc:sldMkLst>
      </pc:sldChg>
      <pc:sldChg chg="add">
        <pc:chgData name="" userId="" providerId="" clId="Web-{15445158-C72F-4195-81A4-45381672E33E}" dt="2020-01-31T05:24:56.479" v="73"/>
        <pc:sldMkLst>
          <pc:docMk/>
          <pc:sldMk cId="1399214830" sldId="330"/>
        </pc:sldMkLst>
      </pc:sldChg>
      <pc:sldChg chg="add">
        <pc:chgData name="" userId="" providerId="" clId="Web-{15445158-C72F-4195-81A4-45381672E33E}" dt="2020-01-31T05:24:56.760" v="74"/>
        <pc:sldMkLst>
          <pc:docMk/>
          <pc:sldMk cId="132573410" sldId="331"/>
        </pc:sldMkLst>
      </pc:sldChg>
      <pc:sldChg chg="add">
        <pc:chgData name="" userId="" providerId="" clId="Web-{15445158-C72F-4195-81A4-45381672E33E}" dt="2020-01-31T05:24:57.057" v="75"/>
        <pc:sldMkLst>
          <pc:docMk/>
          <pc:sldMk cId="1599523159" sldId="332"/>
        </pc:sldMkLst>
      </pc:sldChg>
      <pc:sldChg chg="add">
        <pc:chgData name="" userId="" providerId="" clId="Web-{15445158-C72F-4195-81A4-45381672E33E}" dt="2020-01-31T05:24:57.322" v="76"/>
        <pc:sldMkLst>
          <pc:docMk/>
          <pc:sldMk cId="1430709730" sldId="333"/>
        </pc:sldMkLst>
      </pc:sldChg>
      <pc:sldChg chg="modSp add del">
        <pc:chgData name="" userId="" providerId="" clId="Web-{15445158-C72F-4195-81A4-45381672E33E}" dt="2020-01-31T05:34:36.654" v="199"/>
        <pc:sldMkLst>
          <pc:docMk/>
          <pc:sldMk cId="3328660533" sldId="334"/>
        </pc:sldMkLst>
        <pc:spChg chg="mod">
          <ac:chgData name="" userId="" providerId="" clId="Web-{15445158-C72F-4195-81A4-45381672E33E}" dt="2020-01-31T05:33:44.482" v="167" actId="20577"/>
          <ac:spMkLst>
            <pc:docMk/>
            <pc:sldMk cId="3328660533" sldId="334"/>
            <ac:spMk id="3" creationId="{00000000-0000-0000-0000-000000000000}"/>
          </ac:spMkLst>
        </pc:spChg>
      </pc:sldChg>
      <pc:sldChg chg="add del">
        <pc:chgData name="" userId="" providerId="" clId="Web-{15445158-C72F-4195-81A4-45381672E33E}" dt="2020-01-31T05:34:35.107" v="198"/>
        <pc:sldMkLst>
          <pc:docMk/>
          <pc:sldMk cId="3499754748" sldId="335"/>
        </pc:sldMkLst>
      </pc:sldChg>
      <pc:sldChg chg="modSp add del">
        <pc:chgData name="" userId="" providerId="" clId="Web-{15445158-C72F-4195-81A4-45381672E33E}" dt="2020-01-31T05:34:34.107" v="197"/>
        <pc:sldMkLst>
          <pc:docMk/>
          <pc:sldMk cId="1042761623" sldId="336"/>
        </pc:sldMkLst>
        <pc:spChg chg="mod">
          <ac:chgData name="" userId="" providerId="" clId="Web-{15445158-C72F-4195-81A4-45381672E33E}" dt="2020-01-31T05:34:17.232" v="186" actId="20577"/>
          <ac:spMkLst>
            <pc:docMk/>
            <pc:sldMk cId="1042761623" sldId="336"/>
            <ac:spMk id="3" creationId="{00000000-0000-0000-0000-000000000000}"/>
          </ac:spMkLst>
        </pc:spChg>
      </pc:sldChg>
      <pc:sldChg chg="modSp add">
        <pc:chgData name="" userId="" providerId="" clId="Web-{15445158-C72F-4195-81A4-45381672E33E}" dt="2020-01-31T06:02:13.696" v="551" actId="1076"/>
        <pc:sldMkLst>
          <pc:docMk/>
          <pc:sldMk cId="2067620422" sldId="337"/>
        </pc:sldMkLst>
        <pc:spChg chg="mod">
          <ac:chgData name="" userId="" providerId="" clId="Web-{15445158-C72F-4195-81A4-45381672E33E}" dt="2020-01-31T06:02:13.696" v="551" actId="1076"/>
          <ac:spMkLst>
            <pc:docMk/>
            <pc:sldMk cId="2067620422" sldId="337"/>
            <ac:spMk id="3" creationId="{00000000-0000-0000-0000-000000000000}"/>
          </ac:spMkLst>
        </pc:spChg>
      </pc:sldChg>
      <pc:sldChg chg="addSp delSp modSp new del">
        <pc:chgData name="" userId="" providerId="" clId="Web-{15445158-C72F-4195-81A4-45381672E33E}" dt="2020-01-31T05:29:26.793" v="101"/>
        <pc:sldMkLst>
          <pc:docMk/>
          <pc:sldMk cId="1109364947" sldId="338"/>
        </pc:sldMkLst>
        <pc:spChg chg="del">
          <ac:chgData name="" userId="" providerId="" clId="Web-{15445158-C72F-4195-81A4-45381672E33E}" dt="2020-01-31T05:28:26.527" v="84"/>
          <ac:spMkLst>
            <pc:docMk/>
            <pc:sldMk cId="1109364947" sldId="338"/>
            <ac:spMk id="3" creationId="{CC52B458-C578-4362-A574-90C2C0C2854C}"/>
          </ac:spMkLst>
        </pc:spChg>
        <pc:spChg chg="add mod">
          <ac:chgData name="" userId="" providerId="" clId="Web-{15445158-C72F-4195-81A4-45381672E33E}" dt="2020-01-31T05:29:18.965" v="98"/>
          <ac:spMkLst>
            <pc:docMk/>
            <pc:sldMk cId="1109364947" sldId="338"/>
            <ac:spMk id="7" creationId="{81AFD373-9F82-478B-9415-C61513B8B75E}"/>
          </ac:spMkLst>
        </pc:spChg>
        <pc:picChg chg="add del mod ord">
          <ac:chgData name="" userId="" providerId="" clId="Web-{15445158-C72F-4195-81A4-45381672E33E}" dt="2020-01-31T05:29:18.965" v="98"/>
          <ac:picMkLst>
            <pc:docMk/>
            <pc:sldMk cId="1109364947" sldId="338"/>
            <ac:picMk id="4" creationId="{6F8BD55E-3004-4470-BAE9-BD68D1410F0A}"/>
          </ac:picMkLst>
        </pc:picChg>
      </pc:sldChg>
      <pc:sldChg chg="addSp delSp modSp new">
        <pc:chgData name="" userId="" providerId="" clId="Web-{15445158-C72F-4195-81A4-45381672E33E}" dt="2020-01-31T05:33:14.310" v="158" actId="20577"/>
        <pc:sldMkLst>
          <pc:docMk/>
          <pc:sldMk cId="2098377485" sldId="339"/>
        </pc:sldMkLst>
        <pc:spChg chg="mod">
          <ac:chgData name="" userId="" providerId="" clId="Web-{15445158-C72F-4195-81A4-45381672E33E}" dt="2020-01-31T05:33:14.310" v="158" actId="20577"/>
          <ac:spMkLst>
            <pc:docMk/>
            <pc:sldMk cId="2098377485" sldId="339"/>
            <ac:spMk id="2" creationId="{4B2FFE49-5686-47A9-B084-7069FD766EBB}"/>
          </ac:spMkLst>
        </pc:spChg>
        <pc:spChg chg="del">
          <ac:chgData name="" userId="" providerId="" clId="Web-{15445158-C72F-4195-81A4-45381672E33E}" dt="2020-01-31T05:28:54.918" v="92"/>
          <ac:spMkLst>
            <pc:docMk/>
            <pc:sldMk cId="2098377485" sldId="339"/>
            <ac:spMk id="3" creationId="{298F68A0-5CC8-472A-889B-9B4ECDDE6A7E}"/>
          </ac:spMkLst>
        </pc:spChg>
        <pc:spChg chg="add del mod">
          <ac:chgData name="" userId="" providerId="" clId="Web-{15445158-C72F-4195-81A4-45381672E33E}" dt="2020-01-31T05:28:48.511" v="91"/>
          <ac:spMkLst>
            <pc:docMk/>
            <pc:sldMk cId="2098377485" sldId="339"/>
            <ac:spMk id="4" creationId="{8EF99301-3D5B-4AA0-83F4-2B2F3FD89580}"/>
          </ac:spMkLst>
        </pc:spChg>
        <pc:picChg chg="add mod ord">
          <ac:chgData name="" userId="" providerId="" clId="Web-{15445158-C72F-4195-81A4-45381672E33E}" dt="2020-01-31T05:33:06.950" v="138" actId="1076"/>
          <ac:picMkLst>
            <pc:docMk/>
            <pc:sldMk cId="2098377485" sldId="339"/>
            <ac:picMk id="5" creationId="{5A6EB3BD-781D-4D23-8A7D-F93D9E0610E2}"/>
          </ac:picMkLst>
        </pc:picChg>
      </pc:sldChg>
      <pc:sldChg chg="addSp delSp modSp new">
        <pc:chgData name="" userId="" providerId="" clId="Web-{15445158-C72F-4195-81A4-45381672E33E}" dt="2020-01-31T05:33:19.122" v="163" actId="20577"/>
        <pc:sldMkLst>
          <pc:docMk/>
          <pc:sldMk cId="163802348" sldId="340"/>
        </pc:sldMkLst>
        <pc:spChg chg="mod">
          <ac:chgData name="" userId="" providerId="" clId="Web-{15445158-C72F-4195-81A4-45381672E33E}" dt="2020-01-31T05:33:19.122" v="163" actId="20577"/>
          <ac:spMkLst>
            <pc:docMk/>
            <pc:sldMk cId="163802348" sldId="340"/>
            <ac:spMk id="2" creationId="{654346D5-C507-4809-8F12-E61A453B7FB5}"/>
          </ac:spMkLst>
        </pc:spChg>
        <pc:spChg chg="del">
          <ac:chgData name="" userId="" providerId="" clId="Web-{15445158-C72F-4195-81A4-45381672E33E}" dt="2020-01-31T05:29:15.886" v="96"/>
          <ac:spMkLst>
            <pc:docMk/>
            <pc:sldMk cId="163802348" sldId="340"/>
            <ac:spMk id="3" creationId="{FAADBFB2-5E11-41B6-9B1B-E3A02BC2DDEE}"/>
          </ac:spMkLst>
        </pc:spChg>
        <pc:spChg chg="add mod">
          <ac:chgData name="" userId="" providerId="" clId="Web-{15445158-C72F-4195-81A4-45381672E33E}" dt="2020-01-31T05:31:55.841" v="109" actId="14100"/>
          <ac:spMkLst>
            <pc:docMk/>
            <pc:sldMk cId="163802348" sldId="340"/>
            <ac:spMk id="8" creationId="{095446C0-9EB8-4844-AE4A-D71A20FAD87F}"/>
          </ac:spMkLst>
        </pc:spChg>
        <pc:picChg chg="add mod ord">
          <ac:chgData name="" userId="" providerId="" clId="Web-{15445158-C72F-4195-81A4-45381672E33E}" dt="2020-01-31T05:29:17.152" v="97" actId="1076"/>
          <ac:picMkLst>
            <pc:docMk/>
            <pc:sldMk cId="163802348" sldId="340"/>
            <ac:picMk id="4" creationId="{9F55CA12-9C7F-4250-9C04-DB7B96B3A431}"/>
          </ac:picMkLst>
        </pc:picChg>
        <pc:picChg chg="add mod">
          <ac:chgData name="" userId="" providerId="" clId="Web-{15445158-C72F-4195-81A4-45381672E33E}" dt="2020-01-31T05:29:23.043" v="100" actId="1076"/>
          <ac:picMkLst>
            <pc:docMk/>
            <pc:sldMk cId="163802348" sldId="340"/>
            <ac:picMk id="6" creationId="{3DA88634-A11A-49D8-83F5-55CDB955DC61}"/>
          </ac:picMkLst>
        </pc:picChg>
      </pc:sldChg>
      <pc:sldChg chg="modSp new">
        <pc:chgData name="" userId="" providerId="" clId="Web-{15445158-C72F-4195-81A4-45381672E33E}" dt="2020-01-31T06:05:13.743" v="558" actId="20577"/>
        <pc:sldMkLst>
          <pc:docMk/>
          <pc:sldMk cId="4089558098" sldId="341"/>
        </pc:sldMkLst>
        <pc:spChg chg="mod">
          <ac:chgData name="" userId="" providerId="" clId="Web-{15445158-C72F-4195-81A4-45381672E33E}" dt="2020-01-31T05:32:58.404" v="126" actId="20577"/>
          <ac:spMkLst>
            <pc:docMk/>
            <pc:sldMk cId="4089558098" sldId="341"/>
            <ac:spMk id="2" creationId="{20D49FA5-FC35-4E01-B588-B4A2930B5A06}"/>
          </ac:spMkLst>
        </pc:spChg>
        <pc:spChg chg="mod">
          <ac:chgData name="" userId="" providerId="" clId="Web-{15445158-C72F-4195-81A4-45381672E33E}" dt="2020-01-31T06:05:13.743" v="558" actId="20577"/>
          <ac:spMkLst>
            <pc:docMk/>
            <pc:sldMk cId="4089558098" sldId="341"/>
            <ac:spMk id="3" creationId="{516C0BC1-60C9-4DB5-80E6-43BB99EF1E12}"/>
          </ac:spMkLst>
        </pc:spChg>
      </pc:sldChg>
      <pc:sldChg chg="modSp new">
        <pc:chgData name="" userId="" providerId="" clId="Web-{15445158-C72F-4195-81A4-45381672E33E}" dt="2020-01-31T05:34:31.701" v="196" actId="1076"/>
        <pc:sldMkLst>
          <pc:docMk/>
          <pc:sldMk cId="730297007" sldId="342"/>
        </pc:sldMkLst>
        <pc:spChg chg="mod">
          <ac:chgData name="" userId="" providerId="" clId="Web-{15445158-C72F-4195-81A4-45381672E33E}" dt="2020-01-31T05:34:13.576" v="182" actId="20577"/>
          <ac:spMkLst>
            <pc:docMk/>
            <pc:sldMk cId="730297007" sldId="342"/>
            <ac:spMk id="2" creationId="{4BBD5DCA-018B-471B-995D-3AAF9A0F1A2B}"/>
          </ac:spMkLst>
        </pc:spChg>
        <pc:spChg chg="mod">
          <ac:chgData name="" userId="" providerId="" clId="Web-{15445158-C72F-4195-81A4-45381672E33E}" dt="2020-01-31T05:34:31.701" v="196" actId="1076"/>
          <ac:spMkLst>
            <pc:docMk/>
            <pc:sldMk cId="730297007" sldId="342"/>
            <ac:spMk id="3" creationId="{0EAEB7D6-D411-4674-85FE-BE897C07B41D}"/>
          </ac:spMkLst>
        </pc:spChg>
      </pc:sldChg>
      <pc:sldChg chg="add">
        <pc:chgData name="" userId="" providerId="" clId="Web-{15445158-C72F-4195-81A4-45381672E33E}" dt="2020-01-31T05:40:42.031" v="265"/>
        <pc:sldMkLst>
          <pc:docMk/>
          <pc:sldMk cId="1113226035" sldId="343"/>
        </pc:sldMkLst>
      </pc:sldChg>
      <pc:sldChg chg="modSp add">
        <pc:chgData name="" userId="" providerId="" clId="Web-{15445158-C72F-4195-81A4-45381672E33E}" dt="2020-01-31T05:41:22.782" v="281" actId="14100"/>
        <pc:sldMkLst>
          <pc:docMk/>
          <pc:sldMk cId="1757152430" sldId="344"/>
        </pc:sldMkLst>
        <pc:spChg chg="mod">
          <ac:chgData name="" userId="" providerId="" clId="Web-{15445158-C72F-4195-81A4-45381672E33E}" dt="2020-01-31T05:41:22.782" v="281" actId="14100"/>
          <ac:spMkLst>
            <pc:docMk/>
            <pc:sldMk cId="1757152430" sldId="344"/>
            <ac:spMk id="14339" creationId="{00000000-0000-0000-0000-000000000000}"/>
          </ac:spMkLst>
        </pc:spChg>
        <pc:picChg chg="mod">
          <ac:chgData name="" userId="" providerId="" clId="Web-{15445158-C72F-4195-81A4-45381672E33E}" dt="2020-01-31T05:41:01.281" v="270" actId="1076"/>
          <ac:picMkLst>
            <pc:docMk/>
            <pc:sldMk cId="1757152430" sldId="344"/>
            <ac:picMk id="14340" creationId="{00000000-0000-0000-0000-000000000000}"/>
          </ac:picMkLst>
        </pc:picChg>
        <pc:picChg chg="mod">
          <ac:chgData name="" userId="" providerId="" clId="Web-{15445158-C72F-4195-81A4-45381672E33E}" dt="2020-01-31T05:41:03.016" v="271" actId="1076"/>
          <ac:picMkLst>
            <pc:docMk/>
            <pc:sldMk cId="1757152430" sldId="344"/>
            <ac:picMk id="14341" creationId="{00000000-0000-0000-0000-000000000000}"/>
          </ac:picMkLst>
        </pc:picChg>
        <pc:picChg chg="mod">
          <ac:chgData name="" userId="" providerId="" clId="Web-{15445158-C72F-4195-81A4-45381672E33E}" dt="2020-01-31T05:41:04.438" v="272" actId="1076"/>
          <ac:picMkLst>
            <pc:docMk/>
            <pc:sldMk cId="1757152430" sldId="344"/>
            <ac:picMk id="14342" creationId="{00000000-0000-0000-0000-000000000000}"/>
          </ac:picMkLst>
        </pc:picChg>
      </pc:sldChg>
      <pc:sldChg chg="modSp add del">
        <pc:chgData name="" userId="" providerId="" clId="Web-{15445158-C72F-4195-81A4-45381672E33E}" dt="2020-01-31T05:41:25.328" v="282"/>
        <pc:sldMkLst>
          <pc:docMk/>
          <pc:sldMk cId="1163872966" sldId="345"/>
        </pc:sldMkLst>
        <pc:spChg chg="mod">
          <ac:chgData name="" userId="" providerId="" clId="Web-{15445158-C72F-4195-81A4-45381672E33E}" dt="2020-01-31T05:41:12.407" v="273" actId="20577"/>
          <ac:spMkLst>
            <pc:docMk/>
            <pc:sldMk cId="1163872966" sldId="345"/>
            <ac:spMk id="13315" creationId="{00000000-0000-0000-0000-000000000000}"/>
          </ac:spMkLst>
        </pc:spChg>
      </pc:sldChg>
      <pc:sldChg chg="add">
        <pc:chgData name="" userId="" providerId="" clId="Web-{15445158-C72F-4195-81A4-45381672E33E}" dt="2020-01-31T05:40:42.344" v="268"/>
        <pc:sldMkLst>
          <pc:docMk/>
          <pc:sldMk cId="4200993006" sldId="346"/>
        </pc:sldMkLst>
      </pc:sldChg>
      <pc:sldChg chg="add">
        <pc:chgData name="" userId="" providerId="" clId="Web-{15445158-C72F-4195-81A4-45381672E33E}" dt="2020-01-31T05:42:59.845" v="283"/>
        <pc:sldMkLst>
          <pc:docMk/>
          <pc:sldMk cId="40478814" sldId="347"/>
        </pc:sldMkLst>
      </pc:sldChg>
      <pc:sldChg chg="add">
        <pc:chgData name="" userId="" providerId="" clId="Web-{15445158-C72F-4195-81A4-45381672E33E}" dt="2020-01-31T05:42:59.907" v="284"/>
        <pc:sldMkLst>
          <pc:docMk/>
          <pc:sldMk cId="2226877329" sldId="348"/>
        </pc:sldMkLst>
      </pc:sldChg>
      <pc:sldChg chg="add">
        <pc:chgData name="" userId="" providerId="" clId="Web-{15445158-C72F-4195-81A4-45381672E33E}" dt="2020-01-31T05:42:59.970" v="285"/>
        <pc:sldMkLst>
          <pc:docMk/>
          <pc:sldMk cId="252581112" sldId="349"/>
        </pc:sldMkLst>
      </pc:sldChg>
      <pc:sldChg chg="add del">
        <pc:chgData name="" userId="" providerId="" clId="Web-{15445158-C72F-4195-81A4-45381672E33E}" dt="2020-01-31T05:44:57.064" v="331"/>
        <pc:sldMkLst>
          <pc:docMk/>
          <pc:sldMk cId="1253907849" sldId="350"/>
        </pc:sldMkLst>
      </pc:sldChg>
      <pc:sldChg chg="add del">
        <pc:chgData name="" userId="" providerId="" clId="Web-{15445158-C72F-4195-81A4-45381672E33E}" dt="2020-01-31T05:44:55.892" v="330"/>
        <pc:sldMkLst>
          <pc:docMk/>
          <pc:sldMk cId="3620699893" sldId="351"/>
        </pc:sldMkLst>
      </pc:sldChg>
      <pc:sldChg chg="add del">
        <pc:chgData name="" userId="" providerId="" clId="Web-{15445158-C72F-4195-81A4-45381672E33E}" dt="2020-01-31T05:44:54.361" v="329"/>
        <pc:sldMkLst>
          <pc:docMk/>
          <pc:sldMk cId="2858847166" sldId="352"/>
        </pc:sldMkLst>
      </pc:sldChg>
      <pc:sldChg chg="add del">
        <pc:chgData name="" userId="" providerId="" clId="Web-{15445158-C72F-4195-81A4-45381672E33E}" dt="2020-01-31T05:44:53.283" v="328"/>
        <pc:sldMkLst>
          <pc:docMk/>
          <pc:sldMk cId="1642403784" sldId="353"/>
        </pc:sldMkLst>
      </pc:sldChg>
      <pc:sldChg chg="add del">
        <pc:chgData name="" userId="" providerId="" clId="Web-{15445158-C72F-4195-81A4-45381672E33E}" dt="2020-01-31T05:44:50.736" v="327"/>
        <pc:sldMkLst>
          <pc:docMk/>
          <pc:sldMk cId="2888238349" sldId="354"/>
        </pc:sldMkLst>
      </pc:sldChg>
      <pc:sldChg chg="add del">
        <pc:chgData name="" userId="" providerId="" clId="Web-{15445158-C72F-4195-81A4-45381672E33E}" dt="2020-01-31T05:44:48.658" v="326"/>
        <pc:sldMkLst>
          <pc:docMk/>
          <pc:sldMk cId="2094314004" sldId="355"/>
        </pc:sldMkLst>
      </pc:sldChg>
      <pc:sldChg chg="add">
        <pc:chgData name="" userId="" providerId="" clId="Web-{15445158-C72F-4195-81A4-45381672E33E}" dt="2020-01-31T05:43:00.626" v="292"/>
        <pc:sldMkLst>
          <pc:docMk/>
          <pc:sldMk cId="4142265929" sldId="356"/>
        </pc:sldMkLst>
      </pc:sldChg>
      <pc:sldChg chg="add">
        <pc:chgData name="" userId="" providerId="" clId="Web-{15445158-C72F-4195-81A4-45381672E33E}" dt="2020-01-31T05:43:00.704" v="293"/>
        <pc:sldMkLst>
          <pc:docMk/>
          <pc:sldMk cId="3013751833" sldId="357"/>
        </pc:sldMkLst>
      </pc:sldChg>
      <pc:sldChg chg="modSp add">
        <pc:chgData name="" userId="" providerId="" clId="Web-{15445158-C72F-4195-81A4-45381672E33E}" dt="2020-01-31T05:44:01.361" v="321" actId="1076"/>
        <pc:sldMkLst>
          <pc:docMk/>
          <pc:sldMk cId="2492736403" sldId="358"/>
        </pc:sldMkLst>
        <pc:picChg chg="mod">
          <ac:chgData name="" userId="" providerId="" clId="Web-{15445158-C72F-4195-81A4-45381672E33E}" dt="2020-01-31T05:44:01.361" v="321" actId="1076"/>
          <ac:picMkLst>
            <pc:docMk/>
            <pc:sldMk cId="2492736403" sldId="358"/>
            <ac:picMk id="30722" creationId="{00000000-0000-0000-0000-000000000000}"/>
          </ac:picMkLst>
        </pc:picChg>
      </pc:sldChg>
      <pc:sldChg chg="modSp add">
        <pc:chgData name="" userId="" providerId="" clId="Web-{15445158-C72F-4195-81A4-45381672E33E}" dt="2020-01-31T05:44:43.642" v="325" actId="1076"/>
        <pc:sldMkLst>
          <pc:docMk/>
          <pc:sldMk cId="2078698115" sldId="359"/>
        </pc:sldMkLst>
        <pc:spChg chg="mod">
          <ac:chgData name="" userId="" providerId="" clId="Web-{15445158-C72F-4195-81A4-45381672E33E}" dt="2020-01-31T05:43:54.361" v="320" actId="1076"/>
          <ac:spMkLst>
            <pc:docMk/>
            <pc:sldMk cId="2078698115" sldId="359"/>
            <ac:spMk id="22531" creationId="{00000000-0000-0000-0000-000000000000}"/>
          </ac:spMkLst>
        </pc:spChg>
        <pc:spChg chg="mod">
          <ac:chgData name="" userId="" providerId="" clId="Web-{15445158-C72F-4195-81A4-45381672E33E}" dt="2020-01-31T05:44:43.642" v="325" actId="1076"/>
          <ac:spMkLst>
            <pc:docMk/>
            <pc:sldMk cId="2078698115" sldId="359"/>
            <ac:spMk id="172034" creationId="{00000000-0000-0000-0000-000000000000}"/>
          </ac:spMkLst>
        </pc:spChg>
      </pc:sldChg>
      <pc:sldChg chg="delSp modSp add">
        <pc:chgData name="" userId="" providerId="" clId="Web-{15445158-C72F-4195-81A4-45381672E33E}" dt="2020-01-31T05:44:14.986" v="322" actId="20577"/>
        <pc:sldMkLst>
          <pc:docMk/>
          <pc:sldMk cId="3654917623" sldId="360"/>
        </pc:sldMkLst>
        <pc:spChg chg="mod">
          <ac:chgData name="" userId="" providerId="" clId="Web-{15445158-C72F-4195-81A4-45381672E33E}" dt="2020-01-31T05:43:10.360" v="297" actId="1076"/>
          <ac:spMkLst>
            <pc:docMk/>
            <pc:sldMk cId="3654917623" sldId="360"/>
            <ac:spMk id="120834" creationId="{00000000-0000-0000-0000-000000000000}"/>
          </ac:spMkLst>
        </pc:spChg>
        <pc:spChg chg="mod">
          <ac:chgData name="" userId="" providerId="" clId="Web-{15445158-C72F-4195-81A4-45381672E33E}" dt="2020-01-31T05:44:14.986" v="322" actId="20577"/>
          <ac:spMkLst>
            <pc:docMk/>
            <pc:sldMk cId="3654917623" sldId="360"/>
            <ac:spMk id="120835" creationId="{00000000-0000-0000-0000-000000000000}"/>
          </ac:spMkLst>
        </pc:spChg>
        <pc:picChg chg="del">
          <ac:chgData name="" userId="" providerId="" clId="Web-{15445158-C72F-4195-81A4-45381672E33E}" dt="2020-01-31T05:43:15.657" v="299"/>
          <ac:picMkLst>
            <pc:docMk/>
            <pc:sldMk cId="3654917623" sldId="360"/>
            <ac:picMk id="21508" creationId="{00000000-0000-0000-0000-000000000000}"/>
          </ac:picMkLst>
        </pc:picChg>
      </pc:sldChg>
      <pc:sldChg chg="modSp new">
        <pc:chgData name="" userId="" providerId="" clId="Web-{15445158-C72F-4195-81A4-45381672E33E}" dt="2020-01-31T06:01:03.492" v="549" actId="20577"/>
        <pc:sldMkLst>
          <pc:docMk/>
          <pc:sldMk cId="1904132256" sldId="361"/>
        </pc:sldMkLst>
        <pc:spChg chg="mod">
          <ac:chgData name="" userId="" providerId="" clId="Web-{15445158-C72F-4195-81A4-45381672E33E}" dt="2020-01-31T05:45:16.221" v="351" actId="1076"/>
          <ac:spMkLst>
            <pc:docMk/>
            <pc:sldMk cId="1904132256" sldId="361"/>
            <ac:spMk id="2" creationId="{6E3B73FB-B472-42FA-BF9E-000D503F64B4}"/>
          </ac:spMkLst>
        </pc:spChg>
        <pc:spChg chg="mod">
          <ac:chgData name="" userId="" providerId="" clId="Web-{15445158-C72F-4195-81A4-45381672E33E}" dt="2020-01-31T06:01:03.492" v="549" actId="20577"/>
          <ac:spMkLst>
            <pc:docMk/>
            <pc:sldMk cId="1904132256" sldId="361"/>
            <ac:spMk id="3" creationId="{1672274D-DF8F-4332-A083-CEF4C3A391F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DDE35B-BB7E-486F-81C3-F37907DFF5B6}" type="doc">
      <dgm:prSet loTypeId="urn:microsoft.com/office/officeart/2005/8/layout/venn2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FFFB906-35DC-4DBF-A398-9960462F834E}">
      <dgm:prSet phldrT="[Текст]"/>
      <dgm:spPr/>
      <dgm:t>
        <a:bodyPr/>
        <a:lstStyle/>
        <a:p>
          <a:r>
            <a:rPr lang="ru-RU">
              <a:latin typeface="Calibri" pitchFamily="34" charset="0"/>
            </a:rPr>
            <a:t>Artificial Intelligence</a:t>
          </a:r>
          <a:endParaRPr lang="ru-RU" dirty="0"/>
        </a:p>
      </dgm:t>
    </dgm:pt>
    <dgm:pt modelId="{B9B00A70-D6DD-4033-8C70-7DFD55745B2D}" type="parTrans" cxnId="{17C8EEC2-2556-4CC9-A686-FB87202B4B84}">
      <dgm:prSet/>
      <dgm:spPr/>
      <dgm:t>
        <a:bodyPr/>
        <a:lstStyle/>
        <a:p>
          <a:endParaRPr lang="ru-RU"/>
        </a:p>
      </dgm:t>
    </dgm:pt>
    <dgm:pt modelId="{A2A7080B-4970-4762-8259-3E2EAF0825A2}" type="sibTrans" cxnId="{17C8EEC2-2556-4CC9-A686-FB87202B4B84}">
      <dgm:prSet/>
      <dgm:spPr/>
      <dgm:t>
        <a:bodyPr/>
        <a:lstStyle/>
        <a:p>
          <a:endParaRPr lang="ru-RU"/>
        </a:p>
      </dgm:t>
    </dgm:pt>
    <dgm:pt modelId="{602FE3DC-D0F0-4BAC-BD4A-6DC703C24DAB}">
      <dgm:prSet phldrT="[Текст]"/>
      <dgm:spPr/>
      <dgm:t>
        <a:bodyPr/>
        <a:lstStyle/>
        <a:p>
          <a:r>
            <a:rPr lang="ru-RU">
              <a:latin typeface="Calibri" pitchFamily="34" charset="0"/>
            </a:rPr>
            <a:t>Machine Learning</a:t>
          </a:r>
          <a:endParaRPr lang="ru-RU" dirty="0"/>
        </a:p>
      </dgm:t>
    </dgm:pt>
    <dgm:pt modelId="{86F6B053-37A7-427F-86EC-4FF6B5EA1797}" type="parTrans" cxnId="{22CFDE82-4D70-4ACE-B9D8-97376C0DE4DA}">
      <dgm:prSet/>
      <dgm:spPr/>
      <dgm:t>
        <a:bodyPr/>
        <a:lstStyle/>
        <a:p>
          <a:endParaRPr lang="ru-RU"/>
        </a:p>
      </dgm:t>
    </dgm:pt>
    <dgm:pt modelId="{E9E6BDAF-D249-4E20-8D14-2100A7849ADD}" type="sibTrans" cxnId="{22CFDE82-4D70-4ACE-B9D8-97376C0DE4DA}">
      <dgm:prSet/>
      <dgm:spPr/>
      <dgm:t>
        <a:bodyPr/>
        <a:lstStyle/>
        <a:p>
          <a:endParaRPr lang="ru-RU"/>
        </a:p>
      </dgm:t>
    </dgm:pt>
    <dgm:pt modelId="{F51CEEF5-E8E5-448A-8283-A0ABCB73F159}">
      <dgm:prSet phldrT="[Текст]"/>
      <dgm:spPr/>
      <dgm:t>
        <a:bodyPr/>
        <a:lstStyle/>
        <a:p>
          <a:r>
            <a:rPr lang="ru-RU">
              <a:latin typeface="Calibri" pitchFamily="34" charset="0"/>
            </a:rPr>
            <a:t>Neural Networks </a:t>
          </a:r>
          <a:endParaRPr lang="ru-RU" dirty="0"/>
        </a:p>
      </dgm:t>
    </dgm:pt>
    <dgm:pt modelId="{907F5ECD-1530-4460-A297-F46F511255F8}" type="parTrans" cxnId="{8A8E360A-BBD6-40DF-9C69-9D316B885650}">
      <dgm:prSet/>
      <dgm:spPr/>
      <dgm:t>
        <a:bodyPr/>
        <a:lstStyle/>
        <a:p>
          <a:endParaRPr lang="ru-RU"/>
        </a:p>
      </dgm:t>
    </dgm:pt>
    <dgm:pt modelId="{1E4A9C3B-39DB-4CA7-82B3-6ED644BC71F6}" type="sibTrans" cxnId="{8A8E360A-BBD6-40DF-9C69-9D316B885650}">
      <dgm:prSet/>
      <dgm:spPr/>
      <dgm:t>
        <a:bodyPr/>
        <a:lstStyle/>
        <a:p>
          <a:endParaRPr lang="ru-RU"/>
        </a:p>
      </dgm:t>
    </dgm:pt>
    <dgm:pt modelId="{0CB76EF5-FE76-4BC0-BEF3-E5A41328CAF0}">
      <dgm:prSet phldrT="[Текст]"/>
      <dgm:spPr/>
      <dgm:t>
        <a:bodyPr/>
        <a:lstStyle/>
        <a:p>
          <a:r>
            <a:rPr lang="ru-RU" dirty="0" err="1">
              <a:latin typeface="Calibri" pitchFamily="34" charset="0"/>
            </a:rPr>
            <a:t>Deep</a:t>
          </a:r>
          <a:r>
            <a:rPr lang="ru-RU" dirty="0">
              <a:latin typeface="Calibri" pitchFamily="34" charset="0"/>
            </a:rPr>
            <a:t> </a:t>
          </a:r>
          <a:r>
            <a:rPr lang="ru-RU" dirty="0" err="1">
              <a:latin typeface="Calibri" pitchFamily="34" charset="0"/>
            </a:rPr>
            <a:t>Learning</a:t>
          </a:r>
          <a:endParaRPr lang="ru-RU" dirty="0"/>
        </a:p>
      </dgm:t>
    </dgm:pt>
    <dgm:pt modelId="{8EBEE9BD-A5C1-4182-A65F-668119D3F54F}" type="parTrans" cxnId="{6852A8B7-77D8-4630-B175-9E1E6453AC91}">
      <dgm:prSet/>
      <dgm:spPr/>
      <dgm:t>
        <a:bodyPr/>
        <a:lstStyle/>
        <a:p>
          <a:endParaRPr lang="ru-RU"/>
        </a:p>
      </dgm:t>
    </dgm:pt>
    <dgm:pt modelId="{33FEAF43-CC7B-4E9A-B248-B36B2ED98730}" type="sibTrans" cxnId="{6852A8B7-77D8-4630-B175-9E1E6453AC91}">
      <dgm:prSet/>
      <dgm:spPr/>
      <dgm:t>
        <a:bodyPr/>
        <a:lstStyle/>
        <a:p>
          <a:endParaRPr lang="ru-RU"/>
        </a:p>
      </dgm:t>
    </dgm:pt>
    <dgm:pt modelId="{88EFB33C-9EB1-4EA1-8DC4-B887DED16A84}" type="pres">
      <dgm:prSet presAssocID="{04DDE35B-BB7E-486F-81C3-F37907DFF5B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F07968-5E94-4A13-AEC1-4FF90D54594D}" type="pres">
      <dgm:prSet presAssocID="{04DDE35B-BB7E-486F-81C3-F37907DFF5B6}" presName="comp1" presStyleCnt="0"/>
      <dgm:spPr/>
    </dgm:pt>
    <dgm:pt modelId="{F290AF87-4786-4985-8579-40D418846811}" type="pres">
      <dgm:prSet presAssocID="{04DDE35B-BB7E-486F-81C3-F37907DFF5B6}" presName="circle1" presStyleLbl="node1" presStyleIdx="0" presStyleCnt="4"/>
      <dgm:spPr/>
      <dgm:t>
        <a:bodyPr/>
        <a:lstStyle/>
        <a:p>
          <a:endParaRPr lang="ru-RU"/>
        </a:p>
      </dgm:t>
    </dgm:pt>
    <dgm:pt modelId="{26E8F02F-2C59-4A05-AA96-60523346C1C7}" type="pres">
      <dgm:prSet presAssocID="{04DDE35B-BB7E-486F-81C3-F37907DFF5B6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578C0-1997-46A9-93B5-0E41DF43A3C5}" type="pres">
      <dgm:prSet presAssocID="{04DDE35B-BB7E-486F-81C3-F37907DFF5B6}" presName="comp2" presStyleCnt="0"/>
      <dgm:spPr/>
    </dgm:pt>
    <dgm:pt modelId="{F0109B06-CA7C-4869-A057-3D33FB9F17E1}" type="pres">
      <dgm:prSet presAssocID="{04DDE35B-BB7E-486F-81C3-F37907DFF5B6}" presName="circle2" presStyleLbl="node1" presStyleIdx="1" presStyleCnt="4"/>
      <dgm:spPr/>
      <dgm:t>
        <a:bodyPr/>
        <a:lstStyle/>
        <a:p>
          <a:endParaRPr lang="ru-RU"/>
        </a:p>
      </dgm:t>
    </dgm:pt>
    <dgm:pt modelId="{DEE3FFA8-1470-42A2-ADA7-4F9E097FF2D6}" type="pres">
      <dgm:prSet presAssocID="{04DDE35B-BB7E-486F-81C3-F37907DFF5B6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D4998-21FD-4785-B3F4-F252BD16EF5D}" type="pres">
      <dgm:prSet presAssocID="{04DDE35B-BB7E-486F-81C3-F37907DFF5B6}" presName="comp3" presStyleCnt="0"/>
      <dgm:spPr/>
    </dgm:pt>
    <dgm:pt modelId="{C94790D2-BA82-402B-8093-BCAC018FC90B}" type="pres">
      <dgm:prSet presAssocID="{04DDE35B-BB7E-486F-81C3-F37907DFF5B6}" presName="circle3" presStyleLbl="node1" presStyleIdx="2" presStyleCnt="4"/>
      <dgm:spPr/>
      <dgm:t>
        <a:bodyPr/>
        <a:lstStyle/>
        <a:p>
          <a:endParaRPr lang="ru-RU"/>
        </a:p>
      </dgm:t>
    </dgm:pt>
    <dgm:pt modelId="{CB76BC65-36B4-436D-A742-015163B24F78}" type="pres">
      <dgm:prSet presAssocID="{04DDE35B-BB7E-486F-81C3-F37907DFF5B6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E164F-7EAA-4762-B1DD-8898AB351BAF}" type="pres">
      <dgm:prSet presAssocID="{04DDE35B-BB7E-486F-81C3-F37907DFF5B6}" presName="comp4" presStyleCnt="0"/>
      <dgm:spPr/>
    </dgm:pt>
    <dgm:pt modelId="{8A382654-56A9-4A10-B933-80EF07F158F4}" type="pres">
      <dgm:prSet presAssocID="{04DDE35B-BB7E-486F-81C3-F37907DFF5B6}" presName="circle4" presStyleLbl="node1" presStyleIdx="3" presStyleCnt="4"/>
      <dgm:spPr/>
      <dgm:t>
        <a:bodyPr/>
        <a:lstStyle/>
        <a:p>
          <a:endParaRPr lang="ru-RU"/>
        </a:p>
      </dgm:t>
    </dgm:pt>
    <dgm:pt modelId="{4FCC2DAC-E5A0-44EC-A73A-4E955910E5DB}" type="pres">
      <dgm:prSet presAssocID="{04DDE35B-BB7E-486F-81C3-F37907DFF5B6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7BF2D5-CC86-43DA-A3E9-05105A8BC4EC}" type="presOf" srcId="{0CB76EF5-FE76-4BC0-BEF3-E5A41328CAF0}" destId="{8A382654-56A9-4A10-B933-80EF07F158F4}" srcOrd="0" destOrd="0" presId="urn:microsoft.com/office/officeart/2005/8/layout/venn2"/>
    <dgm:cxn modelId="{75B0747B-554B-422A-B5A0-E70EB0993950}" type="presOf" srcId="{04DDE35B-BB7E-486F-81C3-F37907DFF5B6}" destId="{88EFB33C-9EB1-4EA1-8DC4-B887DED16A84}" srcOrd="0" destOrd="0" presId="urn:microsoft.com/office/officeart/2005/8/layout/venn2"/>
    <dgm:cxn modelId="{24BB8C50-CB54-4728-AF36-AF1CE0862FB3}" type="presOf" srcId="{602FE3DC-D0F0-4BAC-BD4A-6DC703C24DAB}" destId="{DEE3FFA8-1470-42A2-ADA7-4F9E097FF2D6}" srcOrd="1" destOrd="0" presId="urn:microsoft.com/office/officeart/2005/8/layout/venn2"/>
    <dgm:cxn modelId="{22CFDE82-4D70-4ACE-B9D8-97376C0DE4DA}" srcId="{04DDE35B-BB7E-486F-81C3-F37907DFF5B6}" destId="{602FE3DC-D0F0-4BAC-BD4A-6DC703C24DAB}" srcOrd="1" destOrd="0" parTransId="{86F6B053-37A7-427F-86EC-4FF6B5EA1797}" sibTransId="{E9E6BDAF-D249-4E20-8D14-2100A7849ADD}"/>
    <dgm:cxn modelId="{DE978603-283E-4C41-A532-5ECF00EA4489}" type="presOf" srcId="{602FE3DC-D0F0-4BAC-BD4A-6DC703C24DAB}" destId="{F0109B06-CA7C-4869-A057-3D33FB9F17E1}" srcOrd="0" destOrd="0" presId="urn:microsoft.com/office/officeart/2005/8/layout/venn2"/>
    <dgm:cxn modelId="{17C8EEC2-2556-4CC9-A686-FB87202B4B84}" srcId="{04DDE35B-BB7E-486F-81C3-F37907DFF5B6}" destId="{DFFFB906-35DC-4DBF-A398-9960462F834E}" srcOrd="0" destOrd="0" parTransId="{B9B00A70-D6DD-4033-8C70-7DFD55745B2D}" sibTransId="{A2A7080B-4970-4762-8259-3E2EAF0825A2}"/>
    <dgm:cxn modelId="{CDA9C0FB-6BB4-4DD0-8B4A-EDA6E68E9A5A}" type="presOf" srcId="{DFFFB906-35DC-4DBF-A398-9960462F834E}" destId="{26E8F02F-2C59-4A05-AA96-60523346C1C7}" srcOrd="1" destOrd="0" presId="urn:microsoft.com/office/officeart/2005/8/layout/venn2"/>
    <dgm:cxn modelId="{142203B2-71E5-4FBD-9D0C-6F02D22A0C3E}" type="presOf" srcId="{F51CEEF5-E8E5-448A-8283-A0ABCB73F159}" destId="{C94790D2-BA82-402B-8093-BCAC018FC90B}" srcOrd="0" destOrd="0" presId="urn:microsoft.com/office/officeart/2005/8/layout/venn2"/>
    <dgm:cxn modelId="{6852A8B7-77D8-4630-B175-9E1E6453AC91}" srcId="{04DDE35B-BB7E-486F-81C3-F37907DFF5B6}" destId="{0CB76EF5-FE76-4BC0-BEF3-E5A41328CAF0}" srcOrd="3" destOrd="0" parTransId="{8EBEE9BD-A5C1-4182-A65F-668119D3F54F}" sibTransId="{33FEAF43-CC7B-4E9A-B248-B36B2ED98730}"/>
    <dgm:cxn modelId="{AA40986D-4E00-47BB-B4C4-8706F77E734E}" type="presOf" srcId="{DFFFB906-35DC-4DBF-A398-9960462F834E}" destId="{F290AF87-4786-4985-8579-40D418846811}" srcOrd="0" destOrd="0" presId="urn:microsoft.com/office/officeart/2005/8/layout/venn2"/>
    <dgm:cxn modelId="{8A8E360A-BBD6-40DF-9C69-9D316B885650}" srcId="{04DDE35B-BB7E-486F-81C3-F37907DFF5B6}" destId="{F51CEEF5-E8E5-448A-8283-A0ABCB73F159}" srcOrd="2" destOrd="0" parTransId="{907F5ECD-1530-4460-A297-F46F511255F8}" sibTransId="{1E4A9C3B-39DB-4CA7-82B3-6ED644BC71F6}"/>
    <dgm:cxn modelId="{73DD31E4-77B6-4096-B825-9F0A56CBFCB2}" type="presOf" srcId="{F51CEEF5-E8E5-448A-8283-A0ABCB73F159}" destId="{CB76BC65-36B4-436D-A742-015163B24F78}" srcOrd="1" destOrd="0" presId="urn:microsoft.com/office/officeart/2005/8/layout/venn2"/>
    <dgm:cxn modelId="{CA3EECFC-2036-4B44-A73B-0E40E2086149}" type="presOf" srcId="{0CB76EF5-FE76-4BC0-BEF3-E5A41328CAF0}" destId="{4FCC2DAC-E5A0-44EC-A73A-4E955910E5DB}" srcOrd="1" destOrd="0" presId="urn:microsoft.com/office/officeart/2005/8/layout/venn2"/>
    <dgm:cxn modelId="{9FC6D75E-5A5C-4544-BD12-72316ADE8462}" type="presParOf" srcId="{88EFB33C-9EB1-4EA1-8DC4-B887DED16A84}" destId="{94F07968-5E94-4A13-AEC1-4FF90D54594D}" srcOrd="0" destOrd="0" presId="urn:microsoft.com/office/officeart/2005/8/layout/venn2"/>
    <dgm:cxn modelId="{36A7D550-9739-47F2-A561-878755C0B5C8}" type="presParOf" srcId="{94F07968-5E94-4A13-AEC1-4FF90D54594D}" destId="{F290AF87-4786-4985-8579-40D418846811}" srcOrd="0" destOrd="0" presId="urn:microsoft.com/office/officeart/2005/8/layout/venn2"/>
    <dgm:cxn modelId="{C7C23BBB-2950-4ECD-A3D5-8FE3D4110075}" type="presParOf" srcId="{94F07968-5E94-4A13-AEC1-4FF90D54594D}" destId="{26E8F02F-2C59-4A05-AA96-60523346C1C7}" srcOrd="1" destOrd="0" presId="urn:microsoft.com/office/officeart/2005/8/layout/venn2"/>
    <dgm:cxn modelId="{B2435BB8-6071-442D-A1C8-9CBA94B38FB4}" type="presParOf" srcId="{88EFB33C-9EB1-4EA1-8DC4-B887DED16A84}" destId="{7E1578C0-1997-46A9-93B5-0E41DF43A3C5}" srcOrd="1" destOrd="0" presId="urn:microsoft.com/office/officeart/2005/8/layout/venn2"/>
    <dgm:cxn modelId="{BAD997FA-AE82-4886-9E7F-1C60F61656C6}" type="presParOf" srcId="{7E1578C0-1997-46A9-93B5-0E41DF43A3C5}" destId="{F0109B06-CA7C-4869-A057-3D33FB9F17E1}" srcOrd="0" destOrd="0" presId="urn:microsoft.com/office/officeart/2005/8/layout/venn2"/>
    <dgm:cxn modelId="{2EC82709-D83A-4D0F-95D9-D87C93783ADE}" type="presParOf" srcId="{7E1578C0-1997-46A9-93B5-0E41DF43A3C5}" destId="{DEE3FFA8-1470-42A2-ADA7-4F9E097FF2D6}" srcOrd="1" destOrd="0" presId="urn:microsoft.com/office/officeart/2005/8/layout/venn2"/>
    <dgm:cxn modelId="{D7E92CE6-A482-4681-BB5E-B603B2597608}" type="presParOf" srcId="{88EFB33C-9EB1-4EA1-8DC4-B887DED16A84}" destId="{538D4998-21FD-4785-B3F4-F252BD16EF5D}" srcOrd="2" destOrd="0" presId="urn:microsoft.com/office/officeart/2005/8/layout/venn2"/>
    <dgm:cxn modelId="{672D1B5F-1522-40C4-B870-0AD365965D16}" type="presParOf" srcId="{538D4998-21FD-4785-B3F4-F252BD16EF5D}" destId="{C94790D2-BA82-402B-8093-BCAC018FC90B}" srcOrd="0" destOrd="0" presId="urn:microsoft.com/office/officeart/2005/8/layout/venn2"/>
    <dgm:cxn modelId="{949A34E2-832C-4817-B701-D30504E48784}" type="presParOf" srcId="{538D4998-21FD-4785-B3F4-F252BD16EF5D}" destId="{CB76BC65-36B4-436D-A742-015163B24F78}" srcOrd="1" destOrd="0" presId="urn:microsoft.com/office/officeart/2005/8/layout/venn2"/>
    <dgm:cxn modelId="{024DB7CB-F2BC-4B45-BD8D-F04519D261DE}" type="presParOf" srcId="{88EFB33C-9EB1-4EA1-8DC4-B887DED16A84}" destId="{41FE164F-7EAA-4762-B1DD-8898AB351BAF}" srcOrd="3" destOrd="0" presId="urn:microsoft.com/office/officeart/2005/8/layout/venn2"/>
    <dgm:cxn modelId="{49C650EC-82BF-4DF4-B01F-BA0C26445C69}" type="presParOf" srcId="{41FE164F-7EAA-4762-B1DD-8898AB351BAF}" destId="{8A382654-56A9-4A10-B933-80EF07F158F4}" srcOrd="0" destOrd="0" presId="urn:microsoft.com/office/officeart/2005/8/layout/venn2"/>
    <dgm:cxn modelId="{9D750E9B-7471-4476-8BE8-F9229659C21E}" type="presParOf" srcId="{41FE164F-7EAA-4762-B1DD-8898AB351BAF}" destId="{4FCC2DAC-E5A0-44EC-A73A-4E955910E5D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465B53-9D3D-40F4-B03F-68CF11DC089B}" type="doc">
      <dgm:prSet loTypeId="urn:microsoft.com/office/officeart/2005/8/layout/pyramid2" loCatId="list" qsTypeId="urn:microsoft.com/office/officeart/2005/8/quickstyle/simple1" qsCatId="simple" csTypeId="urn:microsoft.com/office/officeart/2005/8/colors/accent0_1" csCatId="mainScheme" phldr="1"/>
      <dgm:spPr/>
    </dgm:pt>
    <dgm:pt modelId="{F0135FAC-C23F-4C5D-BD6B-3A3F28DAB819}">
      <dgm:prSet phldrT="[Текст]"/>
      <dgm:spPr/>
      <dgm:t>
        <a:bodyPr/>
        <a:lstStyle/>
        <a:p>
          <a:r>
            <a:rPr lang="ru-RU"/>
            <a:t>Дихотомическая</a:t>
          </a:r>
        </a:p>
      </dgm:t>
    </dgm:pt>
    <dgm:pt modelId="{E7104ACB-09CC-4FB8-8E4B-F1AD9B3C46FE}" type="parTrans" cxnId="{38523284-8337-4E63-B44C-0DBE5B916BB0}">
      <dgm:prSet/>
      <dgm:spPr/>
      <dgm:t>
        <a:bodyPr/>
        <a:lstStyle/>
        <a:p>
          <a:endParaRPr lang="ru-RU"/>
        </a:p>
      </dgm:t>
    </dgm:pt>
    <dgm:pt modelId="{DB4A5C62-1F5E-4E94-BA59-708EADB52A16}" type="sibTrans" cxnId="{38523284-8337-4E63-B44C-0DBE5B916BB0}">
      <dgm:prSet/>
      <dgm:spPr/>
      <dgm:t>
        <a:bodyPr/>
        <a:lstStyle/>
        <a:p>
          <a:endParaRPr lang="ru-RU"/>
        </a:p>
      </dgm:t>
    </dgm:pt>
    <dgm:pt modelId="{1174CC12-D3AC-4B5A-8916-F7B7AAFC5304}">
      <dgm:prSet phldrT="[Текст]"/>
      <dgm:spPr/>
      <dgm:t>
        <a:bodyPr/>
        <a:lstStyle/>
        <a:p>
          <a:r>
            <a:rPr lang="ru-RU"/>
            <a:t>Номинальная</a:t>
          </a:r>
        </a:p>
      </dgm:t>
    </dgm:pt>
    <dgm:pt modelId="{D6C9EFA1-31C3-4E9A-9893-1E048E0D2676}" type="parTrans" cxnId="{835E7DA5-B5B2-41D7-A07B-F20262FAD6EC}">
      <dgm:prSet/>
      <dgm:spPr/>
      <dgm:t>
        <a:bodyPr/>
        <a:lstStyle/>
        <a:p>
          <a:endParaRPr lang="ru-RU"/>
        </a:p>
      </dgm:t>
    </dgm:pt>
    <dgm:pt modelId="{ACD23845-9059-4081-BA10-785F37D73726}" type="sibTrans" cxnId="{835E7DA5-B5B2-41D7-A07B-F20262FAD6EC}">
      <dgm:prSet/>
      <dgm:spPr/>
      <dgm:t>
        <a:bodyPr/>
        <a:lstStyle/>
        <a:p>
          <a:endParaRPr lang="ru-RU"/>
        </a:p>
      </dgm:t>
    </dgm:pt>
    <dgm:pt modelId="{F2E9FB83-4BB0-4ACD-B623-245B3DFBE2C1}">
      <dgm:prSet phldrT="[Текст]"/>
      <dgm:spPr/>
      <dgm:t>
        <a:bodyPr/>
        <a:lstStyle/>
        <a:p>
          <a:r>
            <a:rPr lang="ru-RU"/>
            <a:t>Порядковая</a:t>
          </a:r>
        </a:p>
      </dgm:t>
    </dgm:pt>
    <dgm:pt modelId="{85C6B0E1-5C5C-47CF-B6C8-4AC2D37EF9AA}" type="parTrans" cxnId="{1B9BAE42-CE8C-44B7-B468-B3053A70A3CB}">
      <dgm:prSet/>
      <dgm:spPr/>
      <dgm:t>
        <a:bodyPr/>
        <a:lstStyle/>
        <a:p>
          <a:endParaRPr lang="ru-RU"/>
        </a:p>
      </dgm:t>
    </dgm:pt>
    <dgm:pt modelId="{B1DD0E39-EA85-4536-ACFB-213414823E21}" type="sibTrans" cxnId="{1B9BAE42-CE8C-44B7-B468-B3053A70A3CB}">
      <dgm:prSet/>
      <dgm:spPr/>
      <dgm:t>
        <a:bodyPr/>
        <a:lstStyle/>
        <a:p>
          <a:endParaRPr lang="ru-RU"/>
        </a:p>
      </dgm:t>
    </dgm:pt>
    <dgm:pt modelId="{DBCBA7D3-9257-4C82-AD12-9579FCAEA921}">
      <dgm:prSet/>
      <dgm:spPr/>
      <dgm:t>
        <a:bodyPr/>
        <a:lstStyle/>
        <a:p>
          <a:r>
            <a:rPr lang="ru-RU"/>
            <a:t>Интервальная</a:t>
          </a:r>
        </a:p>
      </dgm:t>
    </dgm:pt>
    <dgm:pt modelId="{E9373259-2C23-4164-9873-DB5E1D228BD8}" type="parTrans" cxnId="{25585D24-8F2A-4504-BAFC-B291155F91F7}">
      <dgm:prSet/>
      <dgm:spPr/>
      <dgm:t>
        <a:bodyPr/>
        <a:lstStyle/>
        <a:p>
          <a:endParaRPr lang="ru-RU"/>
        </a:p>
      </dgm:t>
    </dgm:pt>
    <dgm:pt modelId="{CFFD62C4-9DE7-49FB-9922-83F3765F1F11}" type="sibTrans" cxnId="{25585D24-8F2A-4504-BAFC-B291155F91F7}">
      <dgm:prSet/>
      <dgm:spPr/>
      <dgm:t>
        <a:bodyPr/>
        <a:lstStyle/>
        <a:p>
          <a:endParaRPr lang="ru-RU"/>
        </a:p>
      </dgm:t>
    </dgm:pt>
    <dgm:pt modelId="{14023BAF-2312-4541-B647-13C39150E403}">
      <dgm:prSet/>
      <dgm:spPr/>
      <dgm:t>
        <a:bodyPr/>
        <a:lstStyle/>
        <a:p>
          <a:r>
            <a:rPr lang="ru-RU"/>
            <a:t>Относительная</a:t>
          </a:r>
        </a:p>
      </dgm:t>
    </dgm:pt>
    <dgm:pt modelId="{91980F5A-BB99-48BF-BF44-064BEBFB243D}" type="sibTrans" cxnId="{F085F9AE-EC36-4B53-835A-5B36CEBB5E2A}">
      <dgm:prSet/>
      <dgm:spPr/>
      <dgm:t>
        <a:bodyPr/>
        <a:lstStyle/>
        <a:p>
          <a:endParaRPr lang="ru-RU"/>
        </a:p>
      </dgm:t>
    </dgm:pt>
    <dgm:pt modelId="{D8313252-042F-4AC6-B1B0-A53C74CA1E80}" type="parTrans" cxnId="{F085F9AE-EC36-4B53-835A-5B36CEBB5E2A}">
      <dgm:prSet/>
      <dgm:spPr/>
      <dgm:t>
        <a:bodyPr/>
        <a:lstStyle/>
        <a:p>
          <a:endParaRPr lang="ru-RU"/>
        </a:p>
      </dgm:t>
    </dgm:pt>
    <dgm:pt modelId="{2A7C0ED6-4B34-42A4-A763-FF34F80503D5}" type="pres">
      <dgm:prSet presAssocID="{92465B53-9D3D-40F4-B03F-68CF11DC089B}" presName="compositeShape" presStyleCnt="0">
        <dgm:presLayoutVars>
          <dgm:dir/>
          <dgm:resizeHandles/>
        </dgm:presLayoutVars>
      </dgm:prSet>
      <dgm:spPr/>
    </dgm:pt>
    <dgm:pt modelId="{6EBF9B80-CCA9-4E97-BE66-6F7488634EE0}" type="pres">
      <dgm:prSet presAssocID="{92465B53-9D3D-40F4-B03F-68CF11DC089B}" presName="pyramid" presStyleLbl="node1" presStyleIdx="0" presStyleCnt="1"/>
      <dgm:spPr/>
    </dgm:pt>
    <dgm:pt modelId="{2B47D264-9335-4939-B95C-9D299F7BCC31}" type="pres">
      <dgm:prSet presAssocID="{92465B53-9D3D-40F4-B03F-68CF11DC089B}" presName="theList" presStyleCnt="0"/>
      <dgm:spPr/>
    </dgm:pt>
    <dgm:pt modelId="{241EB72D-1E6D-4FD0-8070-EE885E0AA1FE}" type="pres">
      <dgm:prSet presAssocID="{F0135FAC-C23F-4C5D-BD6B-3A3F28DAB819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DBB53-A0CA-48A9-8DD2-11AD08A1C61E}" type="pres">
      <dgm:prSet presAssocID="{F0135FAC-C23F-4C5D-BD6B-3A3F28DAB819}" presName="aSpace" presStyleCnt="0"/>
      <dgm:spPr/>
    </dgm:pt>
    <dgm:pt modelId="{732FE769-5BDD-47C8-898D-9092752B12A6}" type="pres">
      <dgm:prSet presAssocID="{1174CC12-D3AC-4B5A-8916-F7B7AAFC5304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C6428-5156-41AB-93DB-67C1A230B82B}" type="pres">
      <dgm:prSet presAssocID="{1174CC12-D3AC-4B5A-8916-F7B7AAFC5304}" presName="aSpace" presStyleCnt="0"/>
      <dgm:spPr/>
    </dgm:pt>
    <dgm:pt modelId="{8A61770A-17D5-4EC1-85FA-5D4E9EABAAC5}" type="pres">
      <dgm:prSet presAssocID="{F2E9FB83-4BB0-4ACD-B623-245B3DFBE2C1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ADA75-F1D9-4510-9BBD-4B00DFA6E75D}" type="pres">
      <dgm:prSet presAssocID="{F2E9FB83-4BB0-4ACD-B623-245B3DFBE2C1}" presName="aSpace" presStyleCnt="0"/>
      <dgm:spPr/>
    </dgm:pt>
    <dgm:pt modelId="{2747DE0A-6C0A-4EB8-B22D-868DD77370F3}" type="pres">
      <dgm:prSet presAssocID="{DBCBA7D3-9257-4C82-AD12-9579FCAEA921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052EF-A9FF-4D86-AE3B-247CCB96DD0C}" type="pres">
      <dgm:prSet presAssocID="{DBCBA7D3-9257-4C82-AD12-9579FCAEA921}" presName="aSpace" presStyleCnt="0"/>
      <dgm:spPr/>
    </dgm:pt>
    <dgm:pt modelId="{C41D9EDA-B13E-47A9-B48D-4CE4AD3EC3C7}" type="pres">
      <dgm:prSet presAssocID="{14023BAF-2312-4541-B647-13C39150E403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EB7CE-FE40-4943-A71E-52CE8EF9B89C}" type="pres">
      <dgm:prSet presAssocID="{14023BAF-2312-4541-B647-13C39150E403}" presName="aSpace" presStyleCnt="0"/>
      <dgm:spPr/>
    </dgm:pt>
  </dgm:ptLst>
  <dgm:cxnLst>
    <dgm:cxn modelId="{F085F9AE-EC36-4B53-835A-5B36CEBB5E2A}" srcId="{92465B53-9D3D-40F4-B03F-68CF11DC089B}" destId="{14023BAF-2312-4541-B647-13C39150E403}" srcOrd="4" destOrd="0" parTransId="{D8313252-042F-4AC6-B1B0-A53C74CA1E80}" sibTransId="{91980F5A-BB99-48BF-BF44-064BEBFB243D}"/>
    <dgm:cxn modelId="{38523284-8337-4E63-B44C-0DBE5B916BB0}" srcId="{92465B53-9D3D-40F4-B03F-68CF11DC089B}" destId="{F0135FAC-C23F-4C5D-BD6B-3A3F28DAB819}" srcOrd="0" destOrd="0" parTransId="{E7104ACB-09CC-4FB8-8E4B-F1AD9B3C46FE}" sibTransId="{DB4A5C62-1F5E-4E94-BA59-708EADB52A16}"/>
    <dgm:cxn modelId="{F08385AA-E4D9-4EDA-A0F2-6AF6F1F34C12}" type="presOf" srcId="{DBCBA7D3-9257-4C82-AD12-9579FCAEA921}" destId="{2747DE0A-6C0A-4EB8-B22D-868DD77370F3}" srcOrd="0" destOrd="0" presId="urn:microsoft.com/office/officeart/2005/8/layout/pyramid2"/>
    <dgm:cxn modelId="{1B9BAE42-CE8C-44B7-B468-B3053A70A3CB}" srcId="{92465B53-9D3D-40F4-B03F-68CF11DC089B}" destId="{F2E9FB83-4BB0-4ACD-B623-245B3DFBE2C1}" srcOrd="2" destOrd="0" parTransId="{85C6B0E1-5C5C-47CF-B6C8-4AC2D37EF9AA}" sibTransId="{B1DD0E39-EA85-4536-ACFB-213414823E21}"/>
    <dgm:cxn modelId="{835E7DA5-B5B2-41D7-A07B-F20262FAD6EC}" srcId="{92465B53-9D3D-40F4-B03F-68CF11DC089B}" destId="{1174CC12-D3AC-4B5A-8916-F7B7AAFC5304}" srcOrd="1" destOrd="0" parTransId="{D6C9EFA1-31C3-4E9A-9893-1E048E0D2676}" sibTransId="{ACD23845-9059-4081-BA10-785F37D73726}"/>
    <dgm:cxn modelId="{9E9162F6-C2B5-4178-A0C9-B16DD32AB601}" type="presOf" srcId="{1174CC12-D3AC-4B5A-8916-F7B7AAFC5304}" destId="{732FE769-5BDD-47C8-898D-9092752B12A6}" srcOrd="0" destOrd="0" presId="urn:microsoft.com/office/officeart/2005/8/layout/pyramid2"/>
    <dgm:cxn modelId="{25585D24-8F2A-4504-BAFC-B291155F91F7}" srcId="{92465B53-9D3D-40F4-B03F-68CF11DC089B}" destId="{DBCBA7D3-9257-4C82-AD12-9579FCAEA921}" srcOrd="3" destOrd="0" parTransId="{E9373259-2C23-4164-9873-DB5E1D228BD8}" sibTransId="{CFFD62C4-9DE7-49FB-9922-83F3765F1F11}"/>
    <dgm:cxn modelId="{D1B2C70D-6D49-4E52-A967-8DC0E38492B6}" type="presOf" srcId="{14023BAF-2312-4541-B647-13C39150E403}" destId="{C41D9EDA-B13E-47A9-B48D-4CE4AD3EC3C7}" srcOrd="0" destOrd="0" presId="urn:microsoft.com/office/officeart/2005/8/layout/pyramid2"/>
    <dgm:cxn modelId="{501B1FC0-6072-46F9-970D-33045C150640}" type="presOf" srcId="{92465B53-9D3D-40F4-B03F-68CF11DC089B}" destId="{2A7C0ED6-4B34-42A4-A763-FF34F80503D5}" srcOrd="0" destOrd="0" presId="urn:microsoft.com/office/officeart/2005/8/layout/pyramid2"/>
    <dgm:cxn modelId="{FF05C326-9380-4009-A30D-CF0B23766525}" type="presOf" srcId="{F0135FAC-C23F-4C5D-BD6B-3A3F28DAB819}" destId="{241EB72D-1E6D-4FD0-8070-EE885E0AA1FE}" srcOrd="0" destOrd="0" presId="urn:microsoft.com/office/officeart/2005/8/layout/pyramid2"/>
    <dgm:cxn modelId="{A0237A2A-08E4-4D42-AFD5-AD9D0266FDCA}" type="presOf" srcId="{F2E9FB83-4BB0-4ACD-B623-245B3DFBE2C1}" destId="{8A61770A-17D5-4EC1-85FA-5D4E9EABAAC5}" srcOrd="0" destOrd="0" presId="urn:microsoft.com/office/officeart/2005/8/layout/pyramid2"/>
    <dgm:cxn modelId="{37EACCB6-55A7-4F13-8598-71D7BA688EA5}" type="presParOf" srcId="{2A7C0ED6-4B34-42A4-A763-FF34F80503D5}" destId="{6EBF9B80-CCA9-4E97-BE66-6F7488634EE0}" srcOrd="0" destOrd="0" presId="urn:microsoft.com/office/officeart/2005/8/layout/pyramid2"/>
    <dgm:cxn modelId="{32D4FD12-F15E-4CAA-8348-1EF0A773A267}" type="presParOf" srcId="{2A7C0ED6-4B34-42A4-A763-FF34F80503D5}" destId="{2B47D264-9335-4939-B95C-9D299F7BCC31}" srcOrd="1" destOrd="0" presId="urn:microsoft.com/office/officeart/2005/8/layout/pyramid2"/>
    <dgm:cxn modelId="{00C4BDD4-2168-4CA1-AF43-B362FB45EA04}" type="presParOf" srcId="{2B47D264-9335-4939-B95C-9D299F7BCC31}" destId="{241EB72D-1E6D-4FD0-8070-EE885E0AA1FE}" srcOrd="0" destOrd="0" presId="urn:microsoft.com/office/officeart/2005/8/layout/pyramid2"/>
    <dgm:cxn modelId="{1DAA292D-328A-46AD-9602-82FEB15C2184}" type="presParOf" srcId="{2B47D264-9335-4939-B95C-9D299F7BCC31}" destId="{033DBB53-A0CA-48A9-8DD2-11AD08A1C61E}" srcOrd="1" destOrd="0" presId="urn:microsoft.com/office/officeart/2005/8/layout/pyramid2"/>
    <dgm:cxn modelId="{E1C47AB0-F4E5-4447-82D9-F086511225EF}" type="presParOf" srcId="{2B47D264-9335-4939-B95C-9D299F7BCC31}" destId="{732FE769-5BDD-47C8-898D-9092752B12A6}" srcOrd="2" destOrd="0" presId="urn:microsoft.com/office/officeart/2005/8/layout/pyramid2"/>
    <dgm:cxn modelId="{D9A88659-4A21-4091-9BF8-700D2E89C447}" type="presParOf" srcId="{2B47D264-9335-4939-B95C-9D299F7BCC31}" destId="{DF8C6428-5156-41AB-93DB-67C1A230B82B}" srcOrd="3" destOrd="0" presId="urn:microsoft.com/office/officeart/2005/8/layout/pyramid2"/>
    <dgm:cxn modelId="{ED44852C-F6CF-4D2B-AB0B-C391385B06A8}" type="presParOf" srcId="{2B47D264-9335-4939-B95C-9D299F7BCC31}" destId="{8A61770A-17D5-4EC1-85FA-5D4E9EABAAC5}" srcOrd="4" destOrd="0" presId="urn:microsoft.com/office/officeart/2005/8/layout/pyramid2"/>
    <dgm:cxn modelId="{A6E8036C-66A3-45AC-B8D0-70251678A131}" type="presParOf" srcId="{2B47D264-9335-4939-B95C-9D299F7BCC31}" destId="{2A8ADA75-F1D9-4510-9BBD-4B00DFA6E75D}" srcOrd="5" destOrd="0" presId="urn:microsoft.com/office/officeart/2005/8/layout/pyramid2"/>
    <dgm:cxn modelId="{8902498E-FFED-4562-8297-C41A15B9A4BF}" type="presParOf" srcId="{2B47D264-9335-4939-B95C-9D299F7BCC31}" destId="{2747DE0A-6C0A-4EB8-B22D-868DD77370F3}" srcOrd="6" destOrd="0" presId="urn:microsoft.com/office/officeart/2005/8/layout/pyramid2"/>
    <dgm:cxn modelId="{4905034E-DB12-417E-B2AD-BA864A560699}" type="presParOf" srcId="{2B47D264-9335-4939-B95C-9D299F7BCC31}" destId="{3E7052EF-A9FF-4D86-AE3B-247CCB96DD0C}" srcOrd="7" destOrd="0" presId="urn:microsoft.com/office/officeart/2005/8/layout/pyramid2"/>
    <dgm:cxn modelId="{323CAADD-0388-4709-84DF-3B8CB8B9A5B5}" type="presParOf" srcId="{2B47D264-9335-4939-B95C-9D299F7BCC31}" destId="{C41D9EDA-B13E-47A9-B48D-4CE4AD3EC3C7}" srcOrd="8" destOrd="0" presId="urn:microsoft.com/office/officeart/2005/8/layout/pyramid2"/>
    <dgm:cxn modelId="{ABC290F5-65BE-4313-AD27-A663E069C06F}" type="presParOf" srcId="{2B47D264-9335-4939-B95C-9D299F7BCC31}" destId="{F4CEB7CE-FE40-4943-A71E-52CE8EF9B89C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25A17C-A44E-470E-8481-A15BAFA28AE2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AEA4E80-F493-4511-B515-33209FED495B}">
      <dgm:prSet custT="1"/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</a:rPr>
            <a:t>Заполнение средними </a:t>
          </a:r>
        </a:p>
      </dgm:t>
    </dgm:pt>
    <dgm:pt modelId="{B1339536-3F31-4335-92AD-14AA195337D8}" type="parTrans" cxnId="{D38894DF-C504-4D75-BC8D-7F47F21360F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791D78A3-3DD3-4BBE-A22E-09C89A3E939A}" type="sibTrans" cxnId="{D38894DF-C504-4D75-BC8D-7F47F21360F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57DFF28-E2AF-4C90-9158-362F7DAD7116}">
      <dgm:prSet custT="1"/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</a:rPr>
            <a:t>Заполнение с пристрастным подбором </a:t>
          </a:r>
        </a:p>
      </dgm:t>
    </dgm:pt>
    <dgm:pt modelId="{8A39459A-C895-4B2E-B6E1-AE3346555F2E}" type="parTrans" cxnId="{E7CA4B60-9335-4607-9A05-958D7B22915B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1941217-5AFB-4A3C-99FE-0D0FCF33CF14}" type="sibTrans" cxnId="{E7CA4B60-9335-4607-9A05-958D7B22915B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19E8736-72FE-4DB5-B884-74FDA96029B2}">
      <dgm:prSet custT="1"/>
      <dgm:spPr/>
      <dgm:t>
        <a:bodyPr/>
        <a:lstStyle/>
        <a:p>
          <a:pPr rtl="0"/>
          <a:r>
            <a:rPr lang="ru-RU" sz="1600" b="0" dirty="0">
              <a:solidFill>
                <a:schemeClr val="tx1"/>
              </a:solidFill>
            </a:rPr>
            <a:t>Подстановка с подбором внутри групп </a:t>
          </a:r>
        </a:p>
      </dgm:t>
    </dgm:pt>
    <dgm:pt modelId="{7C79A0EF-99FE-44EB-BADA-685B39369809}" type="parTrans" cxnId="{A002DBFE-DC84-4CD3-BC73-E7008986B9E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D1DFD2E6-B42E-43BA-9868-554C4F8ADAB4}" type="sibTrans" cxnId="{A002DBFE-DC84-4CD3-BC73-E7008986B9E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A8C11D8-6507-42C0-B692-4FAB3F0F3909}">
      <dgm:prSet custT="1"/>
      <dgm:spPr/>
      <dgm:t>
        <a:bodyPr/>
        <a:lstStyle/>
        <a:p>
          <a:pPr rtl="0"/>
          <a:r>
            <a:rPr lang="ru-RU" sz="1600" b="0" dirty="0">
              <a:solidFill>
                <a:schemeClr val="tx1"/>
              </a:solidFill>
            </a:rPr>
            <a:t>Подбор ближайшего соседа</a:t>
          </a:r>
        </a:p>
      </dgm:t>
    </dgm:pt>
    <dgm:pt modelId="{B8892DC9-BB58-4ECF-A7A2-69BF2C75E599}" type="parTrans" cxnId="{B4FE2A6F-D7B6-4CF7-86F2-0931F8EAECB1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3DEF7542-67C8-43BC-9588-D3855475C54D}" type="sibTrans" cxnId="{B4FE2A6F-D7B6-4CF7-86F2-0931F8EAECB1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62DF5B1-8616-4A69-AF82-AA54E69889F2}">
      <dgm:prSet custT="1"/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</a:rPr>
            <a:t>Заполнение с помощью регрессии</a:t>
          </a:r>
        </a:p>
      </dgm:t>
    </dgm:pt>
    <dgm:pt modelId="{50AD686F-2B2D-4C23-ADB9-406F40BC0608}" type="parTrans" cxnId="{E3064766-C7B8-4787-AF80-8108A1822E5B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6C383493-DE42-4FFE-8D09-3602A0C65BBE}" type="sibTrans" cxnId="{E3064766-C7B8-4787-AF80-8108A1822E5B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D7B756E7-72BA-4847-B1C0-E837F816189F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Методы взвешивания</a:t>
          </a:r>
        </a:p>
      </dgm:t>
    </dgm:pt>
    <dgm:pt modelId="{27B3D3B4-7D68-4D50-99B0-79D8F0314AA4}" type="parTrans" cxnId="{03F1BF46-F20E-40F6-B671-561A8E32A2A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4D8F72DD-79F7-4537-8FD8-797B7281E6C4}" type="sibTrans" cxnId="{03F1BF46-F20E-40F6-B671-561A8E32A2A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B61B36C0-DF38-4C29-8E55-A92E6888831E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Методы моделирования с помощью функции максимального правдоподобия</a:t>
          </a:r>
        </a:p>
      </dgm:t>
    </dgm:pt>
    <dgm:pt modelId="{343C507C-64E8-400E-AE0B-1D74D00C3E10}" type="parTrans" cxnId="{2E35CC83-9841-4706-80D4-3F9F0F3D23DA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6CF0CA05-92CB-457E-95D1-91A48D3C6644}" type="sibTrans" cxnId="{2E35CC83-9841-4706-80D4-3F9F0F3D23DA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71C218A8-92BE-45FF-BB51-B0F9DEE8D06E}" type="pres">
      <dgm:prSet presAssocID="{9625A17C-A44E-470E-8481-A15BAFA28A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C8E0AE-BE6F-41CA-A29E-98E2D6F9BCBE}" type="pres">
      <dgm:prSet presAssocID="{EAEA4E80-F493-4511-B515-33209FED495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BC396-6ECA-4F19-AC4A-399E1F4EB449}" type="pres">
      <dgm:prSet presAssocID="{791D78A3-3DD3-4BBE-A22E-09C89A3E939A}" presName="spacer" presStyleCnt="0"/>
      <dgm:spPr/>
    </dgm:pt>
    <dgm:pt modelId="{4C6D1C38-EF16-4B58-89C7-B6FB604A7778}" type="pres">
      <dgm:prSet presAssocID="{E57DFF28-E2AF-4C90-9158-362F7DAD711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FBADE-6EF6-4A29-9510-9682BA0712AF}" type="pres">
      <dgm:prSet presAssocID="{E57DFF28-E2AF-4C90-9158-362F7DAD711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9ADAB-1DA5-4D33-8957-F36E1398AFDB}" type="pres">
      <dgm:prSet presAssocID="{E62DF5B1-8616-4A69-AF82-AA54E69889F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381B8-BF22-41BA-AA45-3904CA940423}" type="pres">
      <dgm:prSet presAssocID="{6C383493-DE42-4FFE-8D09-3602A0C65BBE}" presName="spacer" presStyleCnt="0"/>
      <dgm:spPr/>
    </dgm:pt>
    <dgm:pt modelId="{A1C46217-9692-4ACF-AE9E-6741DFBD728E}" type="pres">
      <dgm:prSet presAssocID="{D7B756E7-72BA-4847-B1C0-E837F816189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1FD91-719D-4846-9BDD-456F44512CF4}" type="pres">
      <dgm:prSet presAssocID="{4D8F72DD-79F7-4537-8FD8-797B7281E6C4}" presName="spacer" presStyleCnt="0"/>
      <dgm:spPr/>
    </dgm:pt>
    <dgm:pt modelId="{1380958C-BF83-4549-9FDB-CD3FD088A7C1}" type="pres">
      <dgm:prSet presAssocID="{B61B36C0-DF38-4C29-8E55-A92E6888831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8D0DD2-9708-4547-BDC0-B03925ED1FC2}" type="presOf" srcId="{2A8C11D8-6507-42C0-B692-4FAB3F0F3909}" destId="{025FBADE-6EF6-4A29-9510-9682BA0712AF}" srcOrd="0" destOrd="1" presId="urn:microsoft.com/office/officeart/2005/8/layout/vList2"/>
    <dgm:cxn modelId="{A002DBFE-DC84-4CD3-BC73-E7008986B9E0}" srcId="{E57DFF28-E2AF-4C90-9158-362F7DAD7116}" destId="{219E8736-72FE-4DB5-B884-74FDA96029B2}" srcOrd="0" destOrd="0" parTransId="{7C79A0EF-99FE-44EB-BADA-685B39369809}" sibTransId="{D1DFD2E6-B42E-43BA-9868-554C4F8ADAB4}"/>
    <dgm:cxn modelId="{E8BD0583-4265-4DA9-917C-FFC3A28BEFB5}" type="presOf" srcId="{D7B756E7-72BA-4847-B1C0-E837F816189F}" destId="{A1C46217-9692-4ACF-AE9E-6741DFBD728E}" srcOrd="0" destOrd="0" presId="urn:microsoft.com/office/officeart/2005/8/layout/vList2"/>
    <dgm:cxn modelId="{0001C9C1-C397-49A9-AF58-81BBE6F679A3}" type="presOf" srcId="{219E8736-72FE-4DB5-B884-74FDA96029B2}" destId="{025FBADE-6EF6-4A29-9510-9682BA0712AF}" srcOrd="0" destOrd="0" presId="urn:microsoft.com/office/officeart/2005/8/layout/vList2"/>
    <dgm:cxn modelId="{E3064766-C7B8-4787-AF80-8108A1822E5B}" srcId="{9625A17C-A44E-470E-8481-A15BAFA28AE2}" destId="{E62DF5B1-8616-4A69-AF82-AA54E69889F2}" srcOrd="2" destOrd="0" parTransId="{50AD686F-2B2D-4C23-ADB9-406F40BC0608}" sibTransId="{6C383493-DE42-4FFE-8D09-3602A0C65BBE}"/>
    <dgm:cxn modelId="{E0BA7B96-708B-45D2-AF20-DD4AD6E71E0D}" type="presOf" srcId="{B61B36C0-DF38-4C29-8E55-A92E6888831E}" destId="{1380958C-BF83-4549-9FDB-CD3FD088A7C1}" srcOrd="0" destOrd="0" presId="urn:microsoft.com/office/officeart/2005/8/layout/vList2"/>
    <dgm:cxn modelId="{E7CA4B60-9335-4607-9A05-958D7B22915B}" srcId="{9625A17C-A44E-470E-8481-A15BAFA28AE2}" destId="{E57DFF28-E2AF-4C90-9158-362F7DAD7116}" srcOrd="1" destOrd="0" parTransId="{8A39459A-C895-4B2E-B6E1-AE3346555F2E}" sibTransId="{01941217-5AFB-4A3C-99FE-0D0FCF33CF14}"/>
    <dgm:cxn modelId="{B9828606-6324-4F99-B298-7F1C19E2334D}" type="presOf" srcId="{E62DF5B1-8616-4A69-AF82-AA54E69889F2}" destId="{9119ADAB-1DA5-4D33-8957-F36E1398AFDB}" srcOrd="0" destOrd="0" presId="urn:microsoft.com/office/officeart/2005/8/layout/vList2"/>
    <dgm:cxn modelId="{03F1BF46-F20E-40F6-B671-561A8E32A2A2}" srcId="{9625A17C-A44E-470E-8481-A15BAFA28AE2}" destId="{D7B756E7-72BA-4847-B1C0-E837F816189F}" srcOrd="3" destOrd="0" parTransId="{27B3D3B4-7D68-4D50-99B0-79D8F0314AA4}" sibTransId="{4D8F72DD-79F7-4537-8FD8-797B7281E6C4}"/>
    <dgm:cxn modelId="{73C314FA-8E7E-43E5-A073-6F07B4D674BC}" type="presOf" srcId="{E57DFF28-E2AF-4C90-9158-362F7DAD7116}" destId="{4C6D1C38-EF16-4B58-89C7-B6FB604A7778}" srcOrd="0" destOrd="0" presId="urn:microsoft.com/office/officeart/2005/8/layout/vList2"/>
    <dgm:cxn modelId="{D38894DF-C504-4D75-BC8D-7F47F21360FF}" srcId="{9625A17C-A44E-470E-8481-A15BAFA28AE2}" destId="{EAEA4E80-F493-4511-B515-33209FED495B}" srcOrd="0" destOrd="0" parTransId="{B1339536-3F31-4335-92AD-14AA195337D8}" sibTransId="{791D78A3-3DD3-4BBE-A22E-09C89A3E939A}"/>
    <dgm:cxn modelId="{B4FE2A6F-D7B6-4CF7-86F2-0931F8EAECB1}" srcId="{E57DFF28-E2AF-4C90-9158-362F7DAD7116}" destId="{2A8C11D8-6507-42C0-B692-4FAB3F0F3909}" srcOrd="1" destOrd="0" parTransId="{B8892DC9-BB58-4ECF-A7A2-69BF2C75E599}" sibTransId="{3DEF7542-67C8-43BC-9588-D3855475C54D}"/>
    <dgm:cxn modelId="{C5B0B036-889C-4CAB-9474-1DB2212B3F1E}" type="presOf" srcId="{9625A17C-A44E-470E-8481-A15BAFA28AE2}" destId="{71C218A8-92BE-45FF-BB51-B0F9DEE8D06E}" srcOrd="0" destOrd="0" presId="urn:microsoft.com/office/officeart/2005/8/layout/vList2"/>
    <dgm:cxn modelId="{2E35CC83-9841-4706-80D4-3F9F0F3D23DA}" srcId="{9625A17C-A44E-470E-8481-A15BAFA28AE2}" destId="{B61B36C0-DF38-4C29-8E55-A92E6888831E}" srcOrd="4" destOrd="0" parTransId="{343C507C-64E8-400E-AE0B-1D74D00C3E10}" sibTransId="{6CF0CA05-92CB-457E-95D1-91A48D3C6644}"/>
    <dgm:cxn modelId="{4168AE15-A502-4F32-B1BE-D53D4539C431}" type="presOf" srcId="{EAEA4E80-F493-4511-B515-33209FED495B}" destId="{3FC8E0AE-BE6F-41CA-A29E-98E2D6F9BCBE}" srcOrd="0" destOrd="0" presId="urn:microsoft.com/office/officeart/2005/8/layout/vList2"/>
    <dgm:cxn modelId="{489264C9-F49D-44E7-AF9C-18F32B8452AE}" type="presParOf" srcId="{71C218A8-92BE-45FF-BB51-B0F9DEE8D06E}" destId="{3FC8E0AE-BE6F-41CA-A29E-98E2D6F9BCBE}" srcOrd="0" destOrd="0" presId="urn:microsoft.com/office/officeart/2005/8/layout/vList2"/>
    <dgm:cxn modelId="{C8FCA7C8-879C-495F-9696-D126FBA3A216}" type="presParOf" srcId="{71C218A8-92BE-45FF-BB51-B0F9DEE8D06E}" destId="{4E4BC396-6ECA-4F19-AC4A-399E1F4EB449}" srcOrd="1" destOrd="0" presId="urn:microsoft.com/office/officeart/2005/8/layout/vList2"/>
    <dgm:cxn modelId="{5E56A577-DA63-4F47-BF0D-95D5A78A54C2}" type="presParOf" srcId="{71C218A8-92BE-45FF-BB51-B0F9DEE8D06E}" destId="{4C6D1C38-EF16-4B58-89C7-B6FB604A7778}" srcOrd="2" destOrd="0" presId="urn:microsoft.com/office/officeart/2005/8/layout/vList2"/>
    <dgm:cxn modelId="{3E1314F6-929F-461F-B6C7-B73BDD292CB7}" type="presParOf" srcId="{71C218A8-92BE-45FF-BB51-B0F9DEE8D06E}" destId="{025FBADE-6EF6-4A29-9510-9682BA0712AF}" srcOrd="3" destOrd="0" presId="urn:microsoft.com/office/officeart/2005/8/layout/vList2"/>
    <dgm:cxn modelId="{D6244A41-D7F8-41C9-A146-9DB01BC6D397}" type="presParOf" srcId="{71C218A8-92BE-45FF-BB51-B0F9DEE8D06E}" destId="{9119ADAB-1DA5-4D33-8957-F36E1398AFDB}" srcOrd="4" destOrd="0" presId="urn:microsoft.com/office/officeart/2005/8/layout/vList2"/>
    <dgm:cxn modelId="{21C9AB27-F2AB-430F-83DB-9D2CAEAB3F20}" type="presParOf" srcId="{71C218A8-92BE-45FF-BB51-B0F9DEE8D06E}" destId="{700381B8-BF22-41BA-AA45-3904CA940423}" srcOrd="5" destOrd="0" presId="urn:microsoft.com/office/officeart/2005/8/layout/vList2"/>
    <dgm:cxn modelId="{96C88EA9-50AA-451D-847C-0E0293EAD4D9}" type="presParOf" srcId="{71C218A8-92BE-45FF-BB51-B0F9DEE8D06E}" destId="{A1C46217-9692-4ACF-AE9E-6741DFBD728E}" srcOrd="6" destOrd="0" presId="urn:microsoft.com/office/officeart/2005/8/layout/vList2"/>
    <dgm:cxn modelId="{CA8C7E50-51EF-4F4F-9007-1D266D4892C4}" type="presParOf" srcId="{71C218A8-92BE-45FF-BB51-B0F9DEE8D06E}" destId="{3031FD91-719D-4846-9BDD-456F44512CF4}" srcOrd="7" destOrd="0" presId="urn:microsoft.com/office/officeart/2005/8/layout/vList2"/>
    <dgm:cxn modelId="{3B579C5E-5432-4885-A161-CA41A75EF5B8}" type="presParOf" srcId="{71C218A8-92BE-45FF-BB51-B0F9DEE8D06E}" destId="{1380958C-BF83-4549-9FDB-CD3FD088A7C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138201-3FEB-4E45-8272-0CB1A7120070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99567DB2-A1F6-448A-AC8B-CFB61FD248C3}">
      <dgm:prSet/>
      <dgm:spPr/>
      <dgm:t>
        <a:bodyPr/>
        <a:lstStyle/>
        <a:p>
          <a:pPr rtl="0"/>
          <a:r>
            <a:rPr lang="ru-RU" b="1" dirty="0"/>
            <a:t>Преобразование упорядоченных данных</a:t>
          </a:r>
          <a:endParaRPr lang="ru-RU" dirty="0"/>
        </a:p>
      </dgm:t>
    </dgm:pt>
    <dgm:pt modelId="{D5D8E402-E2E5-484D-A521-948DB2311911}" type="parTrans" cxnId="{B5AFA79C-1C47-4D5F-91EF-12A650DAA8C2}">
      <dgm:prSet/>
      <dgm:spPr/>
      <dgm:t>
        <a:bodyPr/>
        <a:lstStyle/>
        <a:p>
          <a:endParaRPr lang="ru-RU"/>
        </a:p>
      </dgm:t>
    </dgm:pt>
    <dgm:pt modelId="{1F1F2936-CA0C-4CB3-BEB0-58DB4E1185D9}" type="sibTrans" cxnId="{B5AFA79C-1C47-4D5F-91EF-12A650DAA8C2}">
      <dgm:prSet/>
      <dgm:spPr/>
      <dgm:t>
        <a:bodyPr/>
        <a:lstStyle/>
        <a:p>
          <a:endParaRPr lang="ru-RU"/>
        </a:p>
      </dgm:t>
    </dgm:pt>
    <dgm:pt modelId="{67C0A857-670F-470B-AB24-447E733515AC}">
      <dgm:prSet/>
      <dgm:spPr/>
      <dgm:t>
        <a:bodyPr/>
        <a:lstStyle/>
        <a:p>
          <a:pPr rtl="0"/>
          <a:r>
            <a:rPr lang="ru-RU" b="1" dirty="0"/>
            <a:t>Квантование</a:t>
          </a:r>
          <a:endParaRPr lang="ru-RU" dirty="0"/>
        </a:p>
      </dgm:t>
    </dgm:pt>
    <dgm:pt modelId="{43EB5D22-4ED0-4AB0-B08F-C6FC81DA6E53}" type="parTrans" cxnId="{7950D4CE-12AC-4A13-82F9-17385FAAF5EA}">
      <dgm:prSet/>
      <dgm:spPr/>
      <dgm:t>
        <a:bodyPr/>
        <a:lstStyle/>
        <a:p>
          <a:endParaRPr lang="ru-RU"/>
        </a:p>
      </dgm:t>
    </dgm:pt>
    <dgm:pt modelId="{497E97DC-058A-4159-957E-46619E23A3A5}" type="sibTrans" cxnId="{7950D4CE-12AC-4A13-82F9-17385FAAF5EA}">
      <dgm:prSet/>
      <dgm:spPr/>
      <dgm:t>
        <a:bodyPr/>
        <a:lstStyle/>
        <a:p>
          <a:endParaRPr lang="ru-RU"/>
        </a:p>
      </dgm:t>
    </dgm:pt>
    <dgm:pt modelId="{174FC8CB-7D42-4A0D-A9EC-9C9834FB1058}">
      <dgm:prSet/>
      <dgm:spPr/>
      <dgm:t>
        <a:bodyPr/>
        <a:lstStyle/>
        <a:p>
          <a:pPr rtl="0"/>
          <a:r>
            <a:rPr lang="ru-RU" b="1" dirty="0"/>
            <a:t>Сортировка</a:t>
          </a:r>
          <a:endParaRPr lang="ru-RU" dirty="0"/>
        </a:p>
      </dgm:t>
    </dgm:pt>
    <dgm:pt modelId="{FB8E1D4A-2DD6-432B-B2F3-47994BCA3F23}" type="parTrans" cxnId="{D291A671-0706-4B71-BCD6-71A4E2982690}">
      <dgm:prSet/>
      <dgm:spPr/>
      <dgm:t>
        <a:bodyPr/>
        <a:lstStyle/>
        <a:p>
          <a:endParaRPr lang="ru-RU"/>
        </a:p>
      </dgm:t>
    </dgm:pt>
    <dgm:pt modelId="{20B00834-D468-408F-B6F6-43645F25873D}" type="sibTrans" cxnId="{D291A671-0706-4B71-BCD6-71A4E2982690}">
      <dgm:prSet/>
      <dgm:spPr/>
      <dgm:t>
        <a:bodyPr/>
        <a:lstStyle/>
        <a:p>
          <a:endParaRPr lang="ru-RU"/>
        </a:p>
      </dgm:t>
    </dgm:pt>
    <dgm:pt modelId="{652844A8-5DE6-45DE-A6E0-9A4FDCFBA8DD}">
      <dgm:prSet/>
      <dgm:spPr/>
      <dgm:t>
        <a:bodyPr/>
        <a:lstStyle/>
        <a:p>
          <a:pPr rtl="0"/>
          <a:r>
            <a:rPr lang="ru-RU" b="1" dirty="0"/>
            <a:t>Слияние</a:t>
          </a:r>
          <a:endParaRPr lang="ru-RU" dirty="0"/>
        </a:p>
      </dgm:t>
    </dgm:pt>
    <dgm:pt modelId="{A1D6BCEE-7C09-4933-97D3-B128ED20C680}" type="parTrans" cxnId="{49E83B68-8446-4BF7-9DBD-CE048DA5370D}">
      <dgm:prSet/>
      <dgm:spPr/>
      <dgm:t>
        <a:bodyPr/>
        <a:lstStyle/>
        <a:p>
          <a:endParaRPr lang="ru-RU"/>
        </a:p>
      </dgm:t>
    </dgm:pt>
    <dgm:pt modelId="{2CF21B04-460E-4111-B4C7-8B504A60A193}" type="sibTrans" cxnId="{49E83B68-8446-4BF7-9DBD-CE048DA5370D}">
      <dgm:prSet/>
      <dgm:spPr/>
      <dgm:t>
        <a:bodyPr/>
        <a:lstStyle/>
        <a:p>
          <a:endParaRPr lang="ru-RU"/>
        </a:p>
      </dgm:t>
    </dgm:pt>
    <dgm:pt modelId="{FBAF9D20-8183-4CF8-BFA9-05F99B6571D7}">
      <dgm:prSet/>
      <dgm:spPr/>
      <dgm:t>
        <a:bodyPr/>
        <a:lstStyle/>
        <a:p>
          <a:pPr rtl="0"/>
          <a:r>
            <a:rPr lang="ru-RU" b="1" dirty="0"/>
            <a:t>Группировка и разгруппировка</a:t>
          </a:r>
          <a:endParaRPr lang="ru-RU" dirty="0"/>
        </a:p>
      </dgm:t>
    </dgm:pt>
    <dgm:pt modelId="{DB84FD7E-EA94-4544-9043-2710E56D1D56}" type="parTrans" cxnId="{61E5F8F9-6224-4258-A837-E70760075EEC}">
      <dgm:prSet/>
      <dgm:spPr/>
      <dgm:t>
        <a:bodyPr/>
        <a:lstStyle/>
        <a:p>
          <a:endParaRPr lang="ru-RU"/>
        </a:p>
      </dgm:t>
    </dgm:pt>
    <dgm:pt modelId="{B59C9DF2-9FF1-4349-9655-096D1030AABA}" type="sibTrans" cxnId="{61E5F8F9-6224-4258-A837-E70760075EEC}">
      <dgm:prSet/>
      <dgm:spPr/>
      <dgm:t>
        <a:bodyPr/>
        <a:lstStyle/>
        <a:p>
          <a:endParaRPr lang="ru-RU"/>
        </a:p>
      </dgm:t>
    </dgm:pt>
    <dgm:pt modelId="{08BEAEDE-35D0-4927-9C94-D5247F512BEA}">
      <dgm:prSet/>
      <dgm:spPr/>
      <dgm:t>
        <a:bodyPr/>
        <a:lstStyle/>
        <a:p>
          <a:pPr rtl="0"/>
          <a:r>
            <a:rPr lang="ru-RU" b="1" dirty="0"/>
            <a:t>Настройка набора данных</a:t>
          </a:r>
          <a:endParaRPr lang="ru-RU" dirty="0"/>
        </a:p>
      </dgm:t>
    </dgm:pt>
    <dgm:pt modelId="{98DE8E30-8B62-4B49-9E14-E5C9E7817779}" type="parTrans" cxnId="{6F7033E5-AF42-4DD3-AFA6-782AA8679156}">
      <dgm:prSet/>
      <dgm:spPr/>
      <dgm:t>
        <a:bodyPr/>
        <a:lstStyle/>
        <a:p>
          <a:endParaRPr lang="ru-RU"/>
        </a:p>
      </dgm:t>
    </dgm:pt>
    <dgm:pt modelId="{321A60CE-12B1-4D2E-8552-708BC24DFCDD}" type="sibTrans" cxnId="{6F7033E5-AF42-4DD3-AFA6-782AA8679156}">
      <dgm:prSet/>
      <dgm:spPr/>
      <dgm:t>
        <a:bodyPr/>
        <a:lstStyle/>
        <a:p>
          <a:endParaRPr lang="ru-RU"/>
        </a:p>
      </dgm:t>
    </dgm:pt>
    <dgm:pt modelId="{40BB2111-67EF-457F-AD57-691B57D47412}">
      <dgm:prSet/>
      <dgm:spPr/>
      <dgm:t>
        <a:bodyPr/>
        <a:lstStyle/>
        <a:p>
          <a:pPr rtl="0"/>
          <a:r>
            <a:rPr lang="ru-RU" b="1" dirty="0"/>
            <a:t>Табличная подстановка значений</a:t>
          </a:r>
          <a:endParaRPr lang="ru-RU" dirty="0"/>
        </a:p>
      </dgm:t>
    </dgm:pt>
    <dgm:pt modelId="{C5069EB9-4096-4DF8-B6DC-E4D4E77F9A50}" type="parTrans" cxnId="{A06F9AF3-4726-4CC5-BEB7-C96FAB01445B}">
      <dgm:prSet/>
      <dgm:spPr/>
      <dgm:t>
        <a:bodyPr/>
        <a:lstStyle/>
        <a:p>
          <a:endParaRPr lang="ru-RU"/>
        </a:p>
      </dgm:t>
    </dgm:pt>
    <dgm:pt modelId="{A9F572E3-D561-418F-9A18-C392DC3C884A}" type="sibTrans" cxnId="{A06F9AF3-4726-4CC5-BEB7-C96FAB01445B}">
      <dgm:prSet/>
      <dgm:spPr/>
      <dgm:t>
        <a:bodyPr/>
        <a:lstStyle/>
        <a:p>
          <a:endParaRPr lang="ru-RU"/>
        </a:p>
      </dgm:t>
    </dgm:pt>
    <dgm:pt modelId="{5E13ED79-B3CE-4270-9EEC-33A6C57F1539}">
      <dgm:prSet/>
      <dgm:spPr/>
      <dgm:t>
        <a:bodyPr/>
        <a:lstStyle/>
        <a:p>
          <a:pPr rtl="0"/>
          <a:r>
            <a:rPr lang="ru-RU" b="1" dirty="0"/>
            <a:t>Вычисляемые (производные) значения</a:t>
          </a:r>
          <a:endParaRPr lang="ru-RU" dirty="0"/>
        </a:p>
      </dgm:t>
    </dgm:pt>
    <dgm:pt modelId="{2B98E12D-23DA-428D-B419-ED6F0EA6BD75}" type="parTrans" cxnId="{23B4FE48-B87E-4359-AF87-EC25554A0030}">
      <dgm:prSet/>
      <dgm:spPr/>
      <dgm:t>
        <a:bodyPr/>
        <a:lstStyle/>
        <a:p>
          <a:endParaRPr lang="ru-RU"/>
        </a:p>
      </dgm:t>
    </dgm:pt>
    <dgm:pt modelId="{9475FB1C-DB94-4ED0-A8AE-BE89B7CE308F}" type="sibTrans" cxnId="{23B4FE48-B87E-4359-AF87-EC25554A0030}">
      <dgm:prSet/>
      <dgm:spPr/>
      <dgm:t>
        <a:bodyPr/>
        <a:lstStyle/>
        <a:p>
          <a:endParaRPr lang="ru-RU"/>
        </a:p>
      </dgm:t>
    </dgm:pt>
    <dgm:pt modelId="{BA4504B4-B789-48B0-BAB5-92488B94F10B}">
      <dgm:prSet/>
      <dgm:spPr/>
      <dgm:t>
        <a:bodyPr/>
        <a:lstStyle/>
        <a:p>
          <a:pPr rtl="0"/>
          <a:r>
            <a:rPr lang="ru-RU" b="1" dirty="0"/>
            <a:t>Нормализация</a:t>
          </a:r>
          <a:endParaRPr lang="ru-RU" dirty="0"/>
        </a:p>
      </dgm:t>
    </dgm:pt>
    <dgm:pt modelId="{4319CA9E-5BA4-494D-AE80-55CC0EDC0ACF}" type="parTrans" cxnId="{4A0E15FE-9739-4965-90F2-4B60B8DAC6EE}">
      <dgm:prSet/>
      <dgm:spPr/>
      <dgm:t>
        <a:bodyPr/>
        <a:lstStyle/>
        <a:p>
          <a:endParaRPr lang="ru-RU"/>
        </a:p>
      </dgm:t>
    </dgm:pt>
    <dgm:pt modelId="{281DA918-5750-4056-8F9D-99BC6DBAC23D}" type="sibTrans" cxnId="{4A0E15FE-9739-4965-90F2-4B60B8DAC6EE}">
      <dgm:prSet/>
      <dgm:spPr/>
      <dgm:t>
        <a:bodyPr/>
        <a:lstStyle/>
        <a:p>
          <a:endParaRPr lang="ru-RU"/>
        </a:p>
      </dgm:t>
    </dgm:pt>
    <dgm:pt modelId="{71CBC46E-29A9-46E1-97CC-9598BD02E036}" type="pres">
      <dgm:prSet presAssocID="{4C138201-3FEB-4E45-8272-0CB1A71200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85B3AA-E311-4925-A215-03334FF4376F}" type="pres">
      <dgm:prSet presAssocID="{99567DB2-A1F6-448A-AC8B-CFB61FD248C3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358A7-09B9-42C0-89A6-AE7DC53E0FAB}" type="pres">
      <dgm:prSet presAssocID="{1F1F2936-CA0C-4CB3-BEB0-58DB4E1185D9}" presName="spacer" presStyleCnt="0"/>
      <dgm:spPr/>
    </dgm:pt>
    <dgm:pt modelId="{AF938889-6342-4EFF-84BE-631BAE842B68}" type="pres">
      <dgm:prSet presAssocID="{67C0A857-670F-470B-AB24-447E733515AC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7F9FE-F2D7-48FD-A1F1-5AB2E010FA72}" type="pres">
      <dgm:prSet presAssocID="{497E97DC-058A-4159-957E-46619E23A3A5}" presName="spacer" presStyleCnt="0"/>
      <dgm:spPr/>
    </dgm:pt>
    <dgm:pt modelId="{823EF32D-74F9-43D5-BED0-12094DE55B3F}" type="pres">
      <dgm:prSet presAssocID="{174FC8CB-7D42-4A0D-A9EC-9C9834FB1058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3F1EF-F363-4F24-891A-F68A6306C678}" type="pres">
      <dgm:prSet presAssocID="{20B00834-D468-408F-B6F6-43645F25873D}" presName="spacer" presStyleCnt="0"/>
      <dgm:spPr/>
    </dgm:pt>
    <dgm:pt modelId="{18C6AD49-8EC2-4509-8B44-0C2A2A86E550}" type="pres">
      <dgm:prSet presAssocID="{652844A8-5DE6-45DE-A6E0-9A4FDCFBA8DD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697B5-32F3-438A-9415-E66EA8F7DCA7}" type="pres">
      <dgm:prSet presAssocID="{2CF21B04-460E-4111-B4C7-8B504A60A193}" presName="spacer" presStyleCnt="0"/>
      <dgm:spPr/>
    </dgm:pt>
    <dgm:pt modelId="{8A8427F6-D461-4AE3-87A5-4273E85177FB}" type="pres">
      <dgm:prSet presAssocID="{FBAF9D20-8183-4CF8-BFA9-05F99B6571D7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43A92-C12C-4CA2-A62A-4FA21C13AE70}" type="pres">
      <dgm:prSet presAssocID="{B59C9DF2-9FF1-4349-9655-096D1030AABA}" presName="spacer" presStyleCnt="0"/>
      <dgm:spPr/>
    </dgm:pt>
    <dgm:pt modelId="{1F7A0382-145B-428F-9FD1-8C51EA6F4E65}" type="pres">
      <dgm:prSet presAssocID="{08BEAEDE-35D0-4927-9C94-D5247F512BEA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C0386-2DBC-417F-A2AA-F42825924877}" type="pres">
      <dgm:prSet presAssocID="{321A60CE-12B1-4D2E-8552-708BC24DFCDD}" presName="spacer" presStyleCnt="0"/>
      <dgm:spPr/>
    </dgm:pt>
    <dgm:pt modelId="{B7378966-EB3B-42B0-A1E4-ADB112BFA2CA}" type="pres">
      <dgm:prSet presAssocID="{40BB2111-67EF-457F-AD57-691B57D47412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4A88B-9EA3-40C0-A8D6-6F8750099E4F}" type="pres">
      <dgm:prSet presAssocID="{A9F572E3-D561-418F-9A18-C392DC3C884A}" presName="spacer" presStyleCnt="0"/>
      <dgm:spPr/>
    </dgm:pt>
    <dgm:pt modelId="{864A2068-0ABB-4E12-A546-F74B440D5DB2}" type="pres">
      <dgm:prSet presAssocID="{5E13ED79-B3CE-4270-9EEC-33A6C57F1539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8719E-1A56-4EFB-9C1F-BCC78F05E0A5}" type="pres">
      <dgm:prSet presAssocID="{9475FB1C-DB94-4ED0-A8AE-BE89B7CE308F}" presName="spacer" presStyleCnt="0"/>
      <dgm:spPr/>
    </dgm:pt>
    <dgm:pt modelId="{1E3E4ED1-BA8C-4233-935F-68358421CC00}" type="pres">
      <dgm:prSet presAssocID="{BA4504B4-B789-48B0-BAB5-92488B94F10B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2385DD-57AF-4BD8-B582-7B92C106E9A9}" type="presOf" srcId="{67C0A857-670F-470B-AB24-447E733515AC}" destId="{AF938889-6342-4EFF-84BE-631BAE842B68}" srcOrd="0" destOrd="0" presId="urn:microsoft.com/office/officeart/2005/8/layout/vList2"/>
    <dgm:cxn modelId="{D291A671-0706-4B71-BCD6-71A4E2982690}" srcId="{4C138201-3FEB-4E45-8272-0CB1A7120070}" destId="{174FC8CB-7D42-4A0D-A9EC-9C9834FB1058}" srcOrd="2" destOrd="0" parTransId="{FB8E1D4A-2DD6-432B-B2F3-47994BCA3F23}" sibTransId="{20B00834-D468-408F-B6F6-43645F25873D}"/>
    <dgm:cxn modelId="{6F7033E5-AF42-4DD3-AFA6-782AA8679156}" srcId="{4C138201-3FEB-4E45-8272-0CB1A7120070}" destId="{08BEAEDE-35D0-4927-9C94-D5247F512BEA}" srcOrd="5" destOrd="0" parTransId="{98DE8E30-8B62-4B49-9E14-E5C9E7817779}" sibTransId="{321A60CE-12B1-4D2E-8552-708BC24DFCDD}"/>
    <dgm:cxn modelId="{D6E8CB84-5A02-4260-814E-7378527DD1C1}" type="presOf" srcId="{652844A8-5DE6-45DE-A6E0-9A4FDCFBA8DD}" destId="{18C6AD49-8EC2-4509-8B44-0C2A2A86E550}" srcOrd="0" destOrd="0" presId="urn:microsoft.com/office/officeart/2005/8/layout/vList2"/>
    <dgm:cxn modelId="{E0ACAFD3-CB04-4137-8FC5-3F32A3561C2B}" type="presOf" srcId="{BA4504B4-B789-48B0-BAB5-92488B94F10B}" destId="{1E3E4ED1-BA8C-4233-935F-68358421CC00}" srcOrd="0" destOrd="0" presId="urn:microsoft.com/office/officeart/2005/8/layout/vList2"/>
    <dgm:cxn modelId="{B03C340E-AC45-4EE4-B7C0-16A11D64F089}" type="presOf" srcId="{5E13ED79-B3CE-4270-9EEC-33A6C57F1539}" destId="{864A2068-0ABB-4E12-A546-F74B440D5DB2}" srcOrd="0" destOrd="0" presId="urn:microsoft.com/office/officeart/2005/8/layout/vList2"/>
    <dgm:cxn modelId="{A06F9AF3-4726-4CC5-BEB7-C96FAB01445B}" srcId="{4C138201-3FEB-4E45-8272-0CB1A7120070}" destId="{40BB2111-67EF-457F-AD57-691B57D47412}" srcOrd="6" destOrd="0" parTransId="{C5069EB9-4096-4DF8-B6DC-E4D4E77F9A50}" sibTransId="{A9F572E3-D561-418F-9A18-C392DC3C884A}"/>
    <dgm:cxn modelId="{61E5F8F9-6224-4258-A837-E70760075EEC}" srcId="{4C138201-3FEB-4E45-8272-0CB1A7120070}" destId="{FBAF9D20-8183-4CF8-BFA9-05F99B6571D7}" srcOrd="4" destOrd="0" parTransId="{DB84FD7E-EA94-4544-9043-2710E56D1D56}" sibTransId="{B59C9DF2-9FF1-4349-9655-096D1030AABA}"/>
    <dgm:cxn modelId="{D7A33BF0-04F9-4843-9805-0F7070AA0B9E}" type="presOf" srcId="{174FC8CB-7D42-4A0D-A9EC-9C9834FB1058}" destId="{823EF32D-74F9-43D5-BED0-12094DE55B3F}" srcOrd="0" destOrd="0" presId="urn:microsoft.com/office/officeart/2005/8/layout/vList2"/>
    <dgm:cxn modelId="{21C58383-3194-454A-8EA1-C22D9A1BB291}" type="presOf" srcId="{FBAF9D20-8183-4CF8-BFA9-05F99B6571D7}" destId="{8A8427F6-D461-4AE3-87A5-4273E85177FB}" srcOrd="0" destOrd="0" presId="urn:microsoft.com/office/officeart/2005/8/layout/vList2"/>
    <dgm:cxn modelId="{49E83B68-8446-4BF7-9DBD-CE048DA5370D}" srcId="{4C138201-3FEB-4E45-8272-0CB1A7120070}" destId="{652844A8-5DE6-45DE-A6E0-9A4FDCFBA8DD}" srcOrd="3" destOrd="0" parTransId="{A1D6BCEE-7C09-4933-97D3-B128ED20C680}" sibTransId="{2CF21B04-460E-4111-B4C7-8B504A60A193}"/>
    <dgm:cxn modelId="{B5AFA79C-1C47-4D5F-91EF-12A650DAA8C2}" srcId="{4C138201-3FEB-4E45-8272-0CB1A7120070}" destId="{99567DB2-A1F6-448A-AC8B-CFB61FD248C3}" srcOrd="0" destOrd="0" parTransId="{D5D8E402-E2E5-484D-A521-948DB2311911}" sibTransId="{1F1F2936-CA0C-4CB3-BEB0-58DB4E1185D9}"/>
    <dgm:cxn modelId="{B2183C80-975F-4178-AFF6-B3D2C755F9DB}" type="presOf" srcId="{99567DB2-A1F6-448A-AC8B-CFB61FD248C3}" destId="{8F85B3AA-E311-4925-A215-03334FF4376F}" srcOrd="0" destOrd="0" presId="urn:microsoft.com/office/officeart/2005/8/layout/vList2"/>
    <dgm:cxn modelId="{4A0E15FE-9739-4965-90F2-4B60B8DAC6EE}" srcId="{4C138201-3FEB-4E45-8272-0CB1A7120070}" destId="{BA4504B4-B789-48B0-BAB5-92488B94F10B}" srcOrd="8" destOrd="0" parTransId="{4319CA9E-5BA4-494D-AE80-55CC0EDC0ACF}" sibTransId="{281DA918-5750-4056-8F9D-99BC6DBAC23D}"/>
    <dgm:cxn modelId="{86A0AAAF-636D-48A9-BA96-CFAB89F487CF}" type="presOf" srcId="{40BB2111-67EF-457F-AD57-691B57D47412}" destId="{B7378966-EB3B-42B0-A1E4-ADB112BFA2CA}" srcOrd="0" destOrd="0" presId="urn:microsoft.com/office/officeart/2005/8/layout/vList2"/>
    <dgm:cxn modelId="{7950D4CE-12AC-4A13-82F9-17385FAAF5EA}" srcId="{4C138201-3FEB-4E45-8272-0CB1A7120070}" destId="{67C0A857-670F-470B-AB24-447E733515AC}" srcOrd="1" destOrd="0" parTransId="{43EB5D22-4ED0-4AB0-B08F-C6FC81DA6E53}" sibTransId="{497E97DC-058A-4159-957E-46619E23A3A5}"/>
    <dgm:cxn modelId="{800F5DE5-14F2-4D17-B0DA-8D640032064F}" type="presOf" srcId="{08BEAEDE-35D0-4927-9C94-D5247F512BEA}" destId="{1F7A0382-145B-428F-9FD1-8C51EA6F4E65}" srcOrd="0" destOrd="0" presId="urn:microsoft.com/office/officeart/2005/8/layout/vList2"/>
    <dgm:cxn modelId="{23B4FE48-B87E-4359-AF87-EC25554A0030}" srcId="{4C138201-3FEB-4E45-8272-0CB1A7120070}" destId="{5E13ED79-B3CE-4270-9EEC-33A6C57F1539}" srcOrd="7" destOrd="0" parTransId="{2B98E12D-23DA-428D-B419-ED6F0EA6BD75}" sibTransId="{9475FB1C-DB94-4ED0-A8AE-BE89B7CE308F}"/>
    <dgm:cxn modelId="{C55801E3-ACAE-4C50-A2F4-D82542B69B63}" type="presOf" srcId="{4C138201-3FEB-4E45-8272-0CB1A7120070}" destId="{71CBC46E-29A9-46E1-97CC-9598BD02E036}" srcOrd="0" destOrd="0" presId="urn:microsoft.com/office/officeart/2005/8/layout/vList2"/>
    <dgm:cxn modelId="{BB55B53B-2B6E-46C9-B615-64A0BD45A54B}" type="presParOf" srcId="{71CBC46E-29A9-46E1-97CC-9598BD02E036}" destId="{8F85B3AA-E311-4925-A215-03334FF4376F}" srcOrd="0" destOrd="0" presId="urn:microsoft.com/office/officeart/2005/8/layout/vList2"/>
    <dgm:cxn modelId="{102B2B62-751A-4B0C-B477-70D798DB7854}" type="presParOf" srcId="{71CBC46E-29A9-46E1-97CC-9598BD02E036}" destId="{2CF358A7-09B9-42C0-89A6-AE7DC53E0FAB}" srcOrd="1" destOrd="0" presId="urn:microsoft.com/office/officeart/2005/8/layout/vList2"/>
    <dgm:cxn modelId="{03557BC6-6120-4E3F-8B83-9CF7B65ED7E4}" type="presParOf" srcId="{71CBC46E-29A9-46E1-97CC-9598BD02E036}" destId="{AF938889-6342-4EFF-84BE-631BAE842B68}" srcOrd="2" destOrd="0" presId="urn:microsoft.com/office/officeart/2005/8/layout/vList2"/>
    <dgm:cxn modelId="{EDA20745-A3DE-40D8-A5F0-7B9042C09EDE}" type="presParOf" srcId="{71CBC46E-29A9-46E1-97CC-9598BD02E036}" destId="{7BB7F9FE-F2D7-48FD-A1F1-5AB2E010FA72}" srcOrd="3" destOrd="0" presId="urn:microsoft.com/office/officeart/2005/8/layout/vList2"/>
    <dgm:cxn modelId="{C356526A-9076-4992-B9F5-42151C9A7397}" type="presParOf" srcId="{71CBC46E-29A9-46E1-97CC-9598BD02E036}" destId="{823EF32D-74F9-43D5-BED0-12094DE55B3F}" srcOrd="4" destOrd="0" presId="urn:microsoft.com/office/officeart/2005/8/layout/vList2"/>
    <dgm:cxn modelId="{B48C98D0-0A2E-4C6D-B985-5B1B240CD417}" type="presParOf" srcId="{71CBC46E-29A9-46E1-97CC-9598BD02E036}" destId="{C753F1EF-F363-4F24-891A-F68A6306C678}" srcOrd="5" destOrd="0" presId="urn:microsoft.com/office/officeart/2005/8/layout/vList2"/>
    <dgm:cxn modelId="{BF3066F1-5277-4B14-88CF-3E12E1B54B98}" type="presParOf" srcId="{71CBC46E-29A9-46E1-97CC-9598BD02E036}" destId="{18C6AD49-8EC2-4509-8B44-0C2A2A86E550}" srcOrd="6" destOrd="0" presId="urn:microsoft.com/office/officeart/2005/8/layout/vList2"/>
    <dgm:cxn modelId="{BA9667DD-F113-46D9-9A21-8AE79E3E6CF5}" type="presParOf" srcId="{71CBC46E-29A9-46E1-97CC-9598BD02E036}" destId="{050697B5-32F3-438A-9415-E66EA8F7DCA7}" srcOrd="7" destOrd="0" presId="urn:microsoft.com/office/officeart/2005/8/layout/vList2"/>
    <dgm:cxn modelId="{F8F35FBF-FD07-43E1-94D6-C2645300F830}" type="presParOf" srcId="{71CBC46E-29A9-46E1-97CC-9598BD02E036}" destId="{8A8427F6-D461-4AE3-87A5-4273E85177FB}" srcOrd="8" destOrd="0" presId="urn:microsoft.com/office/officeart/2005/8/layout/vList2"/>
    <dgm:cxn modelId="{69C3F603-B752-4B68-9ABA-81FC52E830AA}" type="presParOf" srcId="{71CBC46E-29A9-46E1-97CC-9598BD02E036}" destId="{AF443A92-C12C-4CA2-A62A-4FA21C13AE70}" srcOrd="9" destOrd="0" presId="urn:microsoft.com/office/officeart/2005/8/layout/vList2"/>
    <dgm:cxn modelId="{492016C0-D8E7-4301-B2F1-C1B7843D74D5}" type="presParOf" srcId="{71CBC46E-29A9-46E1-97CC-9598BD02E036}" destId="{1F7A0382-145B-428F-9FD1-8C51EA6F4E65}" srcOrd="10" destOrd="0" presId="urn:microsoft.com/office/officeart/2005/8/layout/vList2"/>
    <dgm:cxn modelId="{3443F646-EFC8-4A84-83BC-A833D67B2AC7}" type="presParOf" srcId="{71CBC46E-29A9-46E1-97CC-9598BD02E036}" destId="{99BC0386-2DBC-417F-A2AA-F42825924877}" srcOrd="11" destOrd="0" presId="urn:microsoft.com/office/officeart/2005/8/layout/vList2"/>
    <dgm:cxn modelId="{59BE6789-C082-49A2-8062-7FDFDA180BB5}" type="presParOf" srcId="{71CBC46E-29A9-46E1-97CC-9598BD02E036}" destId="{B7378966-EB3B-42B0-A1E4-ADB112BFA2CA}" srcOrd="12" destOrd="0" presId="urn:microsoft.com/office/officeart/2005/8/layout/vList2"/>
    <dgm:cxn modelId="{4466CC42-2F9C-429F-8ABB-2F7A6F17231C}" type="presParOf" srcId="{71CBC46E-29A9-46E1-97CC-9598BD02E036}" destId="{2A94A88B-9EA3-40C0-A8D6-6F8750099E4F}" srcOrd="13" destOrd="0" presId="urn:microsoft.com/office/officeart/2005/8/layout/vList2"/>
    <dgm:cxn modelId="{6FDB2859-91CF-4E71-89CE-A0785231DFA0}" type="presParOf" srcId="{71CBC46E-29A9-46E1-97CC-9598BD02E036}" destId="{864A2068-0ABB-4E12-A546-F74B440D5DB2}" srcOrd="14" destOrd="0" presId="urn:microsoft.com/office/officeart/2005/8/layout/vList2"/>
    <dgm:cxn modelId="{7AC6BE78-0586-479A-BE2C-2F0BB2DEDF55}" type="presParOf" srcId="{71CBC46E-29A9-46E1-97CC-9598BD02E036}" destId="{FAC8719E-1A56-4EFB-9C1F-BCC78F05E0A5}" srcOrd="15" destOrd="0" presId="urn:microsoft.com/office/officeart/2005/8/layout/vList2"/>
    <dgm:cxn modelId="{FDA72125-F1E3-4623-8605-D22BA5634692}" type="presParOf" srcId="{71CBC46E-29A9-46E1-97CC-9598BD02E036}" destId="{1E3E4ED1-BA8C-4233-935F-68358421CC00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F9B80-CCA9-4E97-BE66-6F7488634EE0}">
      <dsp:nvSpPr>
        <dsp:cNvPr id="0" name=""/>
        <dsp:cNvSpPr/>
      </dsp:nvSpPr>
      <dsp:spPr>
        <a:xfrm>
          <a:off x="1750644" y="0"/>
          <a:ext cx="4492628" cy="4492628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EB72D-1E6D-4FD0-8070-EE885E0AA1FE}">
      <dsp:nvSpPr>
        <dsp:cNvPr id="0" name=""/>
        <dsp:cNvSpPr/>
      </dsp:nvSpPr>
      <dsp:spPr>
        <a:xfrm>
          <a:off x="3996958" y="449701"/>
          <a:ext cx="2920208" cy="638795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/>
            <a:t>Дихотомическая</a:t>
          </a:r>
        </a:p>
      </dsp:txBody>
      <dsp:txXfrm>
        <a:off x="4028141" y="480884"/>
        <a:ext cx="2857842" cy="576429"/>
      </dsp:txXfrm>
    </dsp:sp>
    <dsp:sp modelId="{732FE769-5BDD-47C8-898D-9092752B12A6}">
      <dsp:nvSpPr>
        <dsp:cNvPr id="0" name=""/>
        <dsp:cNvSpPr/>
      </dsp:nvSpPr>
      <dsp:spPr>
        <a:xfrm>
          <a:off x="3996958" y="1168346"/>
          <a:ext cx="2920208" cy="638795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/>
            <a:t>Номинальная</a:t>
          </a:r>
        </a:p>
      </dsp:txBody>
      <dsp:txXfrm>
        <a:off x="4028141" y="1199529"/>
        <a:ext cx="2857842" cy="576429"/>
      </dsp:txXfrm>
    </dsp:sp>
    <dsp:sp modelId="{8A61770A-17D5-4EC1-85FA-5D4E9EABAAC5}">
      <dsp:nvSpPr>
        <dsp:cNvPr id="0" name=""/>
        <dsp:cNvSpPr/>
      </dsp:nvSpPr>
      <dsp:spPr>
        <a:xfrm>
          <a:off x="3996958" y="1886991"/>
          <a:ext cx="2920208" cy="638795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/>
            <a:t>Порядковая</a:t>
          </a:r>
        </a:p>
      </dsp:txBody>
      <dsp:txXfrm>
        <a:off x="4028141" y="1918174"/>
        <a:ext cx="2857842" cy="576429"/>
      </dsp:txXfrm>
    </dsp:sp>
    <dsp:sp modelId="{2747DE0A-6C0A-4EB8-B22D-868DD77370F3}">
      <dsp:nvSpPr>
        <dsp:cNvPr id="0" name=""/>
        <dsp:cNvSpPr/>
      </dsp:nvSpPr>
      <dsp:spPr>
        <a:xfrm>
          <a:off x="3996958" y="2605636"/>
          <a:ext cx="2920208" cy="638795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/>
            <a:t>Интервальная</a:t>
          </a:r>
        </a:p>
      </dsp:txBody>
      <dsp:txXfrm>
        <a:off x="4028141" y="2636819"/>
        <a:ext cx="2857842" cy="576429"/>
      </dsp:txXfrm>
    </dsp:sp>
    <dsp:sp modelId="{C41D9EDA-B13E-47A9-B48D-4CE4AD3EC3C7}">
      <dsp:nvSpPr>
        <dsp:cNvPr id="0" name=""/>
        <dsp:cNvSpPr/>
      </dsp:nvSpPr>
      <dsp:spPr>
        <a:xfrm>
          <a:off x="3996958" y="3324281"/>
          <a:ext cx="2920208" cy="638795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/>
            <a:t>Относительная</a:t>
          </a:r>
        </a:p>
      </dsp:txBody>
      <dsp:txXfrm>
        <a:off x="4028141" y="3355464"/>
        <a:ext cx="2857842" cy="576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DCC58-4A7E-4BCF-8FB4-8016C98B989A}" type="datetimeFigureOut">
              <a:rPr lang="ru-RU"/>
              <a:pPr/>
              <a:t>11.11.2023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3E83A-21A6-480E-ACA5-76D6B80965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9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368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Нейрон – основная структурная и функциональная единица нервной</a:t>
            </a:r>
            <a:r>
              <a:rPr lang="ru-RU" baseline="0" dirty="0"/>
              <a:t> системы. </a:t>
            </a:r>
          </a:p>
          <a:p>
            <a:r>
              <a:rPr lang="ru-RU" baseline="0" dirty="0"/>
              <a:t>Основная задача нейрона – это получение, преобразование и передача информации, закодированной в виде электрических сигналов. </a:t>
            </a:r>
          </a:p>
          <a:p>
            <a:r>
              <a:rPr lang="ru-RU" baseline="0" dirty="0"/>
              <a:t>Нейрон состоит из сомы (тела нейрона), из одного длинного отростка аксона и нескольких коротких разветвленных отростков дендритов.</a:t>
            </a:r>
          </a:p>
          <a:p>
            <a:r>
              <a:rPr lang="ru-RU" baseline="0" dirty="0"/>
              <a:t>Нейрон устроен так, что он получает от других нейронов электрические импульсы через дендриты и отдает импульс к других клеткам через аксон. То есть, он однонаправлен.</a:t>
            </a:r>
          </a:p>
          <a:p>
            <a:r>
              <a:rPr lang="ru-RU" baseline="0" dirty="0"/>
              <a:t>В головном мозге человека ориентировочно до 10</a:t>
            </a:r>
            <a:r>
              <a:rPr lang="en-US" baseline="0" dirty="0"/>
              <a:t>^10 </a:t>
            </a:r>
            <a:r>
              <a:rPr lang="ru-RU" baseline="0" dirty="0"/>
              <a:t>нейронов, и при этом 10</a:t>
            </a:r>
            <a:r>
              <a:rPr lang="en-US" baseline="0" dirty="0"/>
              <a:t>^13 </a:t>
            </a:r>
            <a:r>
              <a:rPr lang="ru-RU" baseline="0" dirty="0" err="1"/>
              <a:t>синаптических</a:t>
            </a:r>
            <a:r>
              <a:rPr lang="ru-RU" baseline="0" dirty="0"/>
              <a:t> связей между нейронами.</a:t>
            </a:r>
          </a:p>
          <a:p>
            <a:r>
              <a:rPr lang="ru-RU" baseline="0" dirty="0"/>
              <a:t>По меркам нашей кремниевой электроники, нейрон – элемент тормозной, его время реакции всего 10</a:t>
            </a:r>
            <a:r>
              <a:rPr lang="en-US" baseline="0" dirty="0">
                <a:sym typeface="Wingdings" pitchFamily="2" charset="2"/>
              </a:rPr>
              <a:t>^(-3) </a:t>
            </a:r>
            <a:r>
              <a:rPr lang="ru-RU" baseline="0" dirty="0">
                <a:sym typeface="Wingdings" pitchFamily="2" charset="2"/>
              </a:rPr>
              <a:t>секунды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CDBBCB-932E-4C6C-8074-089B6C0EC3E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Из исследований в нейрофизиологии возникл</a:t>
            </a:r>
            <a:r>
              <a:rPr lang="ru-RU" baseline="0" dirty="0"/>
              <a:t>а модель искусственного нейрона. Это структурный элемент, определенным образом преобразующий входной сигнал в выходной, и состоящий из сумматора и нелинейного преобразователя. Когда на входы этого элемента поступает сигнал, описываемый значениями некоторого вектора заданной размерности, то отдельные компоненты вектора взвешиваются с некоторыми весами, суммируются и пропускаются через нелинейную функцию.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CDBBCB-932E-4C6C-8074-089B6C0EC3E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 формальной точки зрения, искусственный нейрон</a:t>
            </a:r>
            <a:r>
              <a:rPr lang="ru-RU" baseline="0" dirty="0"/>
              <a:t> описывается некоторой скалярной функцией многих переменных, на слайде обозначенной, как </a:t>
            </a:r>
            <a:r>
              <a:rPr lang="en-US" baseline="0" dirty="0"/>
              <a:t>f </a:t>
            </a:r>
            <a:r>
              <a:rPr lang="ru-RU" baseline="0" dirty="0"/>
              <a:t>маленькая. </a:t>
            </a:r>
          </a:p>
          <a:p>
            <a:r>
              <a:rPr lang="ru-RU" baseline="0" dirty="0"/>
              <a:t>Входной сигнал – это вектор </a:t>
            </a:r>
            <a:r>
              <a:rPr lang="en-US" baseline="0" dirty="0"/>
              <a:t>X, </a:t>
            </a:r>
            <a:r>
              <a:rPr lang="ru-RU" baseline="0" dirty="0"/>
              <a:t>причем считается, что первая компонента у него всегда равна 1. </a:t>
            </a:r>
          </a:p>
          <a:p>
            <a:r>
              <a:rPr lang="ru-RU" baseline="0" dirty="0"/>
              <a:t>Веса нейрона – вектор </a:t>
            </a:r>
            <a:r>
              <a:rPr lang="en-US" baseline="0" dirty="0"/>
              <a:t>W, </a:t>
            </a:r>
            <a:r>
              <a:rPr lang="ru-RU" baseline="0" dirty="0"/>
              <a:t>который, собственно и характеризует искусственный нейрон. Если есть несколько искусственных нейронов, то у каждого нейрона свои веса.</a:t>
            </a:r>
          </a:p>
          <a:p>
            <a:r>
              <a:rPr lang="en-US" dirty="0">
                <a:latin typeface="+mn-lt"/>
                <a:ea typeface="Tahoma" pitchFamily="34" charset="0"/>
                <a:cs typeface="Tahoma" pitchFamily="34" charset="0"/>
                <a:sym typeface="Symbol"/>
              </a:rPr>
              <a:t> </a:t>
            </a:r>
            <a:r>
              <a:rPr lang="ru-RU" dirty="0">
                <a:latin typeface="+mn-lt"/>
                <a:ea typeface="Tahoma" pitchFamily="34" charset="0"/>
                <a:cs typeface="Tahoma" pitchFamily="34" charset="0"/>
                <a:sym typeface="Symbol"/>
              </a:rPr>
              <a:t>называется</a:t>
            </a:r>
            <a:r>
              <a:rPr lang="ru-RU" baseline="0" dirty="0">
                <a:latin typeface="+mn-lt"/>
                <a:ea typeface="Tahoma" pitchFamily="34" charset="0"/>
                <a:cs typeface="Tahoma" pitchFamily="34" charset="0"/>
                <a:sym typeface="Symbol"/>
              </a:rPr>
              <a:t> передаточной функцией, и для того. чтобы выполнялся ряд теорем, она задается в виде некоторой скалярной, дифференцируемой, ограниченной и монотонно возрастающей функции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CDBBCB-932E-4C6C-8074-089B6C0EC3E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Аналогично биологическим</a:t>
            </a:r>
            <a:r>
              <a:rPr lang="ru-RU" baseline="0" dirty="0"/>
              <a:t> нейронам, искусственные нейроны объединяются в нейронные сети. Нейронная сеть, в которой сигнал последовательно, от слоя к слою, распространяется от входного слоя нейронов к выходному слою, называется </a:t>
            </a:r>
            <a:r>
              <a:rPr lang="ru-RU" b="1" baseline="0" dirty="0"/>
              <a:t>многослойным персептроном (МСП)</a:t>
            </a:r>
            <a:r>
              <a:rPr lang="ru-RU" baseline="0" dirty="0"/>
              <a:t>. На картинке нарисован МСП с двумя скрытыми слоями.</a:t>
            </a:r>
          </a:p>
          <a:p>
            <a:r>
              <a:rPr lang="ru-RU" baseline="0" dirty="0"/>
              <a:t>В нем обычно считается, что нейроны каждого из слоев соединены с каждым из нейронов соседних слоев. Слои между входным и выходным называются скрытыми. </a:t>
            </a:r>
          </a:p>
          <a:p>
            <a:r>
              <a:rPr lang="ru-RU" baseline="0" dirty="0"/>
              <a:t>Аналогично, можно считать, что многослойный персептрон – это некоторое устройство, составленное из искусственных нейронов, которое определенным образом (в зависимости от своих внутренних параметров) преобразует входной сигнал. </a:t>
            </a:r>
          </a:p>
          <a:p>
            <a:r>
              <a:rPr lang="ru-RU" baseline="0" dirty="0"/>
              <a:t>Обычно для обозначения строения МСП рисуют прямоугольники различной высоты (чем выше, тем нейронов там больше), и стрелочками рисуют, каким образом сигнал распространяется от слоя к слою.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CDBBCB-932E-4C6C-8074-089B6C0EC3E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02306-6CB8-4231-A065-06723368A629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23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userDrawn="1">
  <p:cSld name="1_Титульный слайд">
    <p:bg>
      <p:bgRef idx="1001">
        <a:schemeClr val="bg2"/>
      </p:bgRef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991544" y="2060848"/>
            <a:ext cx="9145016" cy="167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just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cap="none">
                <a:solidFill>
                  <a:srgbClr val="C00000"/>
                </a:solidFill>
                <a:latin typeface="Bahnschrift Light" panose="020B0502040204020203" pitchFamily="34" charset="0"/>
                <a:ea typeface="Bahnschrift Light" panose="020B0502040204020203" pitchFamily="34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6" name="Google Shape;208;p29"/>
          <p:cNvSpPr txBox="1"/>
          <p:nvPr userDrawn="1"/>
        </p:nvSpPr>
        <p:spPr>
          <a:xfrm>
            <a:off x="1559496" y="239289"/>
            <a:ext cx="8856984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0" u="none" strike="noStrike" cap="none" dirty="0">
                <a:solidFill>
                  <a:srgbClr val="C00000"/>
                </a:solidFill>
                <a:latin typeface="Bahnschrift Light" panose="020B0502040204020203" pitchFamily="34" charset="0"/>
                <a:ea typeface="Arial"/>
                <a:cs typeface="Arial"/>
                <a:sym typeface="Arial"/>
              </a:rPr>
              <a:t>КРАСНОЯРСКИЙ ГОСУДАРСТВЕННЫЙ МЕДИЦИНСКИЙ УНИВЕРСИТЕТ ИМ. В.Ф. ВОЙНО-ЯСЕНЕЦКОГО</a:t>
            </a:r>
            <a:endParaRPr sz="1300" b="1" dirty="0">
              <a:solidFill>
                <a:srgbClr val="C00000"/>
              </a:solidFill>
              <a:latin typeface="Bahnschrift Light" panose="020B05020402040202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" name="Google Shape;209;p29"/>
          <p:cNvSpPr txBox="1"/>
          <p:nvPr userDrawn="1"/>
        </p:nvSpPr>
        <p:spPr>
          <a:xfrm>
            <a:off x="3359696" y="696492"/>
            <a:ext cx="527116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C00000"/>
                </a:solidFill>
                <a:latin typeface="Bahnschrift Light" panose="020B0502040204020203" pitchFamily="34" charset="0"/>
                <a:ea typeface="Arial"/>
                <a:cs typeface="Arial"/>
                <a:sym typeface="Arial"/>
              </a:rPr>
              <a:t>КАФЕДРА МЕДИЦИНСКОЙ КИБЕРНЕТИКИ И ИНФОРМАТИКИ</a:t>
            </a:r>
            <a:endParaRPr sz="1200" dirty="0">
              <a:solidFill>
                <a:srgbClr val="C00000"/>
              </a:solidFill>
              <a:latin typeface="Bahnschrift Light" panose="020B0502040204020203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2960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325563"/>
          </a:xfrm>
          <a:solidFill>
            <a:srgbClr val="C00000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BFC2641-B6DF-4D7A-8844-CB29B3495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bl" userDrawn="1">
  <p:cSld name="Заголовок и таблиц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 bwMode="auto">
          <a:xfrm>
            <a:off x="609600" y="1981200"/>
            <a:ext cx="10972800" cy="3886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 bwMode="auto"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48D06-FD98-4E8E-99A3-CDAAE4C2D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66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500" b="1" i="0">
                <a:solidFill>
                  <a:srgbClr val="0064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>
          <a:xfrm>
            <a:off x="4144963" y="6377782"/>
            <a:ext cx="3902075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>
          <a:xfrm>
            <a:off x="609600" y="6377782"/>
            <a:ext cx="2804319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>
          <a:xfrm>
            <a:off x="5976938" y="6536532"/>
            <a:ext cx="232569" cy="238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12AF4C-ABAB-4C05-B5BB-029D89A0D5D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493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240000" cy="1080000"/>
          </a:xfrm>
          <a:solidFill>
            <a:srgbClr val="C0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1052736"/>
            <a:ext cx="2743200" cy="365125"/>
          </a:xfrm>
          <a:solidFill>
            <a:schemeClr val="accent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00400" y="1052736"/>
            <a:ext cx="4114800" cy="365125"/>
          </a:xfrm>
          <a:solidFill>
            <a:schemeClr val="accent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0" y="1052736"/>
            <a:ext cx="12192000" cy="365125"/>
          </a:xfrm>
          <a:solidFill>
            <a:schemeClr val="accent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diagramLayout" Target="../diagrams/layout2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wmf"/><Relationship Id="rId12" Type="http://schemas.openxmlformats.org/officeDocument/2006/relationships/diagramData" Target="../diagrams/data2.xml"/><Relationship Id="rId2" Type="http://schemas.openxmlformats.org/officeDocument/2006/relationships/slideLayout" Target="../slideLayouts/slideLayout2.xml"/><Relationship Id="rId16" Type="http://schemas.microsoft.com/office/2007/relationships/diagramDrawing" Target="../diagrams/drawin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diagramColors" Target="../diagrams/colors2.xml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2.wmf"/><Relationship Id="rId1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setsearch.research.google.com/" TargetMode="External"/><Relationship Id="rId7" Type="http://schemas.openxmlformats.org/officeDocument/2006/relationships/hyperlink" Target="https://tproger.ru/translations/the-best-datasets-for-machine-learning-and-data-science/" TargetMode="External"/><Relationship Id="rId2" Type="http://schemas.openxmlformats.org/officeDocument/2006/relationships/hyperlink" Target="https://www.kag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uancesprog.ru/p/9851/" TargetMode="External"/><Relationship Id="rId5" Type="http://schemas.openxmlformats.org/officeDocument/2006/relationships/hyperlink" Target="https://guides.library.cmu.edu/machine-learning/datasets" TargetMode="External"/><Relationship Id="rId4" Type="http://schemas.openxmlformats.org/officeDocument/2006/relationships/hyperlink" Target="https://visualdata.io/discovery" TargetMode="Externa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ctrTitle"/>
          </p:nvPr>
        </p:nvSpPr>
        <p:spPr>
          <a:xfrm>
            <a:off x="1775520" y="1412776"/>
            <a:ext cx="7668081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100000"/>
              </a:lnSpc>
              <a:buSzPts val="5000"/>
            </a:pPr>
            <a:r>
              <a:rPr lang="ru-RU" sz="4400" b="1" dirty="0"/>
              <a:t>Применение искусственного интеллекта в программных системах. Модели знаний и рассуждений.</a:t>
            </a:r>
            <a:endParaRPr sz="4400" b="1" cap="all" dirty="0"/>
          </a:p>
        </p:txBody>
      </p:sp>
      <p:sp>
        <p:nvSpPr>
          <p:cNvPr id="210" name="Google Shape;210;p29"/>
          <p:cNvSpPr txBox="1"/>
          <p:nvPr/>
        </p:nvSpPr>
        <p:spPr>
          <a:xfrm>
            <a:off x="3503712" y="6278880"/>
            <a:ext cx="62194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C00000"/>
                </a:solidFill>
                <a:latin typeface="Bahnschrift Light" panose="020B0502040204020203" pitchFamily="34" charset="0"/>
                <a:ea typeface="Arial"/>
                <a:cs typeface="Arial"/>
                <a:sym typeface="Arial"/>
              </a:rPr>
              <a:t>Красноярск, 2023</a:t>
            </a:r>
            <a:endParaRPr sz="1800" dirty="0">
              <a:solidFill>
                <a:srgbClr val="C00000"/>
              </a:solidFill>
              <a:latin typeface="Bahnschrift Light" panose="020B05020402040202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149590" y="5343128"/>
            <a:ext cx="12042409" cy="79208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22931"/>
              </a:buClr>
              <a:buSzPts val="1800"/>
              <a:buFont typeface="Arial"/>
              <a:buNone/>
            </a:pPr>
            <a:r>
              <a:rPr lang="ru-RU" sz="1800" b="0" u="none" dirty="0">
                <a:latin typeface="Bahnschrift Light" panose="020B0502040204020203" pitchFamily="34" charset="0"/>
                <a:ea typeface="Arial"/>
                <a:cs typeface="Arial"/>
                <a:sym typeface="Arial"/>
              </a:rPr>
              <a:t>Лекция </a:t>
            </a:r>
            <a:r>
              <a:rPr lang="ru-RU" sz="1800" b="0" u="none" dirty="0" smtClean="0">
                <a:latin typeface="Bahnschrift Light" panose="020B0502040204020203" pitchFamily="34" charset="0"/>
                <a:ea typeface="Arial"/>
                <a:cs typeface="Arial"/>
                <a:sym typeface="Arial"/>
              </a:rPr>
              <a:t>№8 </a:t>
            </a:r>
            <a:r>
              <a:rPr lang="ru-RU" sz="1800" b="0" u="none" dirty="0">
                <a:latin typeface="Bahnschrift Light" panose="020B0502040204020203" pitchFamily="34" charset="0"/>
                <a:ea typeface="Arial"/>
                <a:cs typeface="Arial"/>
                <a:sym typeface="Arial"/>
              </a:rPr>
              <a:t>для студентов, </a:t>
            </a:r>
            <a:endParaRPr dirty="0">
              <a:latin typeface="Bahnschrift Light" panose="020B0502040204020203" pitchFamily="34" charset="0"/>
            </a:endParaRPr>
          </a:p>
          <a:p>
            <a:pPr lvl="0" algn="ctr">
              <a:spcBef>
                <a:spcPts val="360"/>
              </a:spcBef>
              <a:buClr>
                <a:srgbClr val="822931"/>
              </a:buClr>
              <a:buSzPts val="1800"/>
            </a:pPr>
            <a:r>
              <a:rPr lang="ru-RU" sz="1800" b="0" u="none" dirty="0">
                <a:latin typeface="Bahnschrift Light" panose="020B0502040204020203" pitchFamily="34" charset="0"/>
                <a:ea typeface="Arial"/>
                <a:cs typeface="Arial"/>
                <a:sym typeface="Arial"/>
              </a:rPr>
              <a:t>обучающихся по специальности </a:t>
            </a:r>
            <a:r>
              <a:rPr lang="ru-RU" dirty="0">
                <a:latin typeface="Bahnschrift Light" panose="020B0502040204020203" pitchFamily="34" charset="0"/>
                <a:ea typeface="Arial"/>
                <a:cs typeface="Arial"/>
              </a:rPr>
              <a:t>30.05.03 Медицинская кибернетика</a:t>
            </a:r>
            <a:endParaRPr dirty="0">
              <a:latin typeface="Bahnschrift Light" panose="020B0502040204020203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2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xmlns="" id="{CC0EE3D4-82B5-485C-AF7F-AFAEA5F1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80" y="1"/>
            <a:ext cx="12194480" cy="98072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Классическая логика</a:t>
            </a:r>
          </a:p>
        </p:txBody>
      </p:sp>
      <p:sp>
        <p:nvSpPr>
          <p:cNvPr id="30723" name="Содержимое 2">
            <a:extLst>
              <a:ext uri="{FF2B5EF4-FFF2-40B4-BE49-F238E27FC236}">
                <a16:creationId xmlns:a16="http://schemas.microsoft.com/office/drawing/2014/main" xmlns="" id="{80B8C878-CA44-414A-9A44-D4793C536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377264" cy="4680520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/>
          <a:lstStyle/>
          <a:p>
            <a:pPr algn="just" eaLnBrk="1" hangingPunct="1"/>
            <a:r>
              <a:rPr lang="ru-RU" altLang="ru-RU" dirty="0"/>
              <a:t>Логика высказываний</a:t>
            </a:r>
          </a:p>
          <a:p>
            <a:pPr algn="just" eaLnBrk="1" hangingPunct="1"/>
            <a:r>
              <a:rPr lang="ru-RU" altLang="ru-RU" dirty="0"/>
              <a:t>Исчисление высказываний</a:t>
            </a:r>
          </a:p>
          <a:p>
            <a:pPr algn="just" eaLnBrk="1" hangingPunct="1"/>
            <a:r>
              <a:rPr lang="ru-RU" altLang="ru-RU" dirty="0"/>
              <a:t>Логика предикатов</a:t>
            </a:r>
          </a:p>
          <a:p>
            <a:pPr algn="just" eaLnBrk="1" hangingPunct="1"/>
            <a:r>
              <a:rPr lang="ru-RU" altLang="ru-RU" dirty="0"/>
              <a:t>Исчисление предикатов</a:t>
            </a: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xmlns="" id="{42101D40-DB09-4860-84E5-A2C65FE71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4224337"/>
            <a:ext cx="28717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:a16="http://schemas.microsoft.com/office/drawing/2014/main" xmlns="" id="{EBB3125D-3541-49A4-9282-1FA895E56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4292600"/>
            <a:ext cx="40989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980728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4510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Autoencoder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100</a:t>
            </a:fld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884" y="1724698"/>
            <a:ext cx="11425859" cy="324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3088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Convolutional Network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101</a:t>
            </a:fld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365" y="1761108"/>
            <a:ext cx="11329247" cy="361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0111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Видеонаблюдение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pPr/>
              <a:t>102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484785"/>
            <a:ext cx="9258240" cy="478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4221C6-3C0E-42D3-AE18-6C3F9664F2FF}"/>
              </a:ext>
            </a:extLst>
          </p:cNvPr>
          <p:cNvSpPr txBox="1"/>
          <p:nvPr/>
        </p:nvSpPr>
        <p:spPr>
          <a:xfrm>
            <a:off x="274493" y="6257835"/>
            <a:ext cx="1078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Глубокое обучение и глубокая оптимизация: современное состояние и перспективы развития технологий искусственного интеллекта. Ю.В. </a:t>
            </a:r>
            <a:r>
              <a:rPr lang="ru-RU" dirty="0" err="1"/>
              <a:t>Визильтер</a:t>
            </a:r>
            <a:r>
              <a:rPr lang="ru-RU" dirty="0"/>
              <a:t>, д.ф.-м.н., проф. РАН, viz@gosniias.ru</a:t>
            </a:r>
          </a:p>
        </p:txBody>
      </p:sp>
    </p:spTree>
    <p:extLst>
      <p:ext uri="{BB962C8B-B14F-4D97-AF65-F5344CB8AC3E}">
        <p14:creationId xmlns:p14="http://schemas.microsoft.com/office/powerpoint/2010/main" val="323345071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Биометрические 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pPr/>
              <a:t>103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17" y="1340768"/>
            <a:ext cx="9735883" cy="497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4221C6-3C0E-42D3-AE18-6C3F9664F2FF}"/>
              </a:ext>
            </a:extLst>
          </p:cNvPr>
          <p:cNvSpPr txBox="1"/>
          <p:nvPr/>
        </p:nvSpPr>
        <p:spPr>
          <a:xfrm>
            <a:off x="274493" y="6257835"/>
            <a:ext cx="1078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Глубокое обучение и глубокая оптимизация: современное состояние и перспективы развития технологий искусственного интеллекта. Ю.В. </a:t>
            </a:r>
            <a:r>
              <a:rPr lang="ru-RU" dirty="0" err="1"/>
              <a:t>Визильтер</a:t>
            </a:r>
            <a:r>
              <a:rPr lang="ru-RU" dirty="0"/>
              <a:t>, д.ф.-м.н., проф. РАН, viz@gosniias.ru</a:t>
            </a:r>
          </a:p>
        </p:txBody>
      </p:sp>
    </p:spTree>
    <p:extLst>
      <p:ext uri="{BB962C8B-B14F-4D97-AF65-F5344CB8AC3E}">
        <p14:creationId xmlns:p14="http://schemas.microsoft.com/office/powerpoint/2010/main" val="232756885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EA3A64-465B-463C-9E5A-60A2210B6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354" y="1"/>
            <a:ext cx="12217354" cy="1052736"/>
          </a:xfrm>
        </p:spPr>
        <p:txBody>
          <a:bodyPr/>
          <a:lstStyle/>
          <a:p>
            <a:r>
              <a:rPr lang="ru-RU" dirty="0"/>
              <a:t>Анализ больших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F399DF-ADE9-4161-9FF8-BFEF6C423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5B1193F-256B-4F65-8592-7C21D6E9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pPr/>
              <a:t>104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82A1EA6-CB18-4A6D-807E-31F72B9300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3547"/>
          <a:stretch/>
        </p:blipFill>
        <p:spPr>
          <a:xfrm>
            <a:off x="1559496" y="1916832"/>
            <a:ext cx="8188474" cy="40942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4221C6-3C0E-42D3-AE18-6C3F9664F2FF}"/>
              </a:ext>
            </a:extLst>
          </p:cNvPr>
          <p:cNvSpPr txBox="1"/>
          <p:nvPr/>
        </p:nvSpPr>
        <p:spPr>
          <a:xfrm>
            <a:off x="274493" y="6257835"/>
            <a:ext cx="1078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Глубокое обучение и глубокая оптимизация: современное состояние и перспективы развития технологий искусственного интеллекта. Ю.В. </a:t>
            </a:r>
            <a:r>
              <a:rPr lang="ru-RU" dirty="0" err="1"/>
              <a:t>Визильтер</a:t>
            </a:r>
            <a:r>
              <a:rPr lang="ru-RU" dirty="0"/>
              <a:t>, д.ф.-м.н., проф. РАН, viz@gosniias.ru</a:t>
            </a:r>
          </a:p>
        </p:txBody>
      </p:sp>
    </p:spTree>
    <p:extLst>
      <p:ext uri="{BB962C8B-B14F-4D97-AF65-F5344CB8AC3E}">
        <p14:creationId xmlns:p14="http://schemas.microsoft.com/office/powerpoint/2010/main" val="393870808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EF9CB0-D461-4E55-BEF5-D05FC36E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9EB5E5-E4F0-48C2-9D4D-7828A5E4A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64E1F2D-ED26-4A07-8E1A-C251469AC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pPr/>
              <a:t>105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E861F7B-A56D-436D-821B-0C55CEA9CE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7448" y="1628800"/>
            <a:ext cx="8621201" cy="4856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037B80-8DFE-4819-B25B-2ECB80C40D43}"/>
              </a:ext>
            </a:extLst>
          </p:cNvPr>
          <p:cNvSpPr txBox="1"/>
          <p:nvPr/>
        </p:nvSpPr>
        <p:spPr>
          <a:xfrm>
            <a:off x="274493" y="6257835"/>
            <a:ext cx="1078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Глубокое обучение и глубокая оптимизация: современное состояние и перспективы развития технологий искусственного интеллекта. Ю.В. </a:t>
            </a:r>
            <a:r>
              <a:rPr lang="ru-RU" dirty="0" err="1"/>
              <a:t>Визильтер</a:t>
            </a:r>
            <a:r>
              <a:rPr lang="ru-RU" dirty="0"/>
              <a:t>, д.ф.-м.н., проф. РАН, viz@gosniias.ru</a:t>
            </a:r>
          </a:p>
        </p:txBody>
      </p:sp>
    </p:spTree>
    <p:extLst>
      <p:ext uri="{BB962C8B-B14F-4D97-AF65-F5344CB8AC3E}">
        <p14:creationId xmlns:p14="http://schemas.microsoft.com/office/powerpoint/2010/main" val="163194054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B85B9F-ADB7-469B-9B07-C90832875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0" y="0"/>
            <a:ext cx="12180300" cy="1325563"/>
          </a:xfrm>
        </p:spPr>
        <p:txBody>
          <a:bodyPr/>
          <a:lstStyle/>
          <a:p>
            <a:r>
              <a:rPr lang="ru-RU" dirty="0"/>
              <a:t>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4272CF-346E-42E2-A190-9E6892562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740423"/>
            <a:ext cx="11593288" cy="4280865"/>
          </a:xfrm>
          <a:ln>
            <a:noFill/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Определите лучшую модель для решения задачи: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прогнозирование уровня цены жилья по его описанию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предсказание состояния хроматина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предсказание объёма продаж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/>
              <a:t>группировка </a:t>
            </a:r>
            <a:r>
              <a:rPr lang="ru-RU" dirty="0"/>
              <a:t>покупателей по потребительскому поведению (частота покупок, виды товаров в корзине, средний чек, …)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растворимости химического вещества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определение объекта на фотографии: человек, дом, автомобиль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определение сообществ в социальных сетях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управление роботом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5393ACC-BA9F-4F0C-8A97-4BB4A9CB6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106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83996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2208464"/>
            <a:ext cx="5918200" cy="2339975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Вопрос 2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Укажите объем тестовой выборки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Укажите количество ошибочных ответов классификатора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Подсчитайте значение </a:t>
            </a:r>
            <a:r>
              <a:rPr lang="en-US" dirty="0"/>
              <a:t>accuracy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pPr/>
              <a:t>107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1935691"/>
            <a:ext cx="46386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74087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57205B-B051-451C-A8C5-DFFF89300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использованных источников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195F40-268E-4B3D-B839-AB80BE3DF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844824"/>
            <a:ext cx="11521280" cy="1728192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Лекция Сапунов Григорий - </a:t>
            </a:r>
            <a:r>
              <a:rPr lang="en-US" dirty="0"/>
              <a:t>inten.to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altLang="en-US" dirty="0"/>
              <a:t>Лекция Гаврилова А.В. НГТУ, каф. АППМ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en-US" dirty="0"/>
              <a:t>Лекция </a:t>
            </a:r>
            <a:r>
              <a:rPr lang="ru-RU" altLang="en-US" dirty="0" err="1"/>
              <a:t>Шеломенцевой</a:t>
            </a:r>
            <a:r>
              <a:rPr lang="ru-RU" altLang="en-US" dirty="0"/>
              <a:t> И.Г.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Сеть Интернет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67138E0-65D2-45D4-A2C8-AFF68B3E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pPr/>
              <a:t>108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30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079B5987-4AA9-4AE1-9518-7028CD086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5273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Высказывание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E6054373-BBE5-4E83-B50D-771F0021A3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0199" y="1474643"/>
            <a:ext cx="11605491" cy="2496993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altLang="ru-RU" b="1" dirty="0"/>
              <a:t>Высказывание</a:t>
            </a:r>
            <a:r>
              <a:rPr lang="ru-RU" altLang="ru-RU" dirty="0"/>
              <a:t> – повествовательное предложение, которое имеет определенное значение истинности: истина или ложь. </a:t>
            </a:r>
          </a:p>
          <a:p>
            <a:pPr marL="0" indent="0" algn="just">
              <a:buNone/>
            </a:pPr>
            <a:r>
              <a:rPr lang="ru-RU" altLang="ru-RU" dirty="0"/>
              <a:t>Каждое высказывание обозначается большой латинской буквой, а его истинность – 0 или 1.</a:t>
            </a:r>
            <a:r>
              <a:rPr lang="en-US" altLang="ru-RU" dirty="0"/>
              <a:t> </a:t>
            </a:r>
            <a:endParaRPr lang="ru-RU" altLang="ru-RU" dirty="0"/>
          </a:p>
          <a:p>
            <a:pPr marL="0" indent="0" algn="just">
              <a:buNone/>
            </a:pPr>
            <a:r>
              <a:rPr lang="ru-RU" altLang="ru-RU" b="1" dirty="0"/>
              <a:t>Пример:</a:t>
            </a:r>
            <a:r>
              <a:rPr lang="ru-RU" altLang="ru-RU" dirty="0"/>
              <a:t> А = 1. В = 0.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052736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705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8835"/>
            <a:ext cx="12192000" cy="1071571"/>
          </a:xfrm>
        </p:spPr>
        <p:txBody>
          <a:bodyPr/>
          <a:lstStyle/>
          <a:p>
            <a:r>
              <a:rPr lang="ru-RU" dirty="0"/>
              <a:t>Логические операции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700808"/>
            <a:ext cx="11305256" cy="4392488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i="1" dirty="0"/>
              <a:t>Конъюнкцией</a:t>
            </a:r>
            <a:r>
              <a:rPr lang="ru-RU" dirty="0"/>
              <a:t> (операция «И») двух высказываний называется высказывание, истинное, когда оба высказывания истинны, и ложное - в других случаях. Обозначается: </a:t>
            </a:r>
            <a:r>
              <a:rPr lang="ru-RU" i="1" dirty="0"/>
              <a:t>P</a:t>
            </a:r>
            <a:r>
              <a:rPr lang="ru-RU" dirty="0"/>
              <a:t>˄</a:t>
            </a:r>
            <a:r>
              <a:rPr lang="ru-RU" i="1" dirty="0"/>
              <a:t>Q</a:t>
            </a:r>
            <a:r>
              <a:rPr lang="ru-RU" dirty="0"/>
              <a:t> или </a:t>
            </a:r>
            <a:r>
              <a:rPr lang="ru-RU" i="1" dirty="0"/>
              <a:t>P*Q.</a:t>
            </a:r>
            <a:endParaRPr lang="ru-RU" dirty="0"/>
          </a:p>
          <a:p>
            <a:pPr marL="0" indent="0" algn="just">
              <a:buNone/>
            </a:pPr>
            <a:r>
              <a:rPr lang="ru-RU" i="1" dirty="0"/>
              <a:t>Дизъюнкцией</a:t>
            </a:r>
            <a:r>
              <a:rPr lang="ru-RU" dirty="0"/>
              <a:t> (операция «ИЛИ») двух высказываний называется высказывание, ложное в случае, когда оба высказывания ложны, и истинное - в других случаях. Обозначается: </a:t>
            </a:r>
            <a:r>
              <a:rPr lang="ru-RU" i="1" dirty="0"/>
              <a:t>P</a:t>
            </a:r>
            <a:r>
              <a:rPr lang="ru-RU" dirty="0"/>
              <a:t>˅</a:t>
            </a:r>
            <a:r>
              <a:rPr lang="ru-RU" i="1" dirty="0"/>
              <a:t>Q или P+Q.</a:t>
            </a:r>
            <a:endParaRPr lang="ru-RU" dirty="0"/>
          </a:p>
          <a:p>
            <a:pPr marL="0" indent="0" algn="just">
              <a:buNone/>
            </a:pPr>
            <a:r>
              <a:rPr lang="ru-RU" i="1" dirty="0"/>
              <a:t>Отрицанием </a:t>
            </a:r>
            <a:r>
              <a:rPr lang="ru-RU" dirty="0"/>
              <a:t>(операция «НЕ») высказывания </a:t>
            </a:r>
            <a:r>
              <a:rPr lang="ru-RU" i="1" dirty="0"/>
              <a:t>P</a:t>
            </a:r>
            <a:r>
              <a:rPr lang="ru-RU" dirty="0"/>
              <a:t> называется высказывание, истинное, когда </a:t>
            </a:r>
            <a:r>
              <a:rPr lang="ru-RU" i="1" dirty="0"/>
              <a:t>P </a:t>
            </a:r>
            <a:r>
              <a:rPr lang="ru-RU" dirty="0"/>
              <a:t>ложно, и ложное - в противном случае. Обозначается: ¬</a:t>
            </a:r>
            <a:r>
              <a:rPr lang="ru-RU" i="1" dirty="0"/>
              <a:t>P или</a:t>
            </a:r>
            <a:endParaRPr lang="ru-RU" dirty="0"/>
          </a:p>
          <a:p>
            <a:pPr marL="0" indent="0" algn="just">
              <a:buNone/>
            </a:pPr>
            <a:r>
              <a:rPr lang="ru-RU" i="1" dirty="0"/>
              <a:t>Импликацией</a:t>
            </a:r>
            <a:r>
              <a:rPr lang="ru-RU" dirty="0"/>
              <a:t> (логическим следованием) двух высказываний называется высказывание, ложное, когда первое истинно, а второе ложно; во всех других случаях - истинное. Обозначается: </a:t>
            </a:r>
            <a:r>
              <a:rPr lang="ru-RU" i="1" dirty="0"/>
              <a:t>P→Q, P</a:t>
            </a:r>
            <a:r>
              <a:rPr lang="ru-RU" dirty="0"/>
              <a:t> - посылка, </a:t>
            </a:r>
            <a:r>
              <a:rPr lang="ru-RU" i="1" dirty="0"/>
              <a:t>Q</a:t>
            </a:r>
            <a:r>
              <a:rPr lang="ru-RU" dirty="0"/>
              <a:t> - заключение.</a:t>
            </a:r>
          </a:p>
          <a:p>
            <a:pPr marL="0" indent="0" algn="just">
              <a:buNone/>
            </a:pPr>
            <a:r>
              <a:rPr lang="ru-RU" i="1" dirty="0" err="1"/>
              <a:t>Эквиваленцией</a:t>
            </a:r>
            <a:r>
              <a:rPr lang="ru-RU" dirty="0"/>
              <a:t> (равнозначностью) двух высказываний называется высказывание, истинное, когда значения исходных высказываний совпадают, ложное - в противном случае. Обозначается: </a:t>
            </a:r>
            <a:r>
              <a:rPr lang="ru-RU" i="1" dirty="0"/>
              <a:t>P</a:t>
            </a:r>
            <a:r>
              <a:rPr lang="ru-RU" dirty="0"/>
              <a:t>↔</a:t>
            </a:r>
            <a:r>
              <a:rPr lang="ru-RU" i="1" dirty="0"/>
              <a:t>Q</a:t>
            </a:r>
            <a:r>
              <a:rPr lang="ru-RU" dirty="0"/>
              <a:t> или </a:t>
            </a:r>
            <a:r>
              <a:rPr lang="ru-RU" i="1" dirty="0"/>
              <a:t>P</a:t>
            </a:r>
            <a:r>
              <a:rPr lang="ru-RU" dirty="0"/>
              <a:t>~</a:t>
            </a:r>
            <a:r>
              <a:rPr lang="ru-RU" i="1" dirty="0"/>
              <a:t>Q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i="1" dirty="0"/>
              <a:t>Неравнозначностью</a:t>
            </a:r>
            <a:r>
              <a:rPr lang="ru-RU" dirty="0"/>
              <a:t> (операция «исключающее ИЛИ») высказываний называется высказывание, истинное, когда значения исходных высказываний не совпадают, ложное - в противном случае. Обозначается: </a:t>
            </a:r>
            <a:r>
              <a:rPr lang="ru-RU" i="1" dirty="0"/>
              <a:t>P</a:t>
            </a:r>
            <a:r>
              <a:rPr lang="ru-RU" dirty="0"/>
              <a:t>⊕ </a:t>
            </a:r>
            <a:r>
              <a:rPr lang="ru-RU" i="1" dirty="0"/>
              <a:t>Q.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32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24B8EFD9-DDBE-4D6E-A853-30EF544D9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98072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Нормальные формы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xmlns="" id="{184B06B6-FD54-444C-BED8-EBA0C2D9EE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8505" y="1340768"/>
            <a:ext cx="11560277" cy="1180331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altLang="ru-RU" sz="2400" dirty="0"/>
              <a:t>Формула имеет </a:t>
            </a:r>
            <a:r>
              <a:rPr lang="ru-RU" altLang="ru-RU" sz="2400" b="1" dirty="0"/>
              <a:t>нормальную форму</a:t>
            </a:r>
            <a:r>
              <a:rPr lang="ru-RU" altLang="ru-RU" sz="2400" dirty="0"/>
              <a:t>, если в ней отсутствуют знаки </a:t>
            </a:r>
            <a:r>
              <a:rPr lang="ru-RU" altLang="ru-RU" sz="2400" dirty="0" err="1"/>
              <a:t>эквиваленции</a:t>
            </a:r>
            <a:r>
              <a:rPr lang="ru-RU" altLang="ru-RU" sz="2400" dirty="0"/>
              <a:t>, импликации, исключающей дизъюнкции, двойного отрицания, при этом знаки отрицания находятся только при переменных.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62B7E67-0C0A-4CD2-87A2-234724439101}"/>
              </a:ext>
            </a:extLst>
          </p:cNvPr>
          <p:cNvSpPr txBox="1">
            <a:spLocks noChangeArrowheads="1"/>
          </p:cNvSpPr>
          <p:nvPr/>
        </p:nvSpPr>
        <p:spPr>
          <a:xfrm>
            <a:off x="307256" y="2924944"/>
            <a:ext cx="11560277" cy="3277317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b="1" dirty="0"/>
              <a:t>Основная конъюнкция</a:t>
            </a:r>
            <a:r>
              <a:rPr lang="ru-RU" altLang="ru-RU" sz="2000" dirty="0"/>
              <a:t> – это конъюнкция основных высказываний переменных или их отрицаний. Например, АВС.</a:t>
            </a:r>
            <a:endParaRPr lang="ru-RU" altLang="ru-RU" sz="2000" b="1" i="1" dirty="0"/>
          </a:p>
          <a:p>
            <a:pPr marL="0" indent="0"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b="1" dirty="0"/>
              <a:t>Основная дизъюнкция</a:t>
            </a:r>
            <a:r>
              <a:rPr lang="ru-RU" altLang="ru-RU" sz="2000" dirty="0"/>
              <a:t> – это дизъюнкция основных высказываний переменных или их отрицаний. Например, А+В+С+В.</a:t>
            </a:r>
          </a:p>
          <a:p>
            <a:pPr marL="0" indent="0"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b="1" dirty="0"/>
              <a:t>Конъюнктивной нормальной формой (КНФ)</a:t>
            </a:r>
            <a:r>
              <a:rPr lang="ru-RU" altLang="ru-RU" sz="2000" dirty="0"/>
              <a:t> данной формулы называется формула, равносильная данной и представленная в виде конъюнкции основных дизъюнкций. Например, (А+В)(А+В+С).</a:t>
            </a:r>
            <a:endParaRPr lang="ru-RU" altLang="ru-RU" sz="2000" b="1" i="1" dirty="0"/>
          </a:p>
          <a:p>
            <a:pPr marL="0" indent="0"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b="1" dirty="0"/>
              <a:t>Дизъюнктивная нормальной формой (ДНФ)</a:t>
            </a:r>
            <a:r>
              <a:rPr lang="ru-RU" altLang="ru-RU" sz="2000" dirty="0"/>
              <a:t> данной формулы называется формула, равносильная данной и представленная в виде дизъюнкции основных конъюнкции. Например, АВ+С+АВ. </a:t>
            </a:r>
          </a:p>
          <a:p>
            <a:pPr marL="0" indent="0" algn="just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000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980728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624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формулы алгебры высказываний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14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772816"/>
            <a:ext cx="6552728" cy="442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134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2736"/>
          </a:xfrm>
        </p:spPr>
        <p:txBody>
          <a:bodyPr/>
          <a:lstStyle/>
          <a:p>
            <a:r>
              <a:rPr lang="ru-RU" dirty="0"/>
              <a:t>Логические рассуждения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6136" y="1581784"/>
            <a:ext cx="11609832" cy="4599559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/>
              <a:t>Ввести логические переменные, обозначив ими простые высказывания.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Записать сложные высказывания в виде логических формул, используя введенные переменные и известные логические связки.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Выделить в структуре рассуждений посылки А1, А2,...АN и заключение В.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Составить формулу (А1*А2*...*АN)→В и проверить, является ли она тавтологией: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/>
              <a:t>Метод преобразований</a:t>
            </a:r>
            <a:r>
              <a:rPr lang="ru-RU" dirty="0"/>
              <a:t>. С помощью законов алгебры логики показать, что (А1*А2*...*АN)≡В.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/>
              <a:t>Метод построения таблицы истинности</a:t>
            </a:r>
            <a:r>
              <a:rPr lang="ru-RU" dirty="0"/>
              <a:t>. С помощью построения таблицы истинности показать, что (А1*А2*...*АN)≡В.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A575-D3F5-4840-9363-A82A204C027E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7093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2736"/>
          </a:xfrm>
        </p:spPr>
        <p:txBody>
          <a:bodyPr/>
          <a:lstStyle/>
          <a:p>
            <a:r>
              <a:rPr lang="ru-RU" dirty="0"/>
              <a:t>Пример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184" y="1642745"/>
            <a:ext cx="11475720" cy="1892935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Если Джонс не встречал ночью Смита, то Смит был убийцей или Джонс лжет. Если Смит не был убийцей, то Джонс не встречал Смита этой ночью, и убийство имело место после полуночи. Если убийство имело место после полуночи, то Смит был убийцей или Джонс не лжет. Следовательно, Смит был убийцей.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t>16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9184" y="3789040"/>
            <a:ext cx="11423904" cy="2826306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Введем логические переменные: х - «Джонс не встречал ночью Смита», у - «Смит убийца», z - «Джонс лжет», t - «убийство состоялось после полуночи».</a:t>
            </a:r>
          </a:p>
          <a:p>
            <a:r>
              <a:rPr lang="ru-RU" sz="2000" dirty="0"/>
              <a:t>Прежде чем записать формулу, надо уточнить по условию задачи – в каком контексте употребляется союз «или». Когда мы говорим «А или В», мы можем подразумевать две разные ситуации: а) A v B или б) AB v AB . Во втором случае высказывания А и В не могут быть одновременно истинными. Чтобы подчеркнуть этот момент, обычно говорят «либо А, либо В». В нашей задаче нет такой оговорки, поэтому мы можем для записи высказывания: «Смит был убийцей или Джонс не лжет» использовать формулу y v Z .</a:t>
            </a:r>
          </a:p>
        </p:txBody>
      </p:sp>
    </p:spTree>
    <p:extLst>
      <p:ext uri="{BB962C8B-B14F-4D97-AF65-F5344CB8AC3E}">
        <p14:creationId xmlns:p14="http://schemas.microsoft.com/office/powerpoint/2010/main" val="2946488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преобразований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t>17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8" y="2462784"/>
            <a:ext cx="11213031" cy="161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593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построения таблиц истинности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t>18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22" y="1580325"/>
            <a:ext cx="656272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782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xmlns="" id="{CA00EA72-3F79-4470-BF37-CB894346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" y="1"/>
            <a:ext cx="12190453" cy="9807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/>
              <a:t>Пример декларативного вывода</a:t>
            </a:r>
          </a:p>
        </p:txBody>
      </p:sp>
      <p:sp>
        <p:nvSpPr>
          <p:cNvPr id="10243" name="Содержимое 2">
            <a:extLst>
              <a:ext uri="{FF2B5EF4-FFF2-40B4-BE49-F238E27FC236}">
                <a16:creationId xmlns:a16="http://schemas.microsoft.com/office/drawing/2014/main" xmlns="" id="{4333DBFF-CAAA-4A66-A145-A126107F8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9" y="1196752"/>
            <a:ext cx="11275141" cy="1077044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600" dirty="0"/>
              <a:t>Дадим формальное описание предметной области: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/>
              <a:t>F</a:t>
            </a:r>
            <a:r>
              <a:rPr lang="ru-RU" sz="1600" dirty="0"/>
              <a:t>1 : Если жарко и сыро, то будет дождь.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/>
              <a:t>F</a:t>
            </a:r>
            <a:r>
              <a:rPr lang="ru-RU" sz="1600" dirty="0"/>
              <a:t>2 : Если сыро, то жарко.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/>
              <a:t>F</a:t>
            </a:r>
            <a:r>
              <a:rPr lang="ru-RU" sz="1600" dirty="0"/>
              <a:t>3 : Сейчас сыро.</a:t>
            </a:r>
          </a:p>
          <a:p>
            <a:pPr eaLnBrk="1" hangingPunct="1">
              <a:buFontTx/>
              <a:buNone/>
              <a:defRPr/>
            </a:pPr>
            <a:endParaRPr lang="ru-RU" sz="1600" dirty="0"/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xmlns="" id="{7ABB23BD-4DEB-424D-8E74-B826AABDD9F5}"/>
              </a:ext>
            </a:extLst>
          </p:cNvPr>
          <p:cNvSpPr txBox="1">
            <a:spLocks/>
          </p:cNvSpPr>
          <p:nvPr/>
        </p:nvSpPr>
        <p:spPr>
          <a:xfrm>
            <a:off x="356419" y="2564905"/>
            <a:ext cx="11275141" cy="1481342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altLang="ru-RU" sz="1600" dirty="0"/>
              <a:t>Воспользуемся обозначениями: </a:t>
            </a:r>
            <a:r>
              <a:rPr lang="ru-RU" altLang="ru-RU" sz="1600" i="1" dirty="0"/>
              <a:t>Р – жарко, </a:t>
            </a:r>
            <a:r>
              <a:rPr lang="en-US" altLang="ru-RU" sz="1600" i="1" dirty="0"/>
              <a:t>Q</a:t>
            </a:r>
            <a:r>
              <a:rPr lang="ru-RU" altLang="ru-RU" sz="1600" i="1" dirty="0"/>
              <a:t> – сыро, </a:t>
            </a:r>
            <a:r>
              <a:rPr lang="en-US" altLang="ru-RU" sz="1600" i="1" dirty="0"/>
              <a:t>R</a:t>
            </a:r>
            <a:r>
              <a:rPr lang="ru-RU" altLang="ru-RU" sz="1600" i="1" dirty="0"/>
              <a:t> – будет дождь, </a:t>
            </a:r>
            <a:r>
              <a:rPr lang="ru-RU" altLang="ru-RU" sz="1600" dirty="0"/>
              <a:t>тогда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ru-RU" sz="1600" i="1" dirty="0"/>
              <a:t>F</a:t>
            </a:r>
            <a:r>
              <a:rPr lang="ru-RU" altLang="ru-RU" sz="1600" i="1" dirty="0"/>
              <a:t>1 =</a:t>
            </a:r>
            <a:r>
              <a:rPr lang="en-US" altLang="ru-RU" sz="1600" i="1" dirty="0"/>
              <a:t>P</a:t>
            </a:r>
            <a:r>
              <a:rPr lang="en-US" altLang="ru-RU" sz="1600" i="1" dirty="0">
                <a:sym typeface="Symbol" panose="05050102010706020507" pitchFamily="18" charset="2"/>
              </a:rPr>
              <a:t></a:t>
            </a:r>
            <a:r>
              <a:rPr lang="en-US" altLang="ru-RU" sz="1600" i="1" dirty="0"/>
              <a:t>Q</a:t>
            </a:r>
            <a:r>
              <a:rPr lang="en-US" altLang="ru-RU" sz="1600" i="1" dirty="0">
                <a:sym typeface="Symbol" panose="05050102010706020507" pitchFamily="18" charset="2"/>
              </a:rPr>
              <a:t></a:t>
            </a:r>
            <a:r>
              <a:rPr lang="en-US" altLang="ru-RU" sz="1600" i="1" dirty="0"/>
              <a:t>R</a:t>
            </a:r>
            <a:endParaRPr lang="ru-RU" altLang="ru-RU" sz="1600" i="1" dirty="0"/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ru-RU" sz="1600" i="1" dirty="0"/>
              <a:t>F</a:t>
            </a:r>
            <a:r>
              <a:rPr lang="ru-RU" altLang="ru-RU" sz="1600" i="1" dirty="0"/>
              <a:t>2 =</a:t>
            </a:r>
            <a:r>
              <a:rPr lang="en-US" altLang="ru-RU" sz="1600" i="1" dirty="0"/>
              <a:t>Q</a:t>
            </a:r>
            <a:r>
              <a:rPr lang="en-US" altLang="ru-RU" sz="1600" i="1" dirty="0">
                <a:sym typeface="Symbol" panose="05050102010706020507" pitchFamily="18" charset="2"/>
              </a:rPr>
              <a:t></a:t>
            </a:r>
            <a:r>
              <a:rPr lang="en-US" altLang="ru-RU" sz="1600" i="1" dirty="0"/>
              <a:t>P</a:t>
            </a:r>
            <a:r>
              <a:rPr lang="ru-RU" altLang="ru-RU" sz="1600" i="1" dirty="0"/>
              <a:t>		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ru-RU" sz="1600" i="1" dirty="0"/>
              <a:t>F</a:t>
            </a:r>
            <a:r>
              <a:rPr lang="ru-RU" altLang="ru-RU" sz="1600" i="1" dirty="0"/>
              <a:t>3 : </a:t>
            </a:r>
            <a:r>
              <a:rPr lang="en-US" altLang="ru-RU" sz="1600" i="1" dirty="0"/>
              <a:t>Q</a:t>
            </a:r>
            <a:endParaRPr lang="ru-RU" altLang="ru-RU" sz="1600" i="1" dirty="0"/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altLang="ru-RU" sz="1600" dirty="0"/>
              <a:t>и зададимся вопросом-целью: </a:t>
            </a:r>
            <a:r>
              <a:rPr lang="ru-RU" altLang="ru-RU" sz="1600" i="1" dirty="0"/>
              <a:t>будет ли дождь?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ru-RU" altLang="ru-RU" sz="1600" dirty="0"/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xmlns="" id="{DDD1F01E-6E37-4E0C-BF9F-D3CAAFAC2643}"/>
              </a:ext>
            </a:extLst>
          </p:cNvPr>
          <p:cNvSpPr txBox="1">
            <a:spLocks/>
          </p:cNvSpPr>
          <p:nvPr/>
        </p:nvSpPr>
        <p:spPr>
          <a:xfrm>
            <a:off x="356419" y="4365104"/>
            <a:ext cx="11275141" cy="1740633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1600" dirty="0"/>
              <a:t>Решим поставленную задачу, воспользовавшись правилом вывода </a:t>
            </a:r>
            <a:r>
              <a:rPr lang="en-US" sz="1600" dirty="0"/>
              <a:t>modus ponens</a:t>
            </a:r>
            <a:r>
              <a:rPr lang="ru-RU" sz="1600" dirty="0"/>
              <a:t>: </a:t>
            </a:r>
            <a:r>
              <a:rPr lang="en-US" sz="1600" b="1" i="1" dirty="0"/>
              <a:t>A</a:t>
            </a:r>
            <a:r>
              <a:rPr lang="ru-RU" sz="1600" b="1" i="1" dirty="0"/>
              <a:t> , </a:t>
            </a:r>
            <a:r>
              <a:rPr lang="en-US" sz="1600" b="1" i="1" dirty="0"/>
              <a:t>A </a:t>
            </a:r>
            <a:r>
              <a:rPr lang="en-US" sz="1600" b="1" i="1" dirty="0">
                <a:sym typeface="Symbol"/>
              </a:rPr>
              <a:t></a:t>
            </a:r>
            <a:r>
              <a:rPr lang="en-US" sz="1600" b="1" i="1" dirty="0"/>
              <a:t> B</a:t>
            </a:r>
            <a:r>
              <a:rPr lang="ru-RU" sz="1600" b="1" i="1" dirty="0"/>
              <a:t> =&gt; </a:t>
            </a:r>
            <a:r>
              <a:rPr lang="en-US" sz="1600" b="1" i="1" dirty="0"/>
              <a:t>B</a:t>
            </a:r>
            <a:r>
              <a:rPr lang="ru-RU" sz="1600" b="1" dirty="0"/>
              <a:t> (если верно А и </a:t>
            </a:r>
            <a:r>
              <a:rPr lang="en-US" sz="1600" b="1" dirty="0"/>
              <a:t>A</a:t>
            </a:r>
            <a:r>
              <a:rPr lang="en-US" sz="1600" b="1" dirty="0">
                <a:sym typeface="Symbol"/>
              </a:rPr>
              <a:t></a:t>
            </a:r>
            <a:r>
              <a:rPr lang="en-US" sz="1600" b="1" dirty="0"/>
              <a:t>B</a:t>
            </a:r>
            <a:r>
              <a:rPr lang="ru-RU" sz="1600" b="1" dirty="0"/>
              <a:t>, то верно и </a:t>
            </a:r>
            <a:r>
              <a:rPr lang="en-US" sz="1600" b="1" dirty="0"/>
              <a:t>B</a:t>
            </a:r>
            <a:r>
              <a:rPr lang="ru-RU" sz="1600" b="1" dirty="0"/>
              <a:t>)</a:t>
            </a:r>
            <a:r>
              <a:rPr lang="ru-RU" sz="1600" dirty="0"/>
              <a:t>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1600" dirty="0"/>
              <a:t>Тогда </a:t>
            </a:r>
            <a:r>
              <a:rPr lang="en-US" sz="1600" i="1" dirty="0"/>
              <a:t>Q</a:t>
            </a:r>
            <a:r>
              <a:rPr lang="ru-RU" sz="1600" i="1" dirty="0"/>
              <a:t> , </a:t>
            </a:r>
            <a:r>
              <a:rPr lang="en-US" sz="1600" i="1" dirty="0"/>
              <a:t>Q </a:t>
            </a:r>
            <a:r>
              <a:rPr lang="en-US" sz="1600" i="1" dirty="0">
                <a:sym typeface="Symbol"/>
              </a:rPr>
              <a:t></a:t>
            </a:r>
            <a:r>
              <a:rPr lang="en-US" sz="1600" i="1" dirty="0"/>
              <a:t> P</a:t>
            </a:r>
            <a:r>
              <a:rPr lang="ru-RU" sz="1600" i="1" dirty="0"/>
              <a:t> =&gt; </a:t>
            </a:r>
            <a:r>
              <a:rPr lang="en-US" sz="1600" i="1" dirty="0"/>
              <a:t>P</a:t>
            </a:r>
            <a:r>
              <a:rPr lang="ru-RU" sz="1600" dirty="0"/>
              <a:t>, т. е. верно P.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1600" dirty="0"/>
              <a:t>Но тогда </a:t>
            </a:r>
            <a:r>
              <a:rPr lang="en-US" sz="1600" i="1" dirty="0"/>
              <a:t>Q</a:t>
            </a:r>
            <a:r>
              <a:rPr lang="en-US" sz="1600" i="1" dirty="0">
                <a:sym typeface="Symbol"/>
              </a:rPr>
              <a:t></a:t>
            </a:r>
            <a:r>
              <a:rPr lang="en-US" sz="1600" i="1" dirty="0"/>
              <a:t>P</a:t>
            </a:r>
            <a:r>
              <a:rPr lang="ru-RU" sz="1600" i="1" dirty="0"/>
              <a:t>, </a:t>
            </a:r>
            <a:r>
              <a:rPr lang="en-US" sz="1600" i="1" dirty="0"/>
              <a:t>Q</a:t>
            </a:r>
            <a:r>
              <a:rPr lang="en-US" sz="1600" i="1" dirty="0">
                <a:sym typeface="Symbol"/>
              </a:rPr>
              <a:t></a:t>
            </a:r>
            <a:r>
              <a:rPr lang="en-US" sz="1600" i="1" dirty="0"/>
              <a:t>P </a:t>
            </a:r>
            <a:r>
              <a:rPr lang="en-US" sz="1600" i="1" dirty="0">
                <a:sym typeface="Symbol"/>
              </a:rPr>
              <a:t></a:t>
            </a:r>
            <a:r>
              <a:rPr lang="en-US" sz="1600" i="1" dirty="0"/>
              <a:t> R</a:t>
            </a:r>
            <a:r>
              <a:rPr lang="en-US" sz="1600" dirty="0"/>
              <a:t> </a:t>
            </a:r>
            <a:r>
              <a:rPr lang="ru-RU" sz="1600" i="1" dirty="0"/>
              <a:t>=&gt; </a:t>
            </a:r>
            <a:r>
              <a:rPr lang="en-US" sz="1600" i="1" dirty="0"/>
              <a:t>R</a:t>
            </a:r>
            <a:r>
              <a:rPr lang="ru-RU" sz="1600" dirty="0"/>
              <a:t>, т.е. верно </a:t>
            </a:r>
            <a:r>
              <a:rPr lang="en-US" sz="1600" dirty="0"/>
              <a:t>R</a:t>
            </a:r>
            <a:r>
              <a:rPr lang="ru-RU" sz="1600" dirty="0"/>
              <a:t>. То есть, поставленная задача решена, ответ – будет дождь.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6835" y="908720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559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49"/>
            <a:ext cx="12192000" cy="1046088"/>
          </a:xfrm>
        </p:spPr>
        <p:txBody>
          <a:bodyPr/>
          <a:lstStyle/>
          <a:p>
            <a:r>
              <a:rPr lang="ru-RU" dirty="0"/>
              <a:t>Цели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825625"/>
            <a:ext cx="11737304" cy="4351338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/>
              <a:t>ЗНАТЬ</a:t>
            </a:r>
          </a:p>
          <a:p>
            <a:r>
              <a:rPr lang="ru-RU" dirty="0"/>
              <a:t>Способы использования ЭВМ в здравоохранении </a:t>
            </a:r>
          </a:p>
          <a:p>
            <a:r>
              <a:rPr lang="ru-RU" dirty="0"/>
              <a:t>Методические подходы к формализации и структуризации различных типов медицинских данных, используемых для формирования решений в ходе лечебно-диагностического процесса </a:t>
            </a:r>
          </a:p>
          <a:p>
            <a:pPr marL="0" indent="0" algn="just">
              <a:buNone/>
            </a:pPr>
            <a:r>
              <a:rPr lang="ru-RU" b="1" dirty="0"/>
              <a:t>УМЕТЬ</a:t>
            </a:r>
          </a:p>
          <a:p>
            <a:pPr algn="just"/>
            <a:r>
              <a:rPr lang="ru-RU" dirty="0"/>
              <a:t>Применять технические и программные средства в здравоохранении</a:t>
            </a:r>
          </a:p>
          <a:p>
            <a:pPr marL="0" indent="0" algn="just">
              <a:buNone/>
            </a:pPr>
            <a:r>
              <a:rPr lang="ru-RU" b="1" dirty="0"/>
              <a:t>ВЛАДЕТЬ</a:t>
            </a:r>
          </a:p>
          <a:p>
            <a:pPr algn="just"/>
            <a:r>
              <a:rPr lang="ru-RU" dirty="0"/>
              <a:t>Методами компьютерного моделирования медицинских процессов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07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3B9AE0-8A45-4396-9163-622E3D3A7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Нейронные сети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CBFBB7-F375-4EEA-A3A7-93BAEF434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EA35A02-4CE2-4B2A-942C-CF61682F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t>20</a:t>
            </a:fld>
            <a:endParaRPr lang="ru-RU"/>
          </a:p>
        </p:txBody>
      </p:sp>
      <p:pic>
        <p:nvPicPr>
          <p:cNvPr id="6146" name="Picture 2" descr="Структура и принцип работы полносвязных нейронных сетей">
            <a:extLst>
              <a:ext uri="{FF2B5EF4-FFF2-40B4-BE49-F238E27FC236}">
                <a16:creationId xmlns:a16="http://schemas.microsoft.com/office/drawing/2014/main" xmlns="" id="{07EE80D9-2078-44F2-926B-F7013A497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88" y="1991239"/>
            <a:ext cx="6895555" cy="418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41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980728"/>
          </a:xfrm>
        </p:spPr>
        <p:txBody>
          <a:bodyPr/>
          <a:lstStyle/>
          <a:p>
            <a:r>
              <a:rPr lang="ru-RU" dirty="0"/>
              <a:t>Нейрон (нервная клетка)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9531" y="1628800"/>
            <a:ext cx="11412938" cy="3960440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kumimoji="1" lang="ru-RU" dirty="0">
                <a:latin typeface="+mn-lt"/>
              </a:rPr>
              <a:t>Состоит из:</a:t>
            </a:r>
          </a:p>
          <a:p>
            <a:pPr marL="854075" lvl="1" indent="-342900">
              <a:lnSpc>
                <a:spcPct val="90000"/>
              </a:lnSpc>
              <a:spcBef>
                <a:spcPct val="20000"/>
              </a:spcBef>
            </a:pPr>
            <a:r>
              <a:rPr kumimoji="1" lang="ru-RU" dirty="0">
                <a:latin typeface="+mn-lt"/>
              </a:rPr>
              <a:t>Сомы</a:t>
            </a:r>
          </a:p>
          <a:p>
            <a:pPr marL="854075" lvl="1" indent="-342900">
              <a:lnSpc>
                <a:spcPct val="90000"/>
              </a:lnSpc>
              <a:spcBef>
                <a:spcPct val="20000"/>
              </a:spcBef>
            </a:pPr>
            <a:r>
              <a:rPr kumimoji="1" lang="ru-RU" dirty="0">
                <a:latin typeface="+mn-lt"/>
              </a:rPr>
              <a:t>Аксона</a:t>
            </a:r>
          </a:p>
          <a:p>
            <a:pPr marL="854075" lvl="1" indent="-342900">
              <a:lnSpc>
                <a:spcPct val="90000"/>
              </a:lnSpc>
              <a:spcBef>
                <a:spcPct val="20000"/>
              </a:spcBef>
            </a:pPr>
            <a:r>
              <a:rPr kumimoji="1" lang="ru-RU" dirty="0">
                <a:latin typeface="+mn-lt"/>
              </a:rPr>
              <a:t>Дендритов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kumimoji="1" lang="ru-RU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kumimoji="1" lang="ru-RU" dirty="0">
                <a:latin typeface="+mn-lt"/>
              </a:rPr>
              <a:t>Мозг человека: </a:t>
            </a:r>
          </a:p>
          <a:p>
            <a:pPr marL="854075" lvl="1" indent="-342900">
              <a:lnSpc>
                <a:spcPct val="90000"/>
              </a:lnSpc>
              <a:spcBef>
                <a:spcPct val="20000"/>
              </a:spcBef>
            </a:pPr>
            <a:r>
              <a:rPr kumimoji="1" lang="en-US" dirty="0">
                <a:latin typeface="+mn-lt"/>
              </a:rPr>
              <a:t>~</a:t>
            </a:r>
            <a:r>
              <a:rPr kumimoji="1" lang="ru-RU" dirty="0">
                <a:latin typeface="+mn-lt"/>
              </a:rPr>
              <a:t>10</a:t>
            </a:r>
            <a:r>
              <a:rPr kumimoji="1" lang="ru-RU" baseline="30000" dirty="0">
                <a:latin typeface="+mn-lt"/>
              </a:rPr>
              <a:t>10</a:t>
            </a:r>
            <a:r>
              <a:rPr kumimoji="1" lang="ru-RU" dirty="0">
                <a:latin typeface="+mn-lt"/>
              </a:rPr>
              <a:t> нейронов</a:t>
            </a:r>
          </a:p>
          <a:p>
            <a:pPr marL="854075" lvl="1" indent="-342900">
              <a:lnSpc>
                <a:spcPct val="90000"/>
              </a:lnSpc>
              <a:spcBef>
                <a:spcPct val="20000"/>
              </a:spcBef>
            </a:pPr>
            <a:r>
              <a:rPr kumimoji="1" lang="en-US" dirty="0">
                <a:latin typeface="+mn-lt"/>
              </a:rPr>
              <a:t>~</a:t>
            </a:r>
            <a:r>
              <a:rPr kumimoji="1" lang="ru-RU" dirty="0">
                <a:latin typeface="+mn-lt"/>
              </a:rPr>
              <a:t>10</a:t>
            </a:r>
            <a:r>
              <a:rPr kumimoji="1" lang="ru-RU" baseline="30000" dirty="0">
                <a:latin typeface="+mn-lt"/>
              </a:rPr>
              <a:t>13</a:t>
            </a:r>
            <a:r>
              <a:rPr kumimoji="1" lang="ru-RU" dirty="0">
                <a:latin typeface="+mn-lt"/>
              </a:rPr>
              <a:t> связей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kumimoji="1" lang="ru-RU" dirty="0">
                <a:latin typeface="+mn-lt"/>
              </a:rPr>
              <a:t>Время реакции нейрона </a:t>
            </a:r>
            <a:r>
              <a:rPr kumimoji="1" lang="en-US" dirty="0">
                <a:latin typeface="+mn-lt"/>
              </a:rPr>
              <a:t>~ </a:t>
            </a:r>
            <a:r>
              <a:rPr kumimoji="1" lang="ru-RU" dirty="0">
                <a:latin typeface="+mn-lt"/>
              </a:rPr>
              <a:t>10</a:t>
            </a:r>
            <a:r>
              <a:rPr kumimoji="1" lang="ru-RU" baseline="30000" dirty="0">
                <a:latin typeface="+mn-lt"/>
              </a:rPr>
              <a:t>-3</a:t>
            </a:r>
            <a:r>
              <a:rPr kumimoji="1" lang="ru-RU" dirty="0">
                <a:latin typeface="+mn-lt"/>
              </a:rPr>
              <a:t> с.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kumimoji="1" lang="ru-RU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160" y="2060848"/>
            <a:ext cx="3602567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980728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49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18403"/>
          </a:xfrm>
        </p:spPr>
        <p:txBody>
          <a:bodyPr/>
          <a:lstStyle/>
          <a:p>
            <a:pPr eaLnBrk="1" hangingPunct="1"/>
            <a:r>
              <a:rPr lang="ru-RU" dirty="0"/>
              <a:t>Искусственный нейрон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3352800" y="2286000"/>
            <a:ext cx="1930400" cy="7620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oval" w="lg" len="lg"/>
            <a:tailEnd type="stealth" w="lg" len="lg"/>
          </a:ln>
          <a:effectLst/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>
            <a:off x="3352800" y="3124200"/>
            <a:ext cx="1828800" cy="1524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oval" w="lg" len="lg"/>
            <a:tailEnd type="stealth" w="lg" len="lg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 flipV="1">
            <a:off x="3352800" y="4114801"/>
            <a:ext cx="1930400" cy="4571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oval" w="lg" len="lg"/>
            <a:tailEnd type="stealth" w="lg" len="lg"/>
          </a:ln>
          <a:effectLst/>
        </p:spPr>
      </p:cxnSp>
      <p:cxnSp>
        <p:nvCxnSpPr>
          <p:cNvPr id="10" name="Прямая соединительная линия 9"/>
          <p:cNvCxnSpPr>
            <a:stCxn id="28" idx="6"/>
          </p:cNvCxnSpPr>
          <p:nvPr/>
        </p:nvCxnSpPr>
        <p:spPr bwMode="auto">
          <a:xfrm>
            <a:off x="8534400" y="3581400"/>
            <a:ext cx="22352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1" name="Прямоугольник 10"/>
          <p:cNvSpPr/>
          <p:nvPr/>
        </p:nvSpPr>
        <p:spPr>
          <a:xfrm>
            <a:off x="5486400" y="2895600"/>
            <a:ext cx="1219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7200" dirty="0">
                <a:latin typeface="Tahoma" pitchFamily="34" charset="0"/>
                <a:ea typeface="Tahoma" pitchFamily="34" charset="0"/>
                <a:cs typeface="Tahoma" pitchFamily="34" charset="0"/>
              </a:rPr>
              <a:t>Σ</a:t>
            </a:r>
            <a:endParaRPr lang="ru-RU" sz="7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71200" y="3124201"/>
            <a:ext cx="101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Y</a:t>
            </a:r>
            <a:endParaRPr lang="ru-RU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0400" y="2590801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sz="4800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4114801"/>
            <a:ext cx="132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endParaRPr lang="ru-RU" sz="4800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1" name="Прямая соединительная линия 20"/>
          <p:cNvCxnSpPr>
            <a:stCxn id="28" idx="0"/>
            <a:endCxn id="28" idx="4"/>
          </p:cNvCxnSpPr>
          <p:nvPr/>
        </p:nvCxnSpPr>
        <p:spPr>
          <a:xfrm rot="16200000" flipH="1">
            <a:off x="5638800" y="3581400"/>
            <a:ext cx="2438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/>
          <p:cNvGrpSpPr/>
          <p:nvPr/>
        </p:nvGrpSpPr>
        <p:grpSpPr>
          <a:xfrm>
            <a:off x="7010401" y="3048000"/>
            <a:ext cx="1361439" cy="762000"/>
            <a:chOff x="5303521" y="3048000"/>
            <a:chExt cx="1021079" cy="762000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5334000" y="3810000"/>
              <a:ext cx="990600" cy="0"/>
            </a:xfrm>
            <a:prstGeom prst="line">
              <a:avLst/>
            </a:prstGeom>
            <a:ln w="15875">
              <a:solidFill>
                <a:schemeClr val="tx1"/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 flipH="1" flipV="1">
              <a:off x="5410200" y="3429000"/>
              <a:ext cx="762000" cy="0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олилиния 26"/>
            <p:cNvSpPr/>
            <p:nvPr/>
          </p:nvSpPr>
          <p:spPr>
            <a:xfrm>
              <a:off x="5303521" y="3200400"/>
              <a:ext cx="1021079" cy="583810"/>
            </a:xfrm>
            <a:custGeom>
              <a:avLst/>
              <a:gdLst>
                <a:gd name="connsiteX0" fmla="*/ 0 w 942535"/>
                <a:gd name="connsiteY0" fmla="*/ 773723 h 773723"/>
                <a:gd name="connsiteX1" fmla="*/ 351692 w 942535"/>
                <a:gd name="connsiteY1" fmla="*/ 661182 h 773723"/>
                <a:gd name="connsiteX2" fmla="*/ 492369 w 942535"/>
                <a:gd name="connsiteY2" fmla="*/ 450166 h 773723"/>
                <a:gd name="connsiteX3" fmla="*/ 647114 w 942535"/>
                <a:gd name="connsiteY3" fmla="*/ 225083 h 773723"/>
                <a:gd name="connsiteX4" fmla="*/ 942535 w 942535"/>
                <a:gd name="connsiteY4" fmla="*/ 154745 h 773723"/>
                <a:gd name="connsiteX0" fmla="*/ 0 w 944880"/>
                <a:gd name="connsiteY0" fmla="*/ 738554 h 738554"/>
                <a:gd name="connsiteX1" fmla="*/ 351692 w 944880"/>
                <a:gd name="connsiteY1" fmla="*/ 626013 h 738554"/>
                <a:gd name="connsiteX2" fmla="*/ 492369 w 944880"/>
                <a:gd name="connsiteY2" fmla="*/ 414997 h 738554"/>
                <a:gd name="connsiteX3" fmla="*/ 647114 w 944880"/>
                <a:gd name="connsiteY3" fmla="*/ 189914 h 738554"/>
                <a:gd name="connsiteX4" fmla="*/ 944880 w 944880"/>
                <a:gd name="connsiteY4" fmla="*/ 154745 h 738554"/>
                <a:gd name="connsiteX0" fmla="*/ 0 w 944880"/>
                <a:gd name="connsiteY0" fmla="*/ 607256 h 607256"/>
                <a:gd name="connsiteX1" fmla="*/ 351692 w 944880"/>
                <a:gd name="connsiteY1" fmla="*/ 494715 h 607256"/>
                <a:gd name="connsiteX2" fmla="*/ 492369 w 944880"/>
                <a:gd name="connsiteY2" fmla="*/ 283699 h 607256"/>
                <a:gd name="connsiteX3" fmla="*/ 647114 w 944880"/>
                <a:gd name="connsiteY3" fmla="*/ 58616 h 607256"/>
                <a:gd name="connsiteX4" fmla="*/ 944880 w 944880"/>
                <a:gd name="connsiteY4" fmla="*/ 23447 h 607256"/>
                <a:gd name="connsiteX0" fmla="*/ 0 w 944880"/>
                <a:gd name="connsiteY0" fmla="*/ 592015 h 592015"/>
                <a:gd name="connsiteX1" fmla="*/ 351692 w 944880"/>
                <a:gd name="connsiteY1" fmla="*/ 479474 h 592015"/>
                <a:gd name="connsiteX2" fmla="*/ 492369 w 944880"/>
                <a:gd name="connsiteY2" fmla="*/ 268458 h 592015"/>
                <a:gd name="connsiteX3" fmla="*/ 647114 w 944880"/>
                <a:gd name="connsiteY3" fmla="*/ 43375 h 592015"/>
                <a:gd name="connsiteX4" fmla="*/ 944880 w 944880"/>
                <a:gd name="connsiteY4" fmla="*/ 8206 h 592015"/>
                <a:gd name="connsiteX0" fmla="*/ 0 w 944880"/>
                <a:gd name="connsiteY0" fmla="*/ 592015 h 592015"/>
                <a:gd name="connsiteX1" fmla="*/ 351692 w 944880"/>
                <a:gd name="connsiteY1" fmla="*/ 479474 h 592015"/>
                <a:gd name="connsiteX2" fmla="*/ 492369 w 944880"/>
                <a:gd name="connsiteY2" fmla="*/ 268458 h 592015"/>
                <a:gd name="connsiteX3" fmla="*/ 647114 w 944880"/>
                <a:gd name="connsiteY3" fmla="*/ 43375 h 592015"/>
                <a:gd name="connsiteX4" fmla="*/ 944880 w 944880"/>
                <a:gd name="connsiteY4" fmla="*/ 8206 h 592015"/>
                <a:gd name="connsiteX0" fmla="*/ 0 w 944880"/>
                <a:gd name="connsiteY0" fmla="*/ 583809 h 583809"/>
                <a:gd name="connsiteX1" fmla="*/ 351692 w 944880"/>
                <a:gd name="connsiteY1" fmla="*/ 471268 h 583809"/>
                <a:gd name="connsiteX2" fmla="*/ 492369 w 944880"/>
                <a:gd name="connsiteY2" fmla="*/ 260252 h 583809"/>
                <a:gd name="connsiteX3" fmla="*/ 640079 w 944880"/>
                <a:gd name="connsiteY3" fmla="*/ 76199 h 583809"/>
                <a:gd name="connsiteX4" fmla="*/ 944880 w 944880"/>
                <a:gd name="connsiteY4" fmla="*/ 0 h 583809"/>
                <a:gd name="connsiteX0" fmla="*/ 0 w 944880"/>
                <a:gd name="connsiteY0" fmla="*/ 583809 h 583809"/>
                <a:gd name="connsiteX1" fmla="*/ 335279 w 944880"/>
                <a:gd name="connsiteY1" fmla="*/ 457199 h 583809"/>
                <a:gd name="connsiteX2" fmla="*/ 492369 w 944880"/>
                <a:gd name="connsiteY2" fmla="*/ 260252 h 583809"/>
                <a:gd name="connsiteX3" fmla="*/ 640079 w 944880"/>
                <a:gd name="connsiteY3" fmla="*/ 76199 h 583809"/>
                <a:gd name="connsiteX4" fmla="*/ 944880 w 944880"/>
                <a:gd name="connsiteY4" fmla="*/ 0 h 583809"/>
                <a:gd name="connsiteX0" fmla="*/ 0 w 1021079"/>
                <a:gd name="connsiteY0" fmla="*/ 583810 h 583810"/>
                <a:gd name="connsiteX1" fmla="*/ 335279 w 1021079"/>
                <a:gd name="connsiteY1" fmla="*/ 457200 h 583810"/>
                <a:gd name="connsiteX2" fmla="*/ 492369 w 1021079"/>
                <a:gd name="connsiteY2" fmla="*/ 260253 h 583810"/>
                <a:gd name="connsiteX3" fmla="*/ 640079 w 1021079"/>
                <a:gd name="connsiteY3" fmla="*/ 76200 h 583810"/>
                <a:gd name="connsiteX4" fmla="*/ 1021079 w 1021079"/>
                <a:gd name="connsiteY4" fmla="*/ 0 h 58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1079" h="583810">
                  <a:moveTo>
                    <a:pt x="0" y="583810"/>
                  </a:moveTo>
                  <a:cubicBezTo>
                    <a:pt x="134815" y="554502"/>
                    <a:pt x="253218" y="511126"/>
                    <a:pt x="335279" y="457200"/>
                  </a:cubicBezTo>
                  <a:cubicBezTo>
                    <a:pt x="417340" y="403274"/>
                    <a:pt x="441569" y="323753"/>
                    <a:pt x="492369" y="260253"/>
                  </a:cubicBezTo>
                  <a:cubicBezTo>
                    <a:pt x="543169" y="196753"/>
                    <a:pt x="551961" y="119575"/>
                    <a:pt x="640079" y="76200"/>
                  </a:cubicBezTo>
                  <a:cubicBezTo>
                    <a:pt x="728197" y="32825"/>
                    <a:pt x="842449" y="33703"/>
                    <a:pt x="1021079" y="0"/>
                  </a:cubicBezTo>
                </a:path>
              </a:pathLst>
            </a:custGeom>
            <a:ln w="317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Овал 27"/>
          <p:cNvSpPr/>
          <p:nvPr/>
        </p:nvSpPr>
        <p:spPr>
          <a:xfrm>
            <a:off x="5181600" y="2362200"/>
            <a:ext cx="3352800" cy="24384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3048000" y="3505200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657600" y="32004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w</a:t>
            </a:r>
            <a:r>
              <a:rPr lang="en-US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064000" y="44196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w</a:t>
            </a:r>
            <a:r>
              <a:rPr lang="en-US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endParaRPr lang="ru-RU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30400" y="1828801"/>
            <a:ext cx="111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sz="4800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64000" y="21336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w</a:t>
            </a:r>
            <a:r>
              <a:rPr lang="en-US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lang="ru-RU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35360" y="5638801"/>
            <a:ext cx="1124704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u="sng" dirty="0">
                <a:latin typeface="+mn-lt"/>
                <a:ea typeface="Tahoma" pitchFamily="34" charset="0"/>
                <a:cs typeface="Tahoma" pitchFamily="34" charset="0"/>
              </a:rPr>
              <a:t>Нейрон преобразует входные сигналы:</a:t>
            </a:r>
            <a:endParaRPr lang="en-US" sz="2800" u="sng" dirty="0">
              <a:latin typeface="+mn-lt"/>
              <a:ea typeface="Tahoma" pitchFamily="34" charset="0"/>
              <a:cs typeface="Tahoma" pitchFamily="34" charset="0"/>
            </a:endParaRPr>
          </a:p>
          <a:p>
            <a:r>
              <a:rPr lang="ru-RU" sz="2800" dirty="0">
                <a:latin typeface="+mn-lt"/>
                <a:ea typeface="Tahoma" pitchFamily="34" charset="0"/>
                <a:cs typeface="Tahoma" pitchFamily="34" charset="0"/>
              </a:rPr>
              <a:t>     </a:t>
            </a:r>
            <a:r>
              <a:rPr lang="en-US" sz="2800" dirty="0">
                <a:latin typeface="+mn-lt"/>
                <a:ea typeface="Tahoma" pitchFamily="34" charset="0"/>
                <a:cs typeface="Tahoma" pitchFamily="34" charset="0"/>
              </a:rPr>
              <a:t>Y = </a:t>
            </a:r>
            <a:r>
              <a:rPr lang="en-US" sz="2800" dirty="0">
                <a:latin typeface="+mn-lt"/>
                <a:ea typeface="Tahoma" pitchFamily="34" charset="0"/>
                <a:cs typeface="Tahoma" pitchFamily="34" charset="0"/>
                <a:sym typeface="Symbol"/>
              </a:rPr>
              <a:t></a:t>
            </a:r>
            <a:r>
              <a:rPr lang="en-US" sz="2800" dirty="0">
                <a:latin typeface="+mn-lt"/>
                <a:ea typeface="Tahoma" pitchFamily="34" charset="0"/>
                <a:cs typeface="Tahoma" pitchFamily="34" charset="0"/>
              </a:rPr>
              <a:t>(1 * w</a:t>
            </a:r>
            <a:r>
              <a:rPr lang="en-US" sz="2800" baseline="-25000" dirty="0">
                <a:latin typeface="+mn-lt"/>
                <a:ea typeface="Tahoma" pitchFamily="34" charset="0"/>
                <a:cs typeface="Tahoma" pitchFamily="34" charset="0"/>
              </a:rPr>
              <a:t>0</a:t>
            </a:r>
            <a:r>
              <a:rPr lang="en-US" sz="2800" dirty="0">
                <a:latin typeface="+mn-lt"/>
                <a:ea typeface="Tahoma" pitchFamily="34" charset="0"/>
                <a:cs typeface="Tahoma" pitchFamily="34" charset="0"/>
              </a:rPr>
              <a:t> + X</a:t>
            </a:r>
            <a:r>
              <a:rPr lang="en-US" sz="2800" baseline="-25000" dirty="0">
                <a:latin typeface="+mn-lt"/>
                <a:ea typeface="Tahoma" pitchFamily="34" charset="0"/>
                <a:cs typeface="Tahoma" pitchFamily="34" charset="0"/>
              </a:rPr>
              <a:t>1</a:t>
            </a:r>
            <a:r>
              <a:rPr lang="en-US" sz="2800" dirty="0">
                <a:latin typeface="+mn-lt"/>
                <a:ea typeface="Tahoma" pitchFamily="34" charset="0"/>
                <a:cs typeface="Tahoma" pitchFamily="34" charset="0"/>
              </a:rPr>
              <a:t> * w</a:t>
            </a:r>
            <a:r>
              <a:rPr lang="en-US" sz="2800" baseline="-25000" dirty="0">
                <a:latin typeface="+mn-lt"/>
                <a:ea typeface="Tahoma" pitchFamily="34" charset="0"/>
                <a:cs typeface="Tahoma" pitchFamily="34" charset="0"/>
              </a:rPr>
              <a:t>1</a:t>
            </a:r>
            <a:r>
              <a:rPr lang="en-US" sz="2800" dirty="0">
                <a:latin typeface="+mn-lt"/>
                <a:ea typeface="Tahoma" pitchFamily="34" charset="0"/>
                <a:cs typeface="Tahoma" pitchFamily="34" charset="0"/>
              </a:rPr>
              <a:t> + … + X</a:t>
            </a:r>
            <a:r>
              <a:rPr lang="en-US" sz="2800" baseline="-25000" dirty="0">
                <a:latin typeface="+mn-lt"/>
                <a:ea typeface="Tahoma" pitchFamily="34" charset="0"/>
                <a:cs typeface="Tahoma" pitchFamily="34" charset="0"/>
              </a:rPr>
              <a:t>N</a:t>
            </a:r>
            <a:r>
              <a:rPr lang="en-US" sz="2800" dirty="0">
                <a:latin typeface="+mn-lt"/>
                <a:ea typeface="Tahoma" pitchFamily="34" charset="0"/>
                <a:cs typeface="Tahoma" pitchFamily="34" charset="0"/>
              </a:rPr>
              <a:t> * w</a:t>
            </a:r>
            <a:r>
              <a:rPr lang="en-US" sz="2800" baseline="-25000" dirty="0">
                <a:latin typeface="+mn-lt"/>
                <a:ea typeface="Tahoma" pitchFamily="34" charset="0"/>
                <a:cs typeface="Tahoma" pitchFamily="34" charset="0"/>
              </a:rPr>
              <a:t>N</a:t>
            </a:r>
            <a:r>
              <a:rPr lang="en-US" sz="2800" dirty="0">
                <a:latin typeface="+mn-lt"/>
                <a:ea typeface="Tahoma" pitchFamily="34" charset="0"/>
                <a:cs typeface="Tahoma" pitchFamily="34" charset="0"/>
              </a:rPr>
              <a:t>)</a:t>
            </a:r>
            <a:endParaRPr lang="ru-RU" sz="2800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10400" y="3886201"/>
            <a:ext cx="1016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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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6D4420-9FBE-473D-A111-280242A28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256" y="1556792"/>
            <a:ext cx="3210553" cy="1284221"/>
          </a:xfrm>
          <a:prstGeom prst="rect">
            <a:avLst/>
          </a:prstGeom>
        </p:spPr>
      </p:pic>
      <p:sp>
        <p:nvSpPr>
          <p:cNvPr id="2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72" y="908720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85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565"/>
            <a:ext cx="12216680" cy="1149350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/>
              <a:t>Математическая модель </a:t>
            </a:r>
            <a:r>
              <a:rPr lang="ru-RU" dirty="0" smtClean="0"/>
              <a:t>нейрона</a:t>
            </a:r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5663952" y="1590745"/>
            <a:ext cx="3759200" cy="1295400"/>
            <a:chOff x="2144183" y="2286000"/>
            <a:chExt cx="5247217" cy="2514600"/>
          </a:xfrm>
        </p:grpSpPr>
        <p:cxnSp>
          <p:nvCxnSpPr>
            <p:cNvPr id="7" name="Прямая соединительная линия 6"/>
            <p:cNvCxnSpPr/>
            <p:nvPr/>
          </p:nvCxnSpPr>
          <p:spPr bwMode="auto">
            <a:xfrm>
              <a:off x="2514600" y="2286000"/>
              <a:ext cx="1447800" cy="76200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stealth" w="lg" len="lg"/>
            </a:ln>
            <a:effectLst/>
          </p:spPr>
        </p:cxnSp>
        <p:cxnSp>
          <p:nvCxnSpPr>
            <p:cNvPr id="8" name="Прямая соединительная линия 7"/>
            <p:cNvCxnSpPr/>
            <p:nvPr/>
          </p:nvCxnSpPr>
          <p:spPr bwMode="auto">
            <a:xfrm>
              <a:off x="2514600" y="3124200"/>
              <a:ext cx="1371600" cy="15240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stealth" w="lg" len="lg"/>
            </a:ln>
            <a:effectLst/>
          </p:spPr>
        </p:cxnSp>
        <p:cxnSp>
          <p:nvCxnSpPr>
            <p:cNvPr id="9" name="Прямая соединительная линия 8"/>
            <p:cNvCxnSpPr/>
            <p:nvPr/>
          </p:nvCxnSpPr>
          <p:spPr bwMode="auto">
            <a:xfrm flipV="1">
              <a:off x="2514600" y="4114801"/>
              <a:ext cx="1447800" cy="45719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stealth" w="lg" len="lg"/>
            </a:ln>
            <a:effectLst/>
          </p:spPr>
        </p:cxnSp>
        <p:cxnSp>
          <p:nvCxnSpPr>
            <p:cNvPr id="10" name="Прямая соединительная линия 9"/>
            <p:cNvCxnSpPr>
              <a:stCxn id="28" idx="6"/>
            </p:cNvCxnSpPr>
            <p:nvPr/>
          </p:nvCxnSpPr>
          <p:spPr bwMode="auto">
            <a:xfrm>
              <a:off x="6400800" y="3581400"/>
              <a:ext cx="99060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1" name="Прямоугольник 10"/>
            <p:cNvSpPr/>
            <p:nvPr/>
          </p:nvSpPr>
          <p:spPr>
            <a:xfrm>
              <a:off x="4114800" y="2895599"/>
              <a:ext cx="914399" cy="12546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3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Σ</a:t>
              </a:r>
              <a:endParaRPr lang="ru-RU" sz="3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21" name="Прямая соединительная линия 20"/>
            <p:cNvCxnSpPr>
              <a:stCxn id="28" idx="0"/>
              <a:endCxn id="28" idx="4"/>
            </p:cNvCxnSpPr>
            <p:nvPr/>
          </p:nvCxnSpPr>
          <p:spPr>
            <a:xfrm rot="16200000" flipH="1">
              <a:off x="3924300" y="3581400"/>
              <a:ext cx="2438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Группа 31"/>
            <p:cNvGrpSpPr/>
            <p:nvPr/>
          </p:nvGrpSpPr>
          <p:grpSpPr>
            <a:xfrm>
              <a:off x="5257800" y="3048000"/>
              <a:ext cx="1021079" cy="762000"/>
              <a:chOff x="5303521" y="3048000"/>
              <a:chExt cx="1021079" cy="762000"/>
            </a:xfrm>
          </p:grpSpPr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5334000" y="3810000"/>
                <a:ext cx="9906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stealth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 flipH="1" flipV="1">
                <a:off x="5410200" y="3429000"/>
                <a:ext cx="7620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none"/>
                <a:tailEnd type="stealth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Полилиния 26"/>
              <p:cNvSpPr/>
              <p:nvPr/>
            </p:nvSpPr>
            <p:spPr>
              <a:xfrm>
                <a:off x="5303521" y="3200400"/>
                <a:ext cx="1021079" cy="583810"/>
              </a:xfrm>
              <a:custGeom>
                <a:avLst/>
                <a:gdLst>
                  <a:gd name="connsiteX0" fmla="*/ 0 w 942535"/>
                  <a:gd name="connsiteY0" fmla="*/ 773723 h 773723"/>
                  <a:gd name="connsiteX1" fmla="*/ 351692 w 942535"/>
                  <a:gd name="connsiteY1" fmla="*/ 661182 h 773723"/>
                  <a:gd name="connsiteX2" fmla="*/ 492369 w 942535"/>
                  <a:gd name="connsiteY2" fmla="*/ 450166 h 773723"/>
                  <a:gd name="connsiteX3" fmla="*/ 647114 w 942535"/>
                  <a:gd name="connsiteY3" fmla="*/ 225083 h 773723"/>
                  <a:gd name="connsiteX4" fmla="*/ 942535 w 942535"/>
                  <a:gd name="connsiteY4" fmla="*/ 154745 h 773723"/>
                  <a:gd name="connsiteX0" fmla="*/ 0 w 944880"/>
                  <a:gd name="connsiteY0" fmla="*/ 738554 h 738554"/>
                  <a:gd name="connsiteX1" fmla="*/ 351692 w 944880"/>
                  <a:gd name="connsiteY1" fmla="*/ 626013 h 738554"/>
                  <a:gd name="connsiteX2" fmla="*/ 492369 w 944880"/>
                  <a:gd name="connsiteY2" fmla="*/ 414997 h 738554"/>
                  <a:gd name="connsiteX3" fmla="*/ 647114 w 944880"/>
                  <a:gd name="connsiteY3" fmla="*/ 189914 h 738554"/>
                  <a:gd name="connsiteX4" fmla="*/ 944880 w 944880"/>
                  <a:gd name="connsiteY4" fmla="*/ 154745 h 738554"/>
                  <a:gd name="connsiteX0" fmla="*/ 0 w 944880"/>
                  <a:gd name="connsiteY0" fmla="*/ 607256 h 607256"/>
                  <a:gd name="connsiteX1" fmla="*/ 351692 w 944880"/>
                  <a:gd name="connsiteY1" fmla="*/ 494715 h 607256"/>
                  <a:gd name="connsiteX2" fmla="*/ 492369 w 944880"/>
                  <a:gd name="connsiteY2" fmla="*/ 283699 h 607256"/>
                  <a:gd name="connsiteX3" fmla="*/ 647114 w 944880"/>
                  <a:gd name="connsiteY3" fmla="*/ 58616 h 607256"/>
                  <a:gd name="connsiteX4" fmla="*/ 944880 w 944880"/>
                  <a:gd name="connsiteY4" fmla="*/ 23447 h 607256"/>
                  <a:gd name="connsiteX0" fmla="*/ 0 w 944880"/>
                  <a:gd name="connsiteY0" fmla="*/ 592015 h 592015"/>
                  <a:gd name="connsiteX1" fmla="*/ 351692 w 944880"/>
                  <a:gd name="connsiteY1" fmla="*/ 479474 h 592015"/>
                  <a:gd name="connsiteX2" fmla="*/ 492369 w 944880"/>
                  <a:gd name="connsiteY2" fmla="*/ 268458 h 592015"/>
                  <a:gd name="connsiteX3" fmla="*/ 647114 w 944880"/>
                  <a:gd name="connsiteY3" fmla="*/ 43375 h 592015"/>
                  <a:gd name="connsiteX4" fmla="*/ 944880 w 944880"/>
                  <a:gd name="connsiteY4" fmla="*/ 8206 h 592015"/>
                  <a:gd name="connsiteX0" fmla="*/ 0 w 944880"/>
                  <a:gd name="connsiteY0" fmla="*/ 592015 h 592015"/>
                  <a:gd name="connsiteX1" fmla="*/ 351692 w 944880"/>
                  <a:gd name="connsiteY1" fmla="*/ 479474 h 592015"/>
                  <a:gd name="connsiteX2" fmla="*/ 492369 w 944880"/>
                  <a:gd name="connsiteY2" fmla="*/ 268458 h 592015"/>
                  <a:gd name="connsiteX3" fmla="*/ 647114 w 944880"/>
                  <a:gd name="connsiteY3" fmla="*/ 43375 h 592015"/>
                  <a:gd name="connsiteX4" fmla="*/ 944880 w 944880"/>
                  <a:gd name="connsiteY4" fmla="*/ 8206 h 592015"/>
                  <a:gd name="connsiteX0" fmla="*/ 0 w 944880"/>
                  <a:gd name="connsiteY0" fmla="*/ 583809 h 583809"/>
                  <a:gd name="connsiteX1" fmla="*/ 351692 w 944880"/>
                  <a:gd name="connsiteY1" fmla="*/ 471268 h 583809"/>
                  <a:gd name="connsiteX2" fmla="*/ 492369 w 944880"/>
                  <a:gd name="connsiteY2" fmla="*/ 260252 h 583809"/>
                  <a:gd name="connsiteX3" fmla="*/ 640079 w 944880"/>
                  <a:gd name="connsiteY3" fmla="*/ 76199 h 583809"/>
                  <a:gd name="connsiteX4" fmla="*/ 944880 w 944880"/>
                  <a:gd name="connsiteY4" fmla="*/ 0 h 583809"/>
                  <a:gd name="connsiteX0" fmla="*/ 0 w 944880"/>
                  <a:gd name="connsiteY0" fmla="*/ 583809 h 583809"/>
                  <a:gd name="connsiteX1" fmla="*/ 335279 w 944880"/>
                  <a:gd name="connsiteY1" fmla="*/ 457199 h 583809"/>
                  <a:gd name="connsiteX2" fmla="*/ 492369 w 944880"/>
                  <a:gd name="connsiteY2" fmla="*/ 260252 h 583809"/>
                  <a:gd name="connsiteX3" fmla="*/ 640079 w 944880"/>
                  <a:gd name="connsiteY3" fmla="*/ 76199 h 583809"/>
                  <a:gd name="connsiteX4" fmla="*/ 944880 w 944880"/>
                  <a:gd name="connsiteY4" fmla="*/ 0 h 583809"/>
                  <a:gd name="connsiteX0" fmla="*/ 0 w 1021079"/>
                  <a:gd name="connsiteY0" fmla="*/ 583810 h 583810"/>
                  <a:gd name="connsiteX1" fmla="*/ 335279 w 1021079"/>
                  <a:gd name="connsiteY1" fmla="*/ 457200 h 583810"/>
                  <a:gd name="connsiteX2" fmla="*/ 492369 w 1021079"/>
                  <a:gd name="connsiteY2" fmla="*/ 260253 h 583810"/>
                  <a:gd name="connsiteX3" fmla="*/ 640079 w 1021079"/>
                  <a:gd name="connsiteY3" fmla="*/ 76200 h 583810"/>
                  <a:gd name="connsiteX4" fmla="*/ 1021079 w 1021079"/>
                  <a:gd name="connsiteY4" fmla="*/ 0 h 58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1079" h="583810">
                    <a:moveTo>
                      <a:pt x="0" y="583810"/>
                    </a:moveTo>
                    <a:cubicBezTo>
                      <a:pt x="134815" y="554502"/>
                      <a:pt x="253218" y="511126"/>
                      <a:pt x="335279" y="457200"/>
                    </a:cubicBezTo>
                    <a:cubicBezTo>
                      <a:pt x="417340" y="403274"/>
                      <a:pt x="441569" y="323753"/>
                      <a:pt x="492369" y="260253"/>
                    </a:cubicBezTo>
                    <a:cubicBezTo>
                      <a:pt x="543169" y="196753"/>
                      <a:pt x="551961" y="119575"/>
                      <a:pt x="640079" y="76200"/>
                    </a:cubicBezTo>
                    <a:cubicBezTo>
                      <a:pt x="728197" y="32825"/>
                      <a:pt x="842449" y="33703"/>
                      <a:pt x="1021079" y="0"/>
                    </a:cubicBezTo>
                  </a:path>
                </a:pathLst>
              </a:custGeom>
              <a:ln w="3175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" name="Овал 27"/>
            <p:cNvSpPr/>
            <p:nvPr/>
          </p:nvSpPr>
          <p:spPr>
            <a:xfrm>
              <a:off x="3886200" y="2362200"/>
              <a:ext cx="2514600" cy="2438400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144183" y="3505201"/>
              <a:ext cx="751416" cy="716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…</a:t>
              </a:r>
            </a:p>
          </p:txBody>
        </p:sp>
      </p:grpSp>
      <p:sp>
        <p:nvSpPr>
          <p:cNvPr id="30" name="Content Placeholder 3"/>
          <p:cNvSpPr>
            <a:spLocks noGrp="1"/>
          </p:cNvSpPr>
          <p:nvPr>
            <p:ph idx="1"/>
          </p:nvPr>
        </p:nvSpPr>
        <p:spPr>
          <a:xfrm>
            <a:off x="407368" y="1772816"/>
            <a:ext cx="11548216" cy="4156597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None/>
              <a:defRPr/>
            </a:pPr>
            <a:r>
              <a:rPr kumimoji="1" lang="en-US" dirty="0">
                <a:latin typeface="+mn-lt"/>
              </a:rPr>
              <a:t>Y</a:t>
            </a:r>
            <a:r>
              <a:rPr kumimoji="1" lang="ru-RU" dirty="0">
                <a:latin typeface="+mn-lt"/>
              </a:rPr>
              <a:t> </a:t>
            </a:r>
            <a:r>
              <a:rPr kumimoji="1" lang="en-US" dirty="0">
                <a:latin typeface="+mn-lt"/>
              </a:rPr>
              <a:t>=</a:t>
            </a:r>
            <a:r>
              <a:rPr kumimoji="1" lang="ru-RU" dirty="0">
                <a:latin typeface="+mn-lt"/>
              </a:rPr>
              <a:t> </a:t>
            </a:r>
            <a:r>
              <a:rPr kumimoji="1" lang="en-US" dirty="0">
                <a:latin typeface="+mn-lt"/>
              </a:rPr>
              <a:t>f(</a:t>
            </a:r>
            <a:r>
              <a:rPr kumimoji="1" lang="en-US" b="1" dirty="0">
                <a:latin typeface="+mn-lt"/>
              </a:rPr>
              <a:t>X</a:t>
            </a:r>
            <a:r>
              <a:rPr kumimoji="1" lang="en-US" dirty="0">
                <a:latin typeface="+mn-lt"/>
              </a:rPr>
              <a:t>)</a:t>
            </a:r>
            <a:r>
              <a:rPr kumimoji="1" lang="ru-RU" dirty="0">
                <a:latin typeface="+mn-lt"/>
              </a:rPr>
              <a:t> </a:t>
            </a:r>
            <a:r>
              <a:rPr kumimoji="1" lang="ru-RU" dirty="0">
                <a:latin typeface="+mn-lt"/>
                <a:sym typeface="Symbol"/>
              </a:rPr>
              <a:t></a:t>
            </a:r>
            <a:r>
              <a:rPr kumimoji="1" lang="en-US" dirty="0">
                <a:latin typeface="+mn-lt"/>
                <a:sym typeface="Symbol"/>
              </a:rPr>
              <a:t> </a:t>
            </a:r>
            <a:r>
              <a:rPr lang="en-US" dirty="0">
                <a:latin typeface="+mn-lt"/>
                <a:ea typeface="Tahoma" pitchFamily="34" charset="0"/>
                <a:cs typeface="Tahoma" pitchFamily="34" charset="0"/>
                <a:sym typeface="Symbol"/>
              </a:rPr>
              <a:t></a:t>
            </a:r>
            <a:r>
              <a:rPr kumimoji="1" lang="en-US" dirty="0">
                <a:latin typeface="+mn-lt"/>
              </a:rPr>
              <a:t>(</a:t>
            </a:r>
            <a:r>
              <a:rPr kumimoji="1" lang="en-US" b="1" dirty="0">
                <a:latin typeface="+mn-lt"/>
              </a:rPr>
              <a:t>X</a:t>
            </a:r>
            <a:r>
              <a:rPr kumimoji="1" lang="en-US" b="1" dirty="0">
                <a:latin typeface="+mn-lt"/>
                <a:sym typeface="Symbol"/>
              </a:rPr>
              <a:t></a:t>
            </a:r>
            <a:r>
              <a:rPr kumimoji="1" lang="en-US" b="1" dirty="0">
                <a:latin typeface="+mn-lt"/>
              </a:rPr>
              <a:t>W</a:t>
            </a:r>
            <a:r>
              <a:rPr kumimoji="1" lang="en-US" dirty="0">
                <a:latin typeface="+mn-lt"/>
              </a:rPr>
              <a:t>)</a:t>
            </a:r>
            <a:endParaRPr kumimoji="1" lang="ru-RU" dirty="0">
              <a:latin typeface="+mn-lt"/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None/>
              <a:defRPr/>
            </a:pPr>
            <a:r>
              <a:rPr kumimoji="1" lang="ru-RU" u="sng" dirty="0">
                <a:latin typeface="+mn-lt"/>
              </a:rPr>
              <a:t>Входной вектор</a:t>
            </a:r>
          </a:p>
          <a:p>
            <a:pPr marL="511175" lvl="1" indent="0">
              <a:lnSpc>
                <a:spcPct val="90000"/>
              </a:lnSpc>
              <a:spcBef>
                <a:spcPct val="20000"/>
              </a:spcBef>
              <a:buNone/>
              <a:defRPr/>
            </a:pPr>
            <a:r>
              <a:rPr kumimoji="1" lang="en-US" b="1" dirty="0">
                <a:latin typeface="+mn-lt"/>
              </a:rPr>
              <a:t>X</a:t>
            </a:r>
            <a:r>
              <a:rPr kumimoji="1" lang="en-US" dirty="0">
                <a:latin typeface="+mn-lt"/>
              </a:rPr>
              <a:t> = {1, X</a:t>
            </a:r>
            <a:r>
              <a:rPr kumimoji="1" lang="en-US" baseline="-25000" dirty="0">
                <a:latin typeface="+mn-lt"/>
              </a:rPr>
              <a:t>1</a:t>
            </a:r>
            <a:r>
              <a:rPr kumimoji="1" lang="en-US" dirty="0">
                <a:latin typeface="+mn-lt"/>
              </a:rPr>
              <a:t>,</a:t>
            </a:r>
            <a:r>
              <a:rPr kumimoji="1" lang="ru-RU" dirty="0">
                <a:latin typeface="+mn-lt"/>
              </a:rPr>
              <a:t> </a:t>
            </a:r>
            <a:r>
              <a:rPr kumimoji="1" lang="en-US" dirty="0">
                <a:latin typeface="+mn-lt"/>
              </a:rPr>
              <a:t>…, X</a:t>
            </a:r>
            <a:r>
              <a:rPr kumimoji="1" lang="en-US" baseline="-25000" dirty="0">
                <a:latin typeface="+mn-lt"/>
              </a:rPr>
              <a:t>N</a:t>
            </a:r>
            <a:r>
              <a:rPr kumimoji="1" lang="en-US" dirty="0">
                <a:latin typeface="+mn-lt"/>
              </a:rPr>
              <a:t>}</a:t>
            </a:r>
            <a:endParaRPr kumimoji="1" lang="ru-RU" dirty="0">
              <a:latin typeface="+mn-lt"/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None/>
              <a:defRPr/>
            </a:pPr>
            <a:r>
              <a:rPr kumimoji="1" lang="ru-RU" u="sng" dirty="0">
                <a:latin typeface="+mn-lt"/>
              </a:rPr>
              <a:t>Веса нейрона</a:t>
            </a:r>
          </a:p>
          <a:p>
            <a:pPr marL="511175" lvl="1" indent="0">
              <a:lnSpc>
                <a:spcPct val="90000"/>
              </a:lnSpc>
              <a:spcBef>
                <a:spcPct val="20000"/>
              </a:spcBef>
              <a:buNone/>
              <a:defRPr/>
            </a:pPr>
            <a:r>
              <a:rPr kumimoji="1" lang="en-US" b="1" dirty="0">
                <a:latin typeface="+mn-lt"/>
                <a:cs typeface="ＭＳ Ｐゴシック" pitchFamily="-65" charset="-128"/>
              </a:rPr>
              <a:t>W</a:t>
            </a:r>
            <a:r>
              <a:rPr kumimoji="1" lang="en-US" dirty="0">
                <a:latin typeface="+mn-lt"/>
                <a:cs typeface="ＭＳ Ｐゴシック" pitchFamily="-65" charset="-128"/>
              </a:rPr>
              <a:t> = {w</a:t>
            </a:r>
            <a:r>
              <a:rPr kumimoji="1" lang="en-US" baseline="-25000" dirty="0">
                <a:latin typeface="+mn-lt"/>
                <a:cs typeface="ＭＳ Ｐゴシック" pitchFamily="-65" charset="-128"/>
              </a:rPr>
              <a:t>0</a:t>
            </a:r>
            <a:r>
              <a:rPr kumimoji="1" lang="en-US" dirty="0">
                <a:latin typeface="+mn-lt"/>
                <a:cs typeface="ＭＳ Ｐゴシック" pitchFamily="-65" charset="-128"/>
              </a:rPr>
              <a:t>,</a:t>
            </a:r>
            <a:r>
              <a:rPr kumimoji="1" lang="ru-RU" dirty="0">
                <a:latin typeface="+mn-lt"/>
                <a:cs typeface="ＭＳ Ｐゴシック" pitchFamily="-65" charset="-128"/>
              </a:rPr>
              <a:t> </a:t>
            </a:r>
            <a:r>
              <a:rPr kumimoji="1" lang="en-US" dirty="0">
                <a:latin typeface="+mn-lt"/>
                <a:cs typeface="ＭＳ Ｐゴシック" pitchFamily="-65" charset="-128"/>
              </a:rPr>
              <a:t>w</a:t>
            </a:r>
            <a:r>
              <a:rPr kumimoji="1" lang="en-US" baseline="-25000" dirty="0">
                <a:latin typeface="+mn-lt"/>
                <a:cs typeface="ＭＳ Ｐゴシック" pitchFamily="-65" charset="-128"/>
              </a:rPr>
              <a:t>1</a:t>
            </a:r>
            <a:r>
              <a:rPr kumimoji="1" lang="en-US" dirty="0">
                <a:latin typeface="+mn-lt"/>
              </a:rPr>
              <a:t>,</a:t>
            </a:r>
            <a:r>
              <a:rPr kumimoji="1" lang="ru-RU" dirty="0">
                <a:latin typeface="+mn-lt"/>
              </a:rPr>
              <a:t> </a:t>
            </a:r>
            <a:r>
              <a:rPr kumimoji="1" lang="en-US" dirty="0">
                <a:latin typeface="+mn-lt"/>
              </a:rPr>
              <a:t>…, </a:t>
            </a:r>
            <a:r>
              <a:rPr kumimoji="1" lang="en-US" dirty="0">
                <a:latin typeface="+mn-lt"/>
                <a:cs typeface="ＭＳ Ｐゴシック" pitchFamily="-65" charset="-128"/>
              </a:rPr>
              <a:t>w</a:t>
            </a:r>
            <a:r>
              <a:rPr kumimoji="1" lang="en-US" baseline="-25000" dirty="0">
                <a:latin typeface="+mn-lt"/>
                <a:cs typeface="ＭＳ Ｐゴシック" pitchFamily="-65" charset="-128"/>
              </a:rPr>
              <a:t>N</a:t>
            </a:r>
            <a:r>
              <a:rPr kumimoji="1" lang="en-US" dirty="0">
                <a:latin typeface="+mn-lt"/>
                <a:cs typeface="ＭＳ Ｐゴシック" pitchFamily="-65" charset="-128"/>
              </a:rPr>
              <a:t>}</a:t>
            </a:r>
            <a:endParaRPr kumimoji="1" lang="ru-RU" dirty="0">
              <a:latin typeface="+mn-lt"/>
              <a:cs typeface="ＭＳ Ｐゴシック" pitchFamily="-65" charset="-128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None/>
            </a:pPr>
            <a:r>
              <a:rPr kumimoji="1" lang="ru-RU" u="sng" dirty="0">
                <a:latin typeface="+mn-lt"/>
              </a:rPr>
              <a:t>Передаточная функция</a:t>
            </a:r>
            <a:r>
              <a:rPr kumimoji="1" lang="ru-RU" dirty="0">
                <a:latin typeface="+mn-lt"/>
              </a:rPr>
              <a:t> </a:t>
            </a:r>
            <a:r>
              <a:rPr lang="en-US" dirty="0">
                <a:latin typeface="+mn-lt"/>
                <a:ea typeface="Tahoma" pitchFamily="34" charset="0"/>
                <a:cs typeface="Tahoma" pitchFamily="34" charset="0"/>
                <a:sym typeface="Symbol"/>
              </a:rPr>
              <a:t></a:t>
            </a:r>
            <a:r>
              <a:rPr kumimoji="1" lang="en-US" dirty="0">
                <a:latin typeface="+mn-lt"/>
              </a:rPr>
              <a:t>(</a:t>
            </a:r>
            <a:r>
              <a:rPr kumimoji="1" lang="en-US" dirty="0">
                <a:latin typeface="+mn-lt"/>
                <a:sym typeface="Symbol"/>
              </a:rPr>
              <a:t>)</a:t>
            </a:r>
            <a:endParaRPr kumimoji="1" lang="ru-RU" dirty="0">
              <a:latin typeface="+mn-lt"/>
              <a:sym typeface="Symbol"/>
            </a:endParaRPr>
          </a:p>
          <a:p>
            <a:pPr marL="854075" lvl="1" indent="-342900">
              <a:lnSpc>
                <a:spcPct val="90000"/>
              </a:lnSpc>
              <a:spcBef>
                <a:spcPct val="20000"/>
              </a:spcBef>
            </a:pPr>
            <a:r>
              <a:rPr kumimoji="1" lang="ru-RU" dirty="0">
                <a:latin typeface="+mn-lt"/>
              </a:rPr>
              <a:t>Скалярная</a:t>
            </a:r>
            <a:endParaRPr kumimoji="1" lang="ru-RU" baseline="-25000" dirty="0">
              <a:latin typeface="+mn-lt"/>
              <a:sym typeface="Symbol"/>
            </a:endParaRPr>
          </a:p>
          <a:p>
            <a:pPr marL="854075" lvl="1" indent="-342900">
              <a:lnSpc>
                <a:spcPct val="90000"/>
              </a:lnSpc>
              <a:spcBef>
                <a:spcPct val="20000"/>
              </a:spcBef>
            </a:pPr>
            <a:r>
              <a:rPr kumimoji="1" lang="ru-RU" dirty="0">
                <a:latin typeface="+mn-lt"/>
                <a:sym typeface="Symbol"/>
              </a:rPr>
              <a:t>Дифференцируемая, ограниченная</a:t>
            </a:r>
          </a:p>
          <a:p>
            <a:pPr marL="854075" lvl="1" indent="-342900">
              <a:lnSpc>
                <a:spcPct val="90000"/>
              </a:lnSpc>
              <a:spcBef>
                <a:spcPct val="20000"/>
              </a:spcBef>
            </a:pPr>
            <a:r>
              <a:rPr kumimoji="1" lang="ru-RU" dirty="0">
                <a:latin typeface="+mn-lt"/>
                <a:sym typeface="Symbol"/>
              </a:rPr>
              <a:t>Монотонно возрастающая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0679" y="1897985"/>
            <a:ext cx="51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07393" y="3011730"/>
            <a:ext cx="665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W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20475" y="2073406"/>
            <a:ext cx="665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Y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052736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751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80728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Многослойные </a:t>
            </a:r>
            <a:r>
              <a:rPr lang="ru-RU" dirty="0"/>
              <a:t>персептроны</a:t>
            </a:r>
          </a:p>
        </p:txBody>
      </p:sp>
      <p:grpSp>
        <p:nvGrpSpPr>
          <p:cNvPr id="131" name="Группа 130"/>
          <p:cNvGrpSpPr/>
          <p:nvPr/>
        </p:nvGrpSpPr>
        <p:grpSpPr>
          <a:xfrm>
            <a:off x="3638080" y="1739180"/>
            <a:ext cx="5583803" cy="2819400"/>
            <a:chOff x="1600200" y="1752600"/>
            <a:chExt cx="4187852" cy="281940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931514" y="1752600"/>
              <a:ext cx="552190" cy="2819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 bwMode="auto">
            <a:xfrm>
              <a:off x="1989033" y="4027548"/>
              <a:ext cx="432549" cy="4156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 bwMode="auto">
            <a:xfrm>
              <a:off x="3026691" y="2362566"/>
              <a:ext cx="432549" cy="4156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/>
          </p:nvSpPr>
          <p:spPr bwMode="auto">
            <a:xfrm>
              <a:off x="3026691" y="2945423"/>
              <a:ext cx="432549" cy="4156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1"/>
            <p:cNvSpPr/>
            <p:nvPr/>
          </p:nvSpPr>
          <p:spPr bwMode="auto">
            <a:xfrm>
              <a:off x="3026691" y="3528280"/>
              <a:ext cx="432549" cy="4156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3" name="Прямая соединительная линия 32"/>
            <p:cNvCxnSpPr>
              <a:stCxn id="46" idx="6"/>
              <a:endCxn id="30" idx="2"/>
            </p:cNvCxnSpPr>
            <p:nvPr/>
          </p:nvCxnSpPr>
          <p:spPr bwMode="auto">
            <a:xfrm>
              <a:off x="2421582" y="2068879"/>
              <a:ext cx="605109" cy="5015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>
              <a:stCxn id="46" idx="6"/>
              <a:endCxn id="31" idx="2"/>
            </p:cNvCxnSpPr>
            <p:nvPr/>
          </p:nvCxnSpPr>
          <p:spPr bwMode="auto">
            <a:xfrm>
              <a:off x="2421582" y="2068879"/>
              <a:ext cx="605109" cy="10843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>
              <a:stCxn id="46" idx="6"/>
              <a:endCxn id="32" idx="2"/>
            </p:cNvCxnSpPr>
            <p:nvPr/>
          </p:nvCxnSpPr>
          <p:spPr bwMode="auto">
            <a:xfrm>
              <a:off x="2421582" y="2068879"/>
              <a:ext cx="605109" cy="16672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>
              <a:stCxn id="45" idx="6"/>
              <a:endCxn id="30" idx="2"/>
            </p:cNvCxnSpPr>
            <p:nvPr/>
          </p:nvCxnSpPr>
          <p:spPr bwMode="auto">
            <a:xfrm flipV="1">
              <a:off x="2421582" y="2570407"/>
              <a:ext cx="605109" cy="406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>
              <a:stCxn id="45" idx="6"/>
              <a:endCxn id="31" idx="2"/>
            </p:cNvCxnSpPr>
            <p:nvPr/>
          </p:nvCxnSpPr>
          <p:spPr bwMode="auto">
            <a:xfrm>
              <a:off x="2421582" y="2611071"/>
              <a:ext cx="605109" cy="5421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>
              <a:stCxn id="45" idx="6"/>
              <a:endCxn id="32" idx="2"/>
            </p:cNvCxnSpPr>
            <p:nvPr/>
          </p:nvCxnSpPr>
          <p:spPr bwMode="auto">
            <a:xfrm>
              <a:off x="2421582" y="2611071"/>
              <a:ext cx="605109" cy="11250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stCxn id="44" idx="6"/>
              <a:endCxn id="30" idx="2"/>
            </p:cNvCxnSpPr>
            <p:nvPr/>
          </p:nvCxnSpPr>
          <p:spPr bwMode="auto">
            <a:xfrm flipV="1">
              <a:off x="2421582" y="2570407"/>
              <a:ext cx="605109" cy="5828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>
              <a:stCxn id="44" idx="6"/>
              <a:endCxn id="31" idx="2"/>
            </p:cNvCxnSpPr>
            <p:nvPr/>
          </p:nvCxnSpPr>
          <p:spPr bwMode="auto">
            <a:xfrm>
              <a:off x="2421582" y="3153263"/>
              <a:ext cx="605109" cy="22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>
              <a:stCxn id="44" idx="6"/>
              <a:endCxn id="32" idx="2"/>
            </p:cNvCxnSpPr>
            <p:nvPr/>
          </p:nvCxnSpPr>
          <p:spPr bwMode="auto">
            <a:xfrm>
              <a:off x="2421582" y="3153263"/>
              <a:ext cx="605109" cy="5828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>
              <a:stCxn id="98" idx="6"/>
            </p:cNvCxnSpPr>
            <p:nvPr/>
          </p:nvCxnSpPr>
          <p:spPr bwMode="auto">
            <a:xfrm>
              <a:off x="5311789" y="2868741"/>
              <a:ext cx="476263" cy="2260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Овал 43"/>
            <p:cNvSpPr/>
            <p:nvPr/>
          </p:nvSpPr>
          <p:spPr bwMode="auto">
            <a:xfrm>
              <a:off x="1989033" y="2945423"/>
              <a:ext cx="432549" cy="4156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4"/>
            <p:cNvSpPr/>
            <p:nvPr/>
          </p:nvSpPr>
          <p:spPr bwMode="auto">
            <a:xfrm>
              <a:off x="1989033" y="2403231"/>
              <a:ext cx="432549" cy="4156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5"/>
            <p:cNvSpPr/>
            <p:nvPr/>
          </p:nvSpPr>
          <p:spPr bwMode="auto">
            <a:xfrm>
              <a:off x="1989033" y="1861038"/>
              <a:ext cx="432549" cy="41793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/>
            <p:cNvSpPr/>
            <p:nvPr/>
          </p:nvSpPr>
          <p:spPr bwMode="auto">
            <a:xfrm>
              <a:off x="1989033" y="3485356"/>
              <a:ext cx="432549" cy="4179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Овал 47"/>
            <p:cNvSpPr/>
            <p:nvPr/>
          </p:nvSpPr>
          <p:spPr bwMode="auto">
            <a:xfrm>
              <a:off x="3891788" y="3860372"/>
              <a:ext cx="432549" cy="4179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/>
            <p:cNvSpPr/>
            <p:nvPr/>
          </p:nvSpPr>
          <p:spPr bwMode="auto">
            <a:xfrm>
              <a:off x="3891788" y="3277515"/>
              <a:ext cx="432549" cy="4156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/>
            <p:cNvSpPr/>
            <p:nvPr/>
          </p:nvSpPr>
          <p:spPr bwMode="auto">
            <a:xfrm>
              <a:off x="3891788" y="2653994"/>
              <a:ext cx="432549" cy="4156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0"/>
            <p:cNvSpPr/>
            <p:nvPr/>
          </p:nvSpPr>
          <p:spPr bwMode="auto">
            <a:xfrm>
              <a:off x="3891788" y="2068879"/>
              <a:ext cx="432549" cy="41793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2" name="Прямая соединительная линия 51"/>
            <p:cNvCxnSpPr>
              <a:stCxn id="99" idx="6"/>
            </p:cNvCxnSpPr>
            <p:nvPr/>
          </p:nvCxnSpPr>
          <p:spPr bwMode="auto">
            <a:xfrm>
              <a:off x="5311789" y="3451598"/>
              <a:ext cx="476263" cy="0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>
              <a:stCxn id="47" idx="6"/>
              <a:endCxn id="32" idx="2"/>
            </p:cNvCxnSpPr>
            <p:nvPr/>
          </p:nvCxnSpPr>
          <p:spPr bwMode="auto">
            <a:xfrm>
              <a:off x="2421582" y="3693196"/>
              <a:ext cx="605109" cy="429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>
              <a:stCxn id="29" idx="6"/>
              <a:endCxn id="31" idx="2"/>
            </p:cNvCxnSpPr>
            <p:nvPr/>
          </p:nvCxnSpPr>
          <p:spPr bwMode="auto">
            <a:xfrm flipV="1">
              <a:off x="2421582" y="3153263"/>
              <a:ext cx="605109" cy="10821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>
              <a:stCxn id="32" idx="2"/>
              <a:endCxn id="29" idx="6"/>
            </p:cNvCxnSpPr>
            <p:nvPr/>
          </p:nvCxnSpPr>
          <p:spPr bwMode="auto">
            <a:xfrm rot="10800000" flipV="1">
              <a:off x="2421582" y="3736120"/>
              <a:ext cx="605109" cy="4992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>
              <a:stCxn id="47" idx="6"/>
              <a:endCxn id="30" idx="2"/>
            </p:cNvCxnSpPr>
            <p:nvPr/>
          </p:nvCxnSpPr>
          <p:spPr bwMode="auto">
            <a:xfrm flipV="1">
              <a:off x="2421582" y="2570407"/>
              <a:ext cx="605109" cy="11227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>
              <a:stCxn id="29" idx="6"/>
              <a:endCxn id="30" idx="2"/>
            </p:cNvCxnSpPr>
            <p:nvPr/>
          </p:nvCxnSpPr>
          <p:spPr bwMode="auto">
            <a:xfrm flipV="1">
              <a:off x="2421582" y="2570407"/>
              <a:ext cx="605109" cy="16649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>
              <a:stCxn id="31" idx="2"/>
              <a:endCxn id="47" idx="6"/>
            </p:cNvCxnSpPr>
            <p:nvPr/>
          </p:nvCxnSpPr>
          <p:spPr bwMode="auto">
            <a:xfrm rot="10800000" flipV="1">
              <a:off x="2421582" y="3153263"/>
              <a:ext cx="605109" cy="5399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>
              <a:stCxn id="32" idx="6"/>
              <a:endCxn id="49" idx="2"/>
            </p:cNvCxnSpPr>
            <p:nvPr/>
          </p:nvCxnSpPr>
          <p:spPr bwMode="auto">
            <a:xfrm flipV="1">
              <a:off x="3459239" y="3485356"/>
              <a:ext cx="432549" cy="2507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>
              <a:stCxn id="32" idx="6"/>
              <a:endCxn id="50" idx="2"/>
            </p:cNvCxnSpPr>
            <p:nvPr/>
          </p:nvCxnSpPr>
          <p:spPr bwMode="auto">
            <a:xfrm flipV="1">
              <a:off x="3459239" y="2861834"/>
              <a:ext cx="432549" cy="8742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>
              <a:stCxn id="32" idx="6"/>
              <a:endCxn id="48" idx="2"/>
            </p:cNvCxnSpPr>
            <p:nvPr/>
          </p:nvCxnSpPr>
          <p:spPr bwMode="auto">
            <a:xfrm>
              <a:off x="3459239" y="3736120"/>
              <a:ext cx="432549" cy="3320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>
              <a:stCxn id="32" idx="6"/>
              <a:endCxn id="51" idx="2"/>
            </p:cNvCxnSpPr>
            <p:nvPr/>
          </p:nvCxnSpPr>
          <p:spPr bwMode="auto">
            <a:xfrm flipV="1">
              <a:off x="3459239" y="2278978"/>
              <a:ext cx="432549" cy="1457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>
              <a:stCxn id="31" idx="6"/>
              <a:endCxn id="49" idx="2"/>
            </p:cNvCxnSpPr>
            <p:nvPr/>
          </p:nvCxnSpPr>
          <p:spPr bwMode="auto">
            <a:xfrm>
              <a:off x="3459239" y="3153263"/>
              <a:ext cx="432549" cy="3320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>
              <a:stCxn id="31" idx="6"/>
              <a:endCxn id="50" idx="2"/>
            </p:cNvCxnSpPr>
            <p:nvPr/>
          </p:nvCxnSpPr>
          <p:spPr bwMode="auto">
            <a:xfrm flipV="1">
              <a:off x="3459239" y="2861834"/>
              <a:ext cx="432549" cy="291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>
              <a:stCxn id="31" idx="6"/>
              <a:endCxn id="48" idx="2"/>
            </p:cNvCxnSpPr>
            <p:nvPr/>
          </p:nvCxnSpPr>
          <p:spPr bwMode="auto">
            <a:xfrm>
              <a:off x="3459239" y="3153263"/>
              <a:ext cx="432549" cy="9149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>
              <a:stCxn id="31" idx="6"/>
              <a:endCxn id="51" idx="2"/>
            </p:cNvCxnSpPr>
            <p:nvPr/>
          </p:nvCxnSpPr>
          <p:spPr bwMode="auto">
            <a:xfrm flipV="1">
              <a:off x="3459239" y="2278978"/>
              <a:ext cx="432549" cy="8742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>
              <a:stCxn id="30" idx="6"/>
              <a:endCxn id="50" idx="2"/>
            </p:cNvCxnSpPr>
            <p:nvPr/>
          </p:nvCxnSpPr>
          <p:spPr bwMode="auto">
            <a:xfrm>
              <a:off x="3459239" y="2570407"/>
              <a:ext cx="432549" cy="2914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>
              <a:stCxn id="30" idx="6"/>
              <a:endCxn id="49" idx="2"/>
            </p:cNvCxnSpPr>
            <p:nvPr/>
          </p:nvCxnSpPr>
          <p:spPr bwMode="auto">
            <a:xfrm>
              <a:off x="3459239" y="2570407"/>
              <a:ext cx="432549" cy="9149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>
              <a:stCxn id="48" idx="2"/>
              <a:endCxn id="30" idx="6"/>
            </p:cNvCxnSpPr>
            <p:nvPr/>
          </p:nvCxnSpPr>
          <p:spPr bwMode="auto">
            <a:xfrm rot="10800000">
              <a:off x="3459239" y="2570407"/>
              <a:ext cx="432549" cy="14978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>
              <a:stCxn id="30" idx="6"/>
              <a:endCxn id="51" idx="2"/>
            </p:cNvCxnSpPr>
            <p:nvPr/>
          </p:nvCxnSpPr>
          <p:spPr bwMode="auto">
            <a:xfrm flipV="1">
              <a:off x="3459239" y="2278978"/>
              <a:ext cx="432549" cy="291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>
              <a:endCxn id="46" idx="2"/>
            </p:cNvCxnSpPr>
            <p:nvPr/>
          </p:nvCxnSpPr>
          <p:spPr bwMode="auto">
            <a:xfrm>
              <a:off x="1600200" y="2068879"/>
              <a:ext cx="388833" cy="2258"/>
            </a:xfrm>
            <a:prstGeom prst="line">
              <a:avLst/>
            </a:prstGeom>
            <a:ln w="25400">
              <a:solidFill>
                <a:schemeClr val="tx1"/>
              </a:solidFill>
              <a:headEnd type="oval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>
              <a:endCxn id="45" idx="2"/>
            </p:cNvCxnSpPr>
            <p:nvPr/>
          </p:nvCxnSpPr>
          <p:spPr bwMode="auto">
            <a:xfrm>
              <a:off x="1600200" y="2611071"/>
              <a:ext cx="388833" cy="2258"/>
            </a:xfrm>
            <a:prstGeom prst="line">
              <a:avLst/>
            </a:prstGeom>
            <a:ln w="25400">
              <a:solidFill>
                <a:schemeClr val="tx1"/>
              </a:solidFill>
              <a:headEnd type="oval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>
              <a:endCxn id="44" idx="2"/>
            </p:cNvCxnSpPr>
            <p:nvPr/>
          </p:nvCxnSpPr>
          <p:spPr bwMode="auto">
            <a:xfrm>
              <a:off x="1600200" y="3153263"/>
              <a:ext cx="388833" cy="2258"/>
            </a:xfrm>
            <a:prstGeom prst="line">
              <a:avLst/>
            </a:prstGeom>
            <a:ln w="25400">
              <a:solidFill>
                <a:schemeClr val="tx1"/>
              </a:solidFill>
              <a:headEnd type="oval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>
              <a:endCxn id="47" idx="2"/>
            </p:cNvCxnSpPr>
            <p:nvPr/>
          </p:nvCxnSpPr>
          <p:spPr bwMode="auto">
            <a:xfrm>
              <a:off x="1600200" y="3693196"/>
              <a:ext cx="388833" cy="2260"/>
            </a:xfrm>
            <a:prstGeom prst="line">
              <a:avLst/>
            </a:prstGeom>
            <a:ln w="25400">
              <a:solidFill>
                <a:schemeClr val="tx1"/>
              </a:solidFill>
              <a:headEnd type="oval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>
              <a:endCxn id="29" idx="2"/>
            </p:cNvCxnSpPr>
            <p:nvPr/>
          </p:nvCxnSpPr>
          <p:spPr bwMode="auto">
            <a:xfrm>
              <a:off x="1600200" y="4235388"/>
              <a:ext cx="388833" cy="2260"/>
            </a:xfrm>
            <a:prstGeom prst="line">
              <a:avLst/>
            </a:prstGeom>
            <a:ln w="25400">
              <a:solidFill>
                <a:schemeClr val="tx1"/>
              </a:solidFill>
              <a:headEnd type="oval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Прямоугольник 83"/>
            <p:cNvSpPr/>
            <p:nvPr/>
          </p:nvSpPr>
          <p:spPr>
            <a:xfrm>
              <a:off x="2925456" y="2294792"/>
              <a:ext cx="607409" cy="173501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3808960" y="1969477"/>
              <a:ext cx="607409" cy="238564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 bwMode="auto">
            <a:xfrm>
              <a:off x="4879240" y="2660900"/>
              <a:ext cx="432549" cy="4156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9" name="Овал 98"/>
            <p:cNvSpPr/>
            <p:nvPr/>
          </p:nvSpPr>
          <p:spPr bwMode="auto">
            <a:xfrm>
              <a:off x="4879240" y="3243757"/>
              <a:ext cx="432549" cy="4156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00" name="Прямая соединительная линия 99"/>
            <p:cNvCxnSpPr>
              <a:stCxn id="48" idx="6"/>
              <a:endCxn id="99" idx="2"/>
            </p:cNvCxnSpPr>
            <p:nvPr/>
          </p:nvCxnSpPr>
          <p:spPr bwMode="auto">
            <a:xfrm flipV="1">
              <a:off x="4324337" y="3451598"/>
              <a:ext cx="554903" cy="6177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>
              <a:stCxn id="48" idx="6"/>
              <a:endCxn id="98" idx="2"/>
            </p:cNvCxnSpPr>
            <p:nvPr/>
          </p:nvCxnSpPr>
          <p:spPr bwMode="auto">
            <a:xfrm flipV="1">
              <a:off x="4324337" y="2868741"/>
              <a:ext cx="554903" cy="12006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>
              <a:stCxn id="49" idx="6"/>
              <a:endCxn id="99" idx="2"/>
            </p:cNvCxnSpPr>
            <p:nvPr/>
          </p:nvCxnSpPr>
          <p:spPr bwMode="auto">
            <a:xfrm flipV="1">
              <a:off x="4324337" y="3451598"/>
              <a:ext cx="554903" cy="337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>
              <a:stCxn id="49" idx="6"/>
              <a:endCxn id="98" idx="2"/>
            </p:cNvCxnSpPr>
            <p:nvPr/>
          </p:nvCxnSpPr>
          <p:spPr bwMode="auto">
            <a:xfrm flipV="1">
              <a:off x="4324337" y="2868741"/>
              <a:ext cx="554903" cy="6166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>
              <a:stCxn id="50" idx="6"/>
              <a:endCxn id="98" idx="2"/>
            </p:cNvCxnSpPr>
            <p:nvPr/>
          </p:nvCxnSpPr>
          <p:spPr bwMode="auto">
            <a:xfrm>
              <a:off x="4324337" y="2861835"/>
              <a:ext cx="554903" cy="69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>
              <a:stCxn id="50" idx="6"/>
              <a:endCxn id="99" idx="2"/>
            </p:cNvCxnSpPr>
            <p:nvPr/>
          </p:nvCxnSpPr>
          <p:spPr bwMode="auto">
            <a:xfrm>
              <a:off x="4324337" y="2861835"/>
              <a:ext cx="554903" cy="5897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>
              <a:stCxn id="51" idx="6"/>
              <a:endCxn id="98" idx="2"/>
            </p:cNvCxnSpPr>
            <p:nvPr/>
          </p:nvCxnSpPr>
          <p:spPr bwMode="auto">
            <a:xfrm>
              <a:off x="4324337" y="2277849"/>
              <a:ext cx="554903" cy="5908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>
              <a:stCxn id="51" idx="6"/>
              <a:endCxn id="99" idx="2"/>
            </p:cNvCxnSpPr>
            <p:nvPr/>
          </p:nvCxnSpPr>
          <p:spPr bwMode="auto">
            <a:xfrm>
              <a:off x="4324337" y="2277849"/>
              <a:ext cx="554903" cy="11737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Прямоугольник 129"/>
            <p:cNvSpPr/>
            <p:nvPr/>
          </p:nvSpPr>
          <p:spPr>
            <a:xfrm>
              <a:off x="4802430" y="2584090"/>
              <a:ext cx="607409" cy="11521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872921" y="2814521"/>
            <a:ext cx="2511273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Входной сигнал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9373227" y="2737711"/>
            <a:ext cx="2560333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Выходной сигнал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4079832" y="5541275"/>
            <a:ext cx="736253" cy="107534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5379109" y="5771704"/>
            <a:ext cx="737689" cy="61448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6583093" y="5618084"/>
            <a:ext cx="793075" cy="92172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7939441" y="5886919"/>
            <a:ext cx="716893" cy="38405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138" name="Прямая соединительная линия 137"/>
          <p:cNvCxnSpPr>
            <a:stCxn id="134" idx="3"/>
            <a:endCxn id="135" idx="1"/>
          </p:cNvCxnSpPr>
          <p:nvPr/>
        </p:nvCxnSpPr>
        <p:spPr bwMode="auto">
          <a:xfrm flipV="1">
            <a:off x="4816086" y="6078945"/>
            <a:ext cx="563023" cy="1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>
            <a:stCxn id="135" idx="3"/>
            <a:endCxn id="136" idx="1"/>
          </p:cNvCxnSpPr>
          <p:nvPr/>
        </p:nvCxnSpPr>
        <p:spPr bwMode="auto">
          <a:xfrm>
            <a:off x="6116797" y="6078944"/>
            <a:ext cx="466296" cy="0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>
            <a:stCxn id="136" idx="3"/>
            <a:endCxn id="137" idx="1"/>
          </p:cNvCxnSpPr>
          <p:nvPr/>
        </p:nvCxnSpPr>
        <p:spPr bwMode="auto">
          <a:xfrm>
            <a:off x="7376169" y="6078944"/>
            <a:ext cx="563273" cy="0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>
            <a:stCxn id="137" idx="3"/>
          </p:cNvCxnSpPr>
          <p:nvPr/>
        </p:nvCxnSpPr>
        <p:spPr bwMode="auto">
          <a:xfrm>
            <a:off x="8656335" y="6078944"/>
            <a:ext cx="442597" cy="0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 bwMode="auto">
          <a:xfrm>
            <a:off x="3529291" y="6103804"/>
            <a:ext cx="518444" cy="2260"/>
          </a:xfrm>
          <a:prstGeom prst="line">
            <a:avLst/>
          </a:prstGeom>
          <a:ln w="25400">
            <a:solidFill>
              <a:schemeClr val="tx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/>
          <p:nvPr/>
        </p:nvCxnSpPr>
        <p:spPr>
          <a:xfrm rot="5400000" flipH="1" flipV="1">
            <a:off x="3356442" y="4581152"/>
            <a:ext cx="614482" cy="768100"/>
          </a:xfrm>
          <a:prstGeom prst="line">
            <a:avLst/>
          </a:prstGeom>
          <a:ln>
            <a:headEnd type="none"/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TextBox 210"/>
          <p:cNvSpPr txBox="1"/>
          <p:nvPr/>
        </p:nvSpPr>
        <p:spPr>
          <a:xfrm>
            <a:off x="1077748" y="4619555"/>
            <a:ext cx="2713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n-lt"/>
                <a:ea typeface="Tahoma" pitchFamily="34" charset="0"/>
                <a:cs typeface="Tahoma" pitchFamily="34" charset="0"/>
              </a:rPr>
              <a:t>Входной слой нейронов</a:t>
            </a:r>
          </a:p>
        </p:txBody>
      </p:sp>
      <p:cxnSp>
        <p:nvCxnSpPr>
          <p:cNvPr id="214" name="Прямая соединительная линия 213"/>
          <p:cNvCxnSpPr/>
          <p:nvPr/>
        </p:nvCxnSpPr>
        <p:spPr>
          <a:xfrm>
            <a:off x="1077747" y="5272441"/>
            <a:ext cx="220189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244"/>
          <p:cNvCxnSpPr/>
          <p:nvPr/>
        </p:nvCxnSpPr>
        <p:spPr>
          <a:xfrm>
            <a:off x="7222548" y="5349251"/>
            <a:ext cx="445498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246"/>
          <p:cNvCxnSpPr/>
          <p:nvPr/>
        </p:nvCxnSpPr>
        <p:spPr>
          <a:xfrm rot="16200000" flipV="1">
            <a:off x="5955183" y="4081885"/>
            <a:ext cx="1152152" cy="1382583"/>
          </a:xfrm>
          <a:prstGeom prst="line">
            <a:avLst/>
          </a:prstGeom>
          <a:ln>
            <a:headEnd type="none"/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Прямая соединительная линия 251"/>
          <p:cNvCxnSpPr/>
          <p:nvPr/>
        </p:nvCxnSpPr>
        <p:spPr>
          <a:xfrm rot="16200000" flipV="1">
            <a:off x="7056125" y="4337919"/>
            <a:ext cx="844910" cy="1024133"/>
          </a:xfrm>
          <a:prstGeom prst="line">
            <a:avLst/>
          </a:prstGeom>
          <a:ln>
            <a:headEnd type="none"/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Прямая соединительная линия 253"/>
          <p:cNvCxnSpPr/>
          <p:nvPr/>
        </p:nvCxnSpPr>
        <p:spPr>
          <a:xfrm>
            <a:off x="7990647" y="5272440"/>
            <a:ext cx="36868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8" name="TextBox 257"/>
          <p:cNvSpPr txBox="1"/>
          <p:nvPr/>
        </p:nvSpPr>
        <p:spPr>
          <a:xfrm>
            <a:off x="8144267" y="4619555"/>
            <a:ext cx="30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n-lt"/>
                <a:ea typeface="Tahoma" pitchFamily="34" charset="0"/>
                <a:cs typeface="Tahoma" pitchFamily="34" charset="0"/>
              </a:rPr>
              <a:t>Скрытые слои нейронов</a:t>
            </a:r>
          </a:p>
        </p:txBody>
      </p:sp>
      <p:cxnSp>
        <p:nvCxnSpPr>
          <p:cNvPr id="259" name="Прямая соединительная линия 258"/>
          <p:cNvCxnSpPr/>
          <p:nvPr/>
        </p:nvCxnSpPr>
        <p:spPr>
          <a:xfrm>
            <a:off x="8912367" y="2161636"/>
            <a:ext cx="220189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Прямая соединительная линия 259"/>
          <p:cNvCxnSpPr/>
          <p:nvPr/>
        </p:nvCxnSpPr>
        <p:spPr>
          <a:xfrm rot="10800000" flipV="1">
            <a:off x="8400304" y="2161635"/>
            <a:ext cx="512065" cy="345645"/>
          </a:xfrm>
          <a:prstGeom prst="line">
            <a:avLst/>
          </a:prstGeom>
          <a:ln>
            <a:headEnd type="none"/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4" name="TextBox 263"/>
          <p:cNvSpPr txBox="1"/>
          <p:nvPr/>
        </p:nvSpPr>
        <p:spPr>
          <a:xfrm>
            <a:off x="8861160" y="1508750"/>
            <a:ext cx="30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n-lt"/>
                <a:ea typeface="Tahoma" pitchFamily="34" charset="0"/>
                <a:cs typeface="Tahoma" pitchFamily="34" charset="0"/>
              </a:rPr>
              <a:t>Выходной слой нейронов</a:t>
            </a:r>
          </a:p>
        </p:txBody>
      </p:sp>
      <p:sp>
        <p:nvSpPr>
          <p:cNvPr id="8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052736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579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Понятие линейно неразделимой задачи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25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10" y="4121404"/>
            <a:ext cx="59055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776" y="1690688"/>
            <a:ext cx="18669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F1FE254-9C62-4137-B131-C36A4A383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258" y="1474465"/>
            <a:ext cx="5210175" cy="23145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1238A74-A5A4-48CA-B871-98E64607344E}"/>
              </a:ext>
            </a:extLst>
          </p:cNvPr>
          <p:cNvSpPr txBox="1"/>
          <p:nvPr/>
        </p:nvSpPr>
        <p:spPr>
          <a:xfrm>
            <a:off x="7084292" y="3888942"/>
            <a:ext cx="4692072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Задачи, которые подобно проблеме «Исключающего ИЛИ» с помощью</a:t>
            </a:r>
            <a:r>
              <a:rPr lang="en-US" dirty="0"/>
              <a:t> </a:t>
            </a:r>
            <a:r>
              <a:rPr lang="ru-RU" dirty="0"/>
              <a:t>однослойного персептрона решены быть не могут, называют линейно неразделимыми задачами. 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277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342" y="1"/>
            <a:ext cx="12198341" cy="105273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Теорема сходимости перцептрона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556791"/>
            <a:ext cx="11665296" cy="156509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Если существует множество значений весов, которые обеспечивают конкретное различение образов, то в конечном итоге алгоритм обучения персептрона приводит либо к этому множеству, либо к эквивалентному ему множеству, такому, что данное различение образов будет достигнуто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26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86" y="3340100"/>
            <a:ext cx="57054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50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273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Понятие ошибки </a:t>
            </a:r>
            <a:r>
              <a:rPr lang="ru-RU" dirty="0" err="1" smtClean="0"/>
              <a:t>обуч</a:t>
            </a:r>
            <a:r>
              <a:rPr lang="ru-RU" dirty="0" smtClean="0"/>
              <a:t>. </a:t>
            </a:r>
            <a:r>
              <a:rPr lang="ru-RU" dirty="0"/>
              <a:t>и скорости обучения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27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79" y="2807140"/>
            <a:ext cx="5040560" cy="349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2" y="1395130"/>
            <a:ext cx="3239291" cy="135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37" y="1483683"/>
            <a:ext cx="2081861" cy="118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4D2EA4D-CDCE-49F9-9943-51B83B496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002" y="1429644"/>
            <a:ext cx="5474638" cy="53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48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672" y="1"/>
            <a:ext cx="12198672" cy="1052736"/>
          </a:xfrm>
        </p:spPr>
        <p:txBody>
          <a:bodyPr/>
          <a:lstStyle/>
          <a:p>
            <a:r>
              <a:rPr lang="en-US" dirty="0"/>
              <a:t>C</a:t>
            </a:r>
            <a:r>
              <a:rPr lang="ru-RU" dirty="0" err="1"/>
              <a:t>игмоидная</a:t>
            </a:r>
            <a:r>
              <a:rPr lang="ru-RU" dirty="0"/>
              <a:t> функция активации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484784"/>
            <a:ext cx="11161240" cy="2033687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Введение </a:t>
            </a:r>
            <a:r>
              <a:rPr lang="ru-RU" dirty="0" err="1"/>
              <a:t>сигмоидной</a:t>
            </a:r>
            <a:r>
              <a:rPr lang="ru-RU" dirty="0"/>
              <a:t> функции активации вместо функции-ступеньки и появление нового алгоритма обучения – обобщенного дельта-правила, расширило область применения персептрона. Теперь он может оперировать не только с бинарными (типа «ноль» и «единица»), но и с непрерывными (аналоговыми) выходными сигналами.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28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23" y="4103340"/>
            <a:ext cx="25050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983432" y="3718768"/>
            <a:ext cx="3076575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7"/>
          <a:stretch/>
        </p:blipFill>
        <p:spPr bwMode="auto">
          <a:xfrm>
            <a:off x="984338" y="5589240"/>
            <a:ext cx="3076575" cy="61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FFE31B3-BA49-4089-92B3-B68965829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446" y="3840856"/>
            <a:ext cx="4151361" cy="23587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53FC0D6-C306-4269-B6F1-C1155D68B8AE}"/>
              </a:ext>
            </a:extLst>
          </p:cNvPr>
          <p:cNvSpPr txBox="1"/>
          <p:nvPr/>
        </p:nvSpPr>
        <p:spPr>
          <a:xfrm>
            <a:off x="4128635" y="5879356"/>
            <a:ext cx="286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метод градиентного спуска</a:t>
            </a:r>
          </a:p>
        </p:txBody>
      </p:sp>
    </p:spTree>
    <p:extLst>
      <p:ext uri="{BB962C8B-B14F-4D97-AF65-F5344CB8AC3E}">
        <p14:creationId xmlns:p14="http://schemas.microsoft.com/office/powerpoint/2010/main" val="985653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828" y="2373"/>
            <a:ext cx="12211827" cy="10503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Алг. </a:t>
            </a:r>
            <a:r>
              <a:rPr lang="ru-RU" dirty="0"/>
              <a:t>обратного распространения ошибки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29</a:t>
            </a:fld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909" y="1635316"/>
            <a:ext cx="7568418" cy="479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108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097" y="2852936"/>
            <a:ext cx="5040560" cy="21400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160" y="188640"/>
            <a:ext cx="4299712" cy="242620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34097" y="5124188"/>
            <a:ext cx="5291328" cy="158979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txBody>
          <a:bodyPr lIns="0" tIns="0" rIns="0" bIns="0">
            <a:noAutofit/>
          </a:bodyPr>
          <a:lstStyle/>
          <a:p>
            <a:pPr algn="just"/>
            <a:r>
              <a:rPr lang="en-US" sz="1700" dirty="0"/>
              <a:t>Robert Bond</a:t>
            </a:r>
            <a:r>
              <a:rPr lang="ru-RU" sz="1700" dirty="0"/>
              <a:t>,</a:t>
            </a:r>
            <a:r>
              <a:rPr lang="en-US" sz="1700" dirty="0"/>
              <a:t> 65 </a:t>
            </a:r>
            <a:r>
              <a:rPr lang="ru-RU" sz="1700" dirty="0"/>
              <a:t>лет</a:t>
            </a:r>
            <a:endParaRPr lang="ru" sz="17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" sz="1700" dirty="0"/>
              <a:t>Подключил камеру к компьютеру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" sz="1700" dirty="0"/>
              <a:t>Загрузил </a:t>
            </a:r>
            <a:r>
              <a:rPr lang="en-US" sz="1700" dirty="0" err="1"/>
              <a:t>OpenSourse</a:t>
            </a:r>
            <a:r>
              <a:rPr lang="en-US" sz="1700" dirty="0"/>
              <a:t> </a:t>
            </a:r>
            <a:r>
              <a:rPr lang="ru" sz="1700" dirty="0"/>
              <a:t>код для НС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" sz="1700" dirty="0"/>
              <a:t>Обучил НС для распознавания котиков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" sz="1700" dirty="0"/>
              <a:t>Подключил управление питанием насоса разбрызгивателя к выходу компьютера</a:t>
            </a:r>
          </a:p>
          <a:p>
            <a:pPr indent="0" algn="just">
              <a:lnSpc>
                <a:spcPct val="150000"/>
              </a:lnSpc>
            </a:pPr>
            <a:endParaRPr lang="ru" sz="17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95530" y="12343"/>
            <a:ext cx="2926080" cy="32247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06409" y="3404779"/>
            <a:ext cx="3222752" cy="103632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6023992" y="4653136"/>
            <a:ext cx="5980082" cy="206084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txBody>
          <a:bodyPr lIns="0" tIns="0" rIns="0" bIns="0">
            <a:noAutofit/>
          </a:bodyPr>
          <a:lstStyle/>
          <a:p>
            <a:pPr indent="0">
              <a:spcAft>
                <a:spcPts val="140"/>
              </a:spcAft>
            </a:pPr>
            <a:r>
              <a:rPr lang="en-US" sz="1700" dirty="0" err="1"/>
              <a:t>Makato</a:t>
            </a:r>
            <a:r>
              <a:rPr lang="en-US" sz="1700" dirty="0"/>
              <a:t> Koike, </a:t>
            </a:r>
            <a:r>
              <a:rPr lang="ru" sz="1700" dirty="0"/>
              <a:t>помог маме в трудном ручном труде (8 часов сортировать огурцы). На ферме 9 категорий огурцов (признаки: размер, цвет, пупырышки, форма)         </a:t>
            </a:r>
            <a:endParaRPr lang="en-US" sz="1400" cap="small" dirty="0"/>
          </a:p>
          <a:p>
            <a:pPr marL="342900" indent="-342900" algn="just">
              <a:spcAft>
                <a:spcPts val="140"/>
              </a:spcAft>
              <a:buFont typeface="+mj-lt"/>
              <a:buAutoNum type="arabicPeriod"/>
            </a:pPr>
            <a:r>
              <a:rPr lang="ru" sz="1700" dirty="0"/>
              <a:t>В облаке запустил </a:t>
            </a:r>
            <a:r>
              <a:rPr lang="en-US" sz="1700" dirty="0" err="1"/>
              <a:t>TensorFlow</a:t>
            </a:r>
            <a:r>
              <a:rPr lang="en-US" sz="1700" dirty="0"/>
              <a:t>                     </a:t>
            </a:r>
            <a:endParaRPr lang="ru" sz="1700" dirty="0"/>
          </a:p>
          <a:p>
            <a:pPr marL="342900" indent="-342900" algn="just">
              <a:buFont typeface="+mj-lt"/>
              <a:buAutoNum type="arabicPeriod"/>
            </a:pPr>
            <a:r>
              <a:rPr lang="ru" sz="1700" dirty="0"/>
              <a:t>Обучил НС для классификации огурцов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" sz="1700" dirty="0"/>
              <a:t>С помощью доступных средств </a:t>
            </a:r>
            <a:r>
              <a:rPr lang="en-US" sz="1700" dirty="0"/>
              <a:t>(</a:t>
            </a:r>
            <a:r>
              <a:rPr lang="en-US" sz="1700" dirty="0" err="1"/>
              <a:t>Arduino</a:t>
            </a:r>
            <a:r>
              <a:rPr lang="en-US" sz="1700" dirty="0"/>
              <a:t> </a:t>
            </a:r>
            <a:r>
              <a:rPr lang="ru" sz="1700" dirty="0"/>
              <a:t>+ </a:t>
            </a:r>
            <a:r>
              <a:rPr lang="en-US" sz="1700" dirty="0"/>
              <a:t>Raspberry Pi) </a:t>
            </a:r>
            <a:r>
              <a:rPr lang="ru" sz="1700" dirty="0"/>
              <a:t>огурцы автоматически сталкиваются в нужную коробку</a:t>
            </a:r>
          </a:p>
          <a:p>
            <a:pPr indent="0"/>
            <a:endParaRPr lang="ru" sz="17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453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37EBE0-ADB6-4731-A69B-0C1F289A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D8BF1F-B170-48E6-A663-7309F7A96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678CD15-8704-4D96-B8DA-FDFF80E2B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69C9B48-2503-4B02-9926-C6623BD9AD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416" y="1484784"/>
            <a:ext cx="10000482" cy="52224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BF9D63-9D48-436C-AF50-03A809878FF7}"/>
              </a:ext>
            </a:extLst>
          </p:cNvPr>
          <p:cNvSpPr txBox="1"/>
          <p:nvPr/>
        </p:nvSpPr>
        <p:spPr>
          <a:xfrm>
            <a:off x="266501" y="644394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Карев Святослав</a:t>
            </a:r>
          </a:p>
        </p:txBody>
      </p:sp>
    </p:spTree>
    <p:extLst>
      <p:ext uri="{BB962C8B-B14F-4D97-AF65-F5344CB8AC3E}">
        <p14:creationId xmlns:p14="http://schemas.microsoft.com/office/powerpoint/2010/main" val="1634648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16680" cy="1325563"/>
          </a:xfrm>
        </p:spPr>
        <p:txBody>
          <a:bodyPr/>
          <a:lstStyle/>
          <a:p>
            <a:r>
              <a:rPr lang="ru-RU" dirty="0"/>
              <a:t>Структура 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551384" y="1988840"/>
          <a:ext cx="561662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663951" y="4556389"/>
            <a:ext cx="6332551" cy="1584176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800" dirty="0"/>
              <a:t>Deep learning</a:t>
            </a:r>
            <a:r>
              <a:rPr lang="ru-RU" sz="1800" dirty="0"/>
              <a:t> - набор алгоритмов машинного обучения, основанных на изучении </a:t>
            </a:r>
            <a:r>
              <a:rPr lang="ru-RU" sz="1800" b="1" dirty="0"/>
              <a:t>множества уровней представления</a:t>
            </a:r>
            <a:r>
              <a:rPr lang="ru-RU" sz="1800" dirty="0"/>
              <a:t>. Множество уровней представления означают множество уровней абстракции.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663950" y="2276872"/>
            <a:ext cx="6332551" cy="18002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1600" dirty="0"/>
              <a:t>Machine learning</a:t>
            </a:r>
            <a:r>
              <a:rPr lang="ru-RU" sz="1600" dirty="0"/>
              <a:t> - подраздел искусственного интеллекта (ИИ), изучающий методы построения </a:t>
            </a:r>
            <a:r>
              <a:rPr lang="ru-RU" sz="1600" b="1" dirty="0"/>
              <a:t>алгоритмов, способных обучаться</a:t>
            </a:r>
            <a:r>
              <a:rPr lang="ru-RU" sz="160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1600" dirty="0" smtClean="0"/>
              <a:t>Neural </a:t>
            </a:r>
            <a:r>
              <a:rPr lang="en-US" sz="1600" dirty="0"/>
              <a:t>network - </a:t>
            </a:r>
            <a:r>
              <a:rPr lang="ru-RU" sz="1600" dirty="0"/>
              <a:t>математическая модель, построенная по принципу организации биологических нейронных сетей живых организмов.</a:t>
            </a:r>
          </a:p>
        </p:txBody>
      </p:sp>
    </p:spTree>
    <p:extLst>
      <p:ext uri="{BB962C8B-B14F-4D97-AF65-F5344CB8AC3E}">
        <p14:creationId xmlns:p14="http://schemas.microsoft.com/office/powerpoint/2010/main" val="838582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91344" y="1268760"/>
            <a:ext cx="11687728" cy="365223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92017" y="1173480"/>
            <a:ext cx="9968992" cy="40233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>
              <a:lnSpc>
                <a:spcPct val="106000"/>
              </a:lnSpc>
            </a:pPr>
            <a:r>
              <a:rPr lang="ru" dirty="0"/>
              <a:t>Машинное обучение — процесс, в результате которого машина (компьютер) способна показывать поведение, которое в нее не было явно заложено (запрограммировано).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34176" y="1844824"/>
            <a:ext cx="5283200" cy="29565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r"/>
            <a:r>
              <a:rPr lang="en-US" sz="1100" i="1" dirty="0"/>
              <a:t>A.L. Samuel Some Studies in Machine Learning Using the Game of Checkers </a:t>
            </a:r>
            <a:r>
              <a:rPr lang="ru" sz="1100" i="1" dirty="0"/>
              <a:t>// </a:t>
            </a:r>
            <a:r>
              <a:rPr lang="en-US" sz="1100" i="1" dirty="0"/>
              <a:t>IBM Journal. July 1959. P. 210-229.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0625" y="2348880"/>
            <a:ext cx="9891776" cy="60045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>
              <a:lnSpc>
                <a:spcPct val="105000"/>
              </a:lnSpc>
            </a:pPr>
            <a:r>
              <a:rPr lang="ru" dirty="0"/>
              <a:t>Говорят, что компьютерная программа обучается на основе опыта </a:t>
            </a:r>
            <a:r>
              <a:rPr lang="en-US" i="1" dirty="0"/>
              <a:t>E</a:t>
            </a:r>
            <a:r>
              <a:rPr lang="en-US" dirty="0"/>
              <a:t> </a:t>
            </a:r>
            <a:r>
              <a:rPr lang="ru" dirty="0"/>
              <a:t>по отношению к некоторому классу задач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ru" dirty="0"/>
              <a:t>и меры качества </a:t>
            </a:r>
            <a:r>
              <a:rPr lang="en-US" i="1" dirty="0"/>
              <a:t>P</a:t>
            </a:r>
            <a:r>
              <a:rPr lang="ru" dirty="0"/>
              <a:t>, если качество решения задач из </a:t>
            </a:r>
            <a:r>
              <a:rPr lang="en-US" i="1" dirty="0"/>
              <a:t>T</a:t>
            </a:r>
            <a:r>
              <a:rPr lang="ru" dirty="0"/>
              <a:t>, измеренное на основе </a:t>
            </a:r>
            <a:r>
              <a:rPr lang="en-US" i="1" dirty="0"/>
              <a:t>P</a:t>
            </a:r>
            <a:r>
              <a:rPr lang="ru" dirty="0"/>
              <a:t>, улучшается с приобретением опыта </a:t>
            </a:r>
            <a:r>
              <a:rPr lang="en-US" i="1" dirty="0"/>
              <a:t>E</a:t>
            </a:r>
            <a:r>
              <a:rPr lang="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69739" y="3136776"/>
            <a:ext cx="3702304" cy="1524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en-US" sz="1100" i="1" dirty="0"/>
              <a:t>T.M. Mitchell Machine Learning. McGraw-Hill, 1997.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2017" y="3576114"/>
            <a:ext cx="10155936" cy="41452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>
              <a:lnSpc>
                <a:spcPct val="112000"/>
              </a:lnSpc>
            </a:pPr>
            <a:r>
              <a:rPr lang="ru" dirty="0"/>
              <a:t>Кто обучает машину? Может быть мы? Может быть вы? Оба ответа неверны. Машина обучается на данных! Они называются обучающей выборкой.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718417" y="4221088"/>
            <a:ext cx="2129536" cy="1524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ru" sz="1100" i="1" dirty="0"/>
              <a:t>К.В. Воронцов (ШАДЯндекс)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03585" y="4972738"/>
            <a:ext cx="1894702" cy="1202724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Обучающийся алгоритм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56714" y="4972738"/>
            <a:ext cx="1894702" cy="1202724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Примеры данных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с закономерностями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50456" y="4972738"/>
            <a:ext cx="1894702" cy="1202724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Модель </a:t>
            </a:r>
            <a:r>
              <a:rPr lang="ru-RU" sz="1600" dirty="0">
                <a:solidFill>
                  <a:schemeClr val="tx1"/>
                </a:solidFill>
              </a:rPr>
              <a:t>закономерности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97327" y="4956262"/>
            <a:ext cx="3066532" cy="1828800"/>
          </a:xfrm>
          <a:prstGeom prst="round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Поиск закономерностей в новых данных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>
            <a:stCxn id="12" idx="3"/>
            <a:endCxn id="11" idx="1"/>
          </p:cNvCxnSpPr>
          <p:nvPr/>
        </p:nvCxnSpPr>
        <p:spPr>
          <a:xfrm>
            <a:off x="3251416" y="5574100"/>
            <a:ext cx="352169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</p:cNvCxnSpPr>
          <p:nvPr/>
        </p:nvCxnSpPr>
        <p:spPr>
          <a:xfrm>
            <a:off x="5498287" y="5574100"/>
            <a:ext cx="352169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/>
          </p:cNvCxnSpPr>
          <p:nvPr/>
        </p:nvCxnSpPr>
        <p:spPr>
          <a:xfrm>
            <a:off x="7745158" y="5583110"/>
            <a:ext cx="352169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2736"/>
          </a:xfrm>
        </p:spPr>
        <p:txBody>
          <a:bodyPr/>
          <a:lstStyle/>
          <a:p>
            <a:r>
              <a:rPr lang="ru-RU" dirty="0"/>
              <a:t>Определение</a:t>
            </a: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052736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471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367"/>
            <a:ext cx="12192000" cy="1207120"/>
          </a:xfrm>
        </p:spPr>
        <p:txBody>
          <a:bodyPr/>
          <a:lstStyle/>
          <a:p>
            <a:r>
              <a:rPr lang="ru-RU" dirty="0"/>
              <a:t>Этапы решения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t="1020"/>
          <a:stretch/>
        </p:blipFill>
        <p:spPr>
          <a:xfrm>
            <a:off x="5825575" y="1358637"/>
            <a:ext cx="6141174" cy="358253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216034" y="5605554"/>
            <a:ext cx="2482164" cy="1035049"/>
          </a:xfrm>
          <a:prstGeom prst="round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Окончательная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модель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0ECA9215-5767-4C81-AFB9-96A53324CFC5}"/>
              </a:ext>
            </a:extLst>
          </p:cNvPr>
          <p:cNvSpPr txBox="1"/>
          <p:nvPr/>
        </p:nvSpPr>
        <p:spPr>
          <a:xfrm>
            <a:off x="381980" y="1608019"/>
            <a:ext cx="5215258" cy="4764425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469900" marR="774065" indent="-457200" algn="just">
              <a:lnSpc>
                <a:spcPts val="3250"/>
              </a:lnSpc>
              <a:spcBef>
                <a:spcPts val="500"/>
              </a:spcBef>
              <a:buFont typeface="+mj-lt"/>
              <a:buAutoNum type="arabicPeriod"/>
              <a:tabLst>
                <a:tab pos="443230" algn="l"/>
              </a:tabLst>
            </a:pPr>
            <a:r>
              <a:rPr sz="1600" dirty="0">
                <a:cs typeface="Arial MT"/>
              </a:rPr>
              <a:t>Определиться со способом решения  вашей задачи средствами </a:t>
            </a:r>
            <a:r>
              <a:rPr sz="1600" dirty="0">
                <a:cs typeface="Microsoft Sans Serif"/>
              </a:rPr>
              <a:t>ML.</a:t>
            </a:r>
          </a:p>
          <a:p>
            <a:pPr marL="469265" indent="-457200" algn="just">
              <a:lnSpc>
                <a:spcPct val="100000"/>
              </a:lnSpc>
              <a:spcBef>
                <a:spcPts val="1225"/>
              </a:spcBef>
              <a:buFont typeface="+mj-lt"/>
              <a:buAutoNum type="arabicPeriod"/>
              <a:tabLst>
                <a:tab pos="316865" algn="l"/>
              </a:tabLst>
            </a:pPr>
            <a:r>
              <a:rPr sz="1600" dirty="0">
                <a:cs typeface="Arial MT"/>
              </a:rPr>
              <a:t>Выбрать метрику качества</a:t>
            </a:r>
            <a:r>
              <a:rPr sz="1600" dirty="0">
                <a:cs typeface="Microsoft Sans Serif"/>
              </a:rPr>
              <a:t>.</a:t>
            </a:r>
          </a:p>
          <a:p>
            <a:pPr marL="469265" indent="-457200" algn="just">
              <a:lnSpc>
                <a:spcPct val="100000"/>
              </a:lnSpc>
              <a:spcBef>
                <a:spcPts val="1275"/>
              </a:spcBef>
              <a:buFont typeface="+mj-lt"/>
              <a:buAutoNum type="arabicPeriod"/>
              <a:tabLst>
                <a:tab pos="389890" algn="l"/>
              </a:tabLst>
            </a:pPr>
            <a:r>
              <a:rPr sz="1600" dirty="0">
                <a:cs typeface="Arial MT"/>
              </a:rPr>
              <a:t>Получить данные и выделить признаки</a:t>
            </a:r>
            <a:r>
              <a:rPr sz="1600" dirty="0">
                <a:cs typeface="Microsoft Sans Serif"/>
              </a:rPr>
              <a:t>.</a:t>
            </a:r>
          </a:p>
          <a:p>
            <a:pPr marL="469265" indent="-457200" algn="just">
              <a:lnSpc>
                <a:spcPct val="100000"/>
              </a:lnSpc>
              <a:spcBef>
                <a:spcPts val="1275"/>
              </a:spcBef>
              <a:buFont typeface="+mj-lt"/>
              <a:buAutoNum type="arabicPeriod"/>
              <a:tabLst>
                <a:tab pos="400050" algn="l"/>
              </a:tabLst>
            </a:pPr>
            <a:r>
              <a:rPr sz="1600" dirty="0">
                <a:cs typeface="Arial MT"/>
              </a:rPr>
              <a:t>Определиться с классами моделей</a:t>
            </a:r>
            <a:r>
              <a:rPr sz="1600" dirty="0">
                <a:cs typeface="Microsoft Sans Serif"/>
              </a:rPr>
              <a:t>.</a:t>
            </a:r>
          </a:p>
          <a:p>
            <a:pPr marL="469900" marR="876935" indent="-457200" algn="just">
              <a:lnSpc>
                <a:spcPts val="3220"/>
              </a:lnSpc>
              <a:spcBef>
                <a:spcPts val="1700"/>
              </a:spcBef>
              <a:buFont typeface="+mj-lt"/>
              <a:buAutoNum type="arabicPeriod"/>
              <a:tabLst>
                <a:tab pos="389255" algn="l"/>
              </a:tabLst>
            </a:pPr>
            <a:r>
              <a:rPr sz="1600" dirty="0">
                <a:cs typeface="Arial MT"/>
              </a:rPr>
              <a:t>Подготовить данные для обучения и  оценки</a:t>
            </a:r>
          </a:p>
          <a:p>
            <a:pPr marL="469900" marR="5080" indent="-457200" algn="just">
              <a:lnSpc>
                <a:spcPts val="3229"/>
              </a:lnSpc>
              <a:spcBef>
                <a:spcPts val="1650"/>
              </a:spcBef>
              <a:buFont typeface="+mj-lt"/>
              <a:buAutoNum type="arabicPeriod"/>
              <a:tabLst>
                <a:tab pos="400685" algn="l"/>
              </a:tabLst>
            </a:pPr>
            <a:r>
              <a:rPr sz="1600" dirty="0">
                <a:cs typeface="Arial MT"/>
              </a:rPr>
              <a:t>Провести обучение моделей</a:t>
            </a:r>
            <a:r>
              <a:rPr sz="1600" dirty="0">
                <a:cs typeface="Microsoft Sans Serif"/>
              </a:rPr>
              <a:t>, </a:t>
            </a:r>
            <a:r>
              <a:rPr sz="1600" dirty="0">
                <a:cs typeface="Arial MT"/>
              </a:rPr>
              <a:t>оценить  результат</a:t>
            </a:r>
            <a:r>
              <a:rPr sz="1600" dirty="0">
                <a:cs typeface="Microsoft Sans Serif"/>
              </a:rPr>
              <a:t>, </a:t>
            </a:r>
            <a:r>
              <a:rPr sz="1600" dirty="0">
                <a:cs typeface="Arial MT"/>
              </a:rPr>
              <a:t>повторить шаги</a:t>
            </a:r>
            <a:r>
              <a:rPr sz="1600" dirty="0">
                <a:cs typeface="Microsoft Sans Serif"/>
              </a:rPr>
              <a:t>, </a:t>
            </a:r>
            <a:r>
              <a:rPr sz="1600" dirty="0">
                <a:cs typeface="Arial MT"/>
              </a:rPr>
              <a:t>если требуется</a:t>
            </a:r>
            <a:r>
              <a:rPr sz="1600" dirty="0">
                <a:cs typeface="Microsoft Sans Serif"/>
              </a:rPr>
              <a:t>.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052736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000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6064" y="1575816"/>
            <a:ext cx="7518400" cy="405993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65760" y="1694688"/>
            <a:ext cx="4210304" cy="428548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txBody>
          <a:bodyPr lIns="0" tIns="0" rIns="0" bIns="0">
            <a:noAutofit/>
          </a:bodyPr>
          <a:lstStyle/>
          <a:p>
            <a:pPr indent="0" algn="just"/>
            <a:r>
              <a:rPr lang="ru" sz="2400" dirty="0"/>
              <a:t>Обучение без учителя</a:t>
            </a:r>
          </a:p>
          <a:p>
            <a:pPr indent="0" algn="just"/>
            <a:r>
              <a:rPr lang="ru" sz="2400" dirty="0"/>
              <a:t>Обучение с учителем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ru" sz="2400" dirty="0"/>
              <a:t>классификация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ru" sz="2400" dirty="0"/>
              <a:t>регрессия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ru" sz="2400" dirty="0"/>
              <a:t>генеративные модели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ru" sz="2400" dirty="0"/>
              <a:t>восстановление временных рядов</a:t>
            </a:r>
          </a:p>
          <a:p>
            <a:pPr algn="just"/>
            <a:r>
              <a:rPr lang="ru" sz="2400" dirty="0"/>
              <a:t>Обучение с подкреплением</a:t>
            </a:r>
          </a:p>
          <a:p>
            <a:pPr indent="177800" algn="just"/>
            <a:endParaRPr lang="ru" sz="2400" dirty="0"/>
          </a:p>
          <a:p>
            <a:pPr indent="177800" algn="just"/>
            <a:endParaRPr lang="ru" sz="2400" dirty="0"/>
          </a:p>
          <a:p>
            <a:pPr indent="177800" algn="just"/>
            <a:endParaRPr lang="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8048" y="1679448"/>
            <a:ext cx="723392" cy="2560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r">
              <a:lnSpc>
                <a:spcPct val="142000"/>
              </a:lnSpc>
            </a:pPr>
            <a:r>
              <a:rPr lang="en-US" sz="500" b="1">
                <a:solidFill>
                  <a:srgbClr val="8EAFB0"/>
                </a:solidFill>
                <a:latin typeface="Arial"/>
              </a:rPr>
              <a:t>Meaningful Compression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90464" y="2097024"/>
            <a:ext cx="625856" cy="2072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r">
              <a:lnSpc>
                <a:spcPct val="147000"/>
              </a:lnSpc>
            </a:pPr>
            <a:r>
              <a:rPr lang="en-US" sz="500" b="1">
                <a:solidFill>
                  <a:srgbClr val="8EAFB0"/>
                </a:solidFill>
                <a:latin typeface="Arial"/>
              </a:rPr>
              <a:t>Big data Visual is tai on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80864" y="2822448"/>
            <a:ext cx="735584" cy="2255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r">
              <a:lnSpc>
                <a:spcPct val="155000"/>
              </a:lnSpc>
            </a:pPr>
            <a:r>
              <a:rPr lang="en-US" sz="500" b="1">
                <a:solidFill>
                  <a:srgbClr val="8EAFB0"/>
                </a:solidFill>
                <a:latin typeface="Arial"/>
              </a:rPr>
              <a:t>Recommender Systems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50816" y="3429000"/>
            <a:ext cx="516128" cy="2225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en-US" sz="500" b="1">
                <a:solidFill>
                  <a:srgbClr val="8EAFB0"/>
                </a:solidFill>
                <a:latin typeface="Arial"/>
              </a:rPr>
              <a:t>Targcucd</a:t>
            </a:r>
          </a:p>
          <a:p>
            <a:pPr indent="0"/>
            <a:r>
              <a:rPr lang="en-US" sz="500" b="1">
                <a:solidFill>
                  <a:srgbClr val="8EAFB0"/>
                </a:solidFill>
                <a:latin typeface="Arial"/>
              </a:rPr>
              <a:t>Market eg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51776" y="1694688"/>
            <a:ext cx="520192" cy="2255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140"/>
              </a:spcAft>
            </a:pPr>
            <a:r>
              <a:rPr lang="en-US" sz="500" b="1">
                <a:solidFill>
                  <a:srgbClr val="8EAFB0"/>
                </a:solidFill>
                <a:latin typeface="Arial"/>
              </a:rPr>
              <a:t>Structure</a:t>
            </a:r>
          </a:p>
          <a:p>
            <a:pPr indent="0"/>
            <a:r>
              <a:rPr lang="en-US" sz="500" b="1">
                <a:solidFill>
                  <a:srgbClr val="8EAFB0"/>
                </a:solidFill>
                <a:latin typeface="Arial"/>
              </a:rPr>
              <a:t>Discovery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680704" y="1712976"/>
            <a:ext cx="662432" cy="2072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r"/>
            <a:r>
              <a:rPr lang="en-US" sz="650" b="1">
                <a:solidFill>
                  <a:srgbClr val="AD8898"/>
                </a:solidFill>
                <a:latin typeface="Arial"/>
              </a:rPr>
              <a:t>Huge</a:t>
            </a:r>
          </a:p>
          <a:p>
            <a:pPr indent="0" algn="r"/>
            <a:r>
              <a:rPr lang="en-US" sz="500" b="1">
                <a:solidFill>
                  <a:srgbClr val="AD8898"/>
                </a:solidFill>
                <a:latin typeface="Arial"/>
              </a:rPr>
              <a:t>Classification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273792" y="1752600"/>
            <a:ext cx="1028192" cy="1005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en-US" sz="500" b="1">
                <a:solidFill>
                  <a:srgbClr val="AD8898"/>
                </a:solidFill>
                <a:latin typeface="Arial"/>
              </a:rPr>
              <a:t>Customer Retention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14592" y="2127504"/>
            <a:ext cx="735584" cy="210312"/>
          </a:xfrm>
          <a:prstGeom prst="rect">
            <a:avLst/>
          </a:prstGeom>
          <a:solidFill>
            <a:srgbClr val="2AADE2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138000"/>
              </a:lnSpc>
            </a:pPr>
            <a:r>
              <a:rPr lang="en-US" sz="500" b="1">
                <a:solidFill>
                  <a:srgbClr val="9BE0E9"/>
                </a:solidFill>
                <a:latin typeface="Arial"/>
              </a:rPr>
              <a:t>Di men sionaii ty Reduction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87488" y="2121408"/>
            <a:ext cx="556768" cy="1981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en-US" sz="500" b="1">
                <a:solidFill>
                  <a:srgbClr val="8EAFB0"/>
                </a:solidFill>
                <a:latin typeface="Arial"/>
              </a:rPr>
              <a:t>Feature</a:t>
            </a:r>
          </a:p>
          <a:p>
            <a:pPr indent="0"/>
            <a:r>
              <a:rPr lang="en-US" sz="500" b="1">
                <a:solidFill>
                  <a:srgbClr val="8EAFB0"/>
                </a:solidFill>
                <a:latin typeface="Arial"/>
              </a:rPr>
              <a:t>Bifitation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375904" y="2112264"/>
            <a:ext cx="699008" cy="2011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en-US" sz="500" b="1">
                <a:solidFill>
                  <a:srgbClr val="AD8898"/>
                </a:solidFill>
                <a:latin typeface="Arial"/>
              </a:rPr>
              <a:t>Idcnity Fraud</a:t>
            </a:r>
          </a:p>
          <a:p>
            <a:pPr indent="0" algn="r"/>
            <a:r>
              <a:rPr lang="en-US" sz="500" b="1">
                <a:solidFill>
                  <a:srgbClr val="AD8898"/>
                </a:solidFill>
                <a:latin typeface="Arial"/>
              </a:rPr>
              <a:t>Detection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578592" y="2145792"/>
            <a:ext cx="581152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500" b="1">
                <a:solidFill>
                  <a:srgbClr val="AD8898"/>
                </a:solidFill>
                <a:latin typeface="Arial"/>
              </a:rPr>
              <a:t>Diagnostics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52032" y="2840736"/>
            <a:ext cx="1060704" cy="329184"/>
          </a:xfrm>
          <a:prstGeom prst="rect">
            <a:avLst/>
          </a:prstGeom>
          <a:solidFill>
            <a:srgbClr val="1CA4B5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121000"/>
              </a:lnSpc>
            </a:pPr>
            <a:r>
              <a:rPr lang="en-US" sz="950" dirty="0">
                <a:solidFill>
                  <a:srgbClr val="9BE0E9"/>
                </a:solidFill>
                <a:latin typeface="Arial"/>
              </a:rPr>
              <a:t>Unsupervised Learning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372352" y="3712464"/>
            <a:ext cx="682752" cy="2255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140"/>
              </a:spcAft>
            </a:pPr>
            <a:r>
              <a:rPr lang="en-US" sz="500" b="1">
                <a:solidFill>
                  <a:srgbClr val="8EAFB0"/>
                </a:solidFill>
                <a:latin typeface="Arial"/>
              </a:rPr>
              <a:t>Customer</a:t>
            </a:r>
          </a:p>
          <a:p>
            <a:pPr indent="0"/>
            <a:r>
              <a:rPr lang="en-US" sz="500" b="1">
                <a:solidFill>
                  <a:srgbClr val="8EAFB0"/>
                </a:solidFill>
                <a:latin typeface="Arial"/>
              </a:rPr>
              <a:t>Segmentation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599936" y="4498848"/>
            <a:ext cx="890016" cy="944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500" b="1">
                <a:solidFill>
                  <a:srgbClr val="C8B698"/>
                </a:solidFill>
                <a:latin typeface="Arial"/>
              </a:rPr>
              <a:t>leal-time decisions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258304" y="5126736"/>
            <a:ext cx="219456" cy="944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500" b="1">
                <a:solidFill>
                  <a:srgbClr val="C8B698"/>
                </a:solidFill>
                <a:latin typeface="Arial"/>
              </a:rPr>
              <a:t>inion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624064" y="3313176"/>
            <a:ext cx="1454912" cy="265176"/>
          </a:xfrm>
          <a:prstGeom prst="rect">
            <a:avLst/>
          </a:prstGeom>
          <a:solidFill>
            <a:srgbClr val="847E72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100">
                <a:solidFill>
                  <a:srgbClr val="FFFFFF"/>
                </a:solidFill>
                <a:latin typeface="Arial"/>
              </a:rPr>
              <a:t>Machine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233408" y="2831592"/>
            <a:ext cx="1064768" cy="158496"/>
          </a:xfrm>
          <a:prstGeom prst="rect">
            <a:avLst/>
          </a:prstGeom>
          <a:solidFill>
            <a:srgbClr val="E52759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200" baseline="30000">
                <a:solidFill>
                  <a:srgbClr val="FFFFFF"/>
                </a:solidFill>
                <a:latin typeface="Arial"/>
              </a:rPr>
              <a:t>r</a:t>
            </a:r>
            <a:r>
              <a:rPr lang="en-US" sz="1200">
                <a:solidFill>
                  <a:srgbClr val="FFFFFF"/>
                </a:solidFill>
                <a:latin typeface="Arial"/>
              </a:rPr>
              <a:t> </a:t>
            </a:r>
            <a:r>
              <a:rPr lang="en-US" sz="1200">
                <a:solidFill>
                  <a:srgbClr val="F4C6CF"/>
                </a:solidFill>
                <a:latin typeface="Arial"/>
              </a:rPr>
              <a:t>Supervised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233408" y="3041904"/>
            <a:ext cx="967232" cy="155448"/>
          </a:xfrm>
          <a:prstGeom prst="rect">
            <a:avLst/>
          </a:prstGeom>
          <a:solidFill>
            <a:srgbClr val="E52759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200">
                <a:solidFill>
                  <a:srgbClr val="FFFFFF"/>
                </a:solidFill>
                <a:latin typeface="Arial"/>
              </a:rPr>
              <a:t>L </a:t>
            </a:r>
            <a:r>
              <a:rPr lang="en-US" sz="1200">
                <a:solidFill>
                  <a:srgbClr val="F4C6CF"/>
                </a:solidFill>
                <a:latin typeface="Arial"/>
              </a:rPr>
              <a:t>Learning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144000" y="3191256"/>
            <a:ext cx="1202944" cy="128016"/>
          </a:xfrm>
          <a:prstGeom prst="rect">
            <a:avLst/>
          </a:prstGeom>
          <a:solidFill>
            <a:srgbClr val="E52759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500" b="1" baseline="30000">
                <a:solidFill>
                  <a:srgbClr val="FFFFFF"/>
                </a:solidFill>
                <a:latin typeface="Arial"/>
              </a:rPr>
              <a:t>r</a:t>
            </a:r>
            <a:r>
              <a:rPr lang="en-US" sz="500" b="1">
                <a:solidFill>
                  <a:srgbClr val="FFFFFF"/>
                </a:solidFill>
                <a:latin typeface="Arial"/>
              </a:rPr>
              <a:t> </a:t>
            </a:r>
            <a:r>
              <a:rPr lang="en-US" sz="500" b="1">
                <a:solidFill>
                  <a:srgbClr val="F4C6CF"/>
                </a:solidFill>
                <a:latin typeface="Arial"/>
              </a:rPr>
              <a:t>-                  *i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375392" y="3319272"/>
            <a:ext cx="699008" cy="118872"/>
          </a:xfrm>
          <a:prstGeom prst="rect">
            <a:avLst/>
          </a:prstGeom>
          <a:solidFill>
            <a:srgbClr val="E52759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en-US" sz="650" b="1">
                <a:solidFill>
                  <a:srgbClr val="F4C6CF"/>
                </a:solidFill>
                <a:latin typeface="Arial"/>
              </a:rPr>
              <a:t>Regression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632192" y="3727704"/>
            <a:ext cx="1670304" cy="292608"/>
          </a:xfrm>
          <a:prstGeom prst="rect">
            <a:avLst/>
          </a:prstGeom>
          <a:solidFill>
            <a:srgbClr val="847F72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100">
                <a:solidFill>
                  <a:srgbClr val="FFFFFF"/>
                </a:solidFill>
                <a:latin typeface="Arial"/>
              </a:rPr>
              <a:t>Learning </a:t>
            </a:r>
            <a:r>
              <a:rPr lang="en-US" sz="2100" baseline="30000">
                <a:solidFill>
                  <a:srgbClr val="FFFFFF"/>
                </a:solidFill>
                <a:latin typeface="Arial"/>
              </a:rPr>
              <a:t>J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762240" y="4767072"/>
            <a:ext cx="1117600" cy="304800"/>
          </a:xfrm>
          <a:prstGeom prst="rect">
            <a:avLst/>
          </a:prstGeom>
          <a:solidFill>
            <a:srgbClr val="F28326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115000"/>
              </a:lnSpc>
            </a:pPr>
            <a:r>
              <a:rPr lang="en-US" sz="950">
                <a:solidFill>
                  <a:srgbClr val="F3D4A3"/>
                </a:solidFill>
                <a:latin typeface="Arial"/>
              </a:rPr>
              <a:t>Reinforcement Learning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428736" y="5431536"/>
            <a:ext cx="759968" cy="1828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>
              <a:spcBef>
                <a:spcPts val="280"/>
              </a:spcBef>
            </a:pPr>
            <a:r>
              <a:rPr lang="en-US" sz="500" b="1">
                <a:solidFill>
                  <a:srgbClr val="C8B698"/>
                </a:solidFill>
                <a:latin typeface="Arial"/>
              </a:rPr>
              <a:t>Leansing Tasks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863072" y="2798064"/>
            <a:ext cx="1093216" cy="2072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47000"/>
              </a:lnSpc>
            </a:pPr>
            <a:r>
              <a:rPr lang="en-US" sz="500" b="1">
                <a:solidFill>
                  <a:srgbClr val="AD8898"/>
                </a:solidFill>
                <a:latin typeface="Arial"/>
              </a:rPr>
              <a:t>Advertising Popularity Prediction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1362944" y="3044952"/>
            <a:ext cx="463296" cy="1005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500" b="1">
                <a:solidFill>
                  <a:srgbClr val="AD8898"/>
                </a:solidFill>
                <a:latin typeface="Arial"/>
              </a:rPr>
              <a:t>Weather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1362944" y="3148584"/>
            <a:ext cx="581152" cy="118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500" b="1">
                <a:solidFill>
                  <a:srgbClr val="AD8898"/>
                </a:solidFill>
                <a:latin typeface="Arial"/>
              </a:rPr>
              <a:t>Forecasting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521952" y="3453384"/>
            <a:ext cx="548640" cy="3139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r">
              <a:spcAft>
                <a:spcPts val="140"/>
              </a:spcAft>
            </a:pPr>
            <a:r>
              <a:rPr lang="en-US" sz="500" b="1">
                <a:solidFill>
                  <a:srgbClr val="AD8898"/>
                </a:solidFill>
                <a:latin typeface="Arial"/>
              </a:rPr>
              <a:t>Population</a:t>
            </a:r>
          </a:p>
          <a:p>
            <a:pPr indent="0" algn="r">
              <a:spcAft>
                <a:spcPts val="140"/>
              </a:spcAft>
            </a:pPr>
            <a:r>
              <a:rPr lang="en-US" sz="500" b="1">
                <a:solidFill>
                  <a:srgbClr val="AD8898"/>
                </a:solidFill>
                <a:latin typeface="Arial"/>
              </a:rPr>
              <a:t>Growth</a:t>
            </a:r>
          </a:p>
          <a:p>
            <a:pPr indent="0" algn="r"/>
            <a:r>
              <a:rPr lang="en-US" sz="500" b="1">
                <a:solidFill>
                  <a:srgbClr val="AD8898"/>
                </a:solidFill>
                <a:latin typeface="Arial"/>
              </a:rPr>
              <a:t>Prediction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1362944" y="3493008"/>
            <a:ext cx="581152" cy="2255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140"/>
              </a:spcAft>
            </a:pPr>
            <a:r>
              <a:rPr lang="en-US" sz="500" b="1">
                <a:solidFill>
                  <a:srgbClr val="AD8898"/>
                </a:solidFill>
                <a:latin typeface="Arial"/>
              </a:rPr>
              <a:t>Market</a:t>
            </a:r>
          </a:p>
          <a:p>
            <a:pPr indent="0"/>
            <a:r>
              <a:rPr lang="en-US" sz="500" b="1">
                <a:solidFill>
                  <a:srgbClr val="AD8898"/>
                </a:solidFill>
                <a:latin typeface="Arial"/>
              </a:rPr>
              <a:t>Forecasting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0850880" y="3730752"/>
            <a:ext cx="528320" cy="118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500" b="1">
                <a:solidFill>
                  <a:srgbClr val="AD8898"/>
                </a:solidFill>
                <a:latin typeface="Arial"/>
              </a:rPr>
              <a:t>Estimating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0850880" y="3837432"/>
            <a:ext cx="735584" cy="118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500" b="1">
                <a:solidFill>
                  <a:srgbClr val="AD8898"/>
                </a:solidFill>
                <a:latin typeface="Arial"/>
              </a:rPr>
              <a:t>Ide expectancy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3101D4C-B870-4EDB-AE36-3DA6F76B1A5F}"/>
              </a:ext>
            </a:extLst>
          </p:cNvPr>
          <p:cNvSpPr txBox="1"/>
          <p:nvPr/>
        </p:nvSpPr>
        <p:spPr>
          <a:xfrm>
            <a:off x="9989574" y="6108299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#0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2736"/>
          </a:xfrm>
        </p:spPr>
        <p:txBody>
          <a:bodyPr/>
          <a:lstStyle/>
          <a:p>
            <a:r>
              <a:rPr lang="ru-RU" dirty="0"/>
              <a:t>Постановка </a:t>
            </a:r>
            <a:r>
              <a:rPr lang="ru-RU" dirty="0" err="1"/>
              <a:t>задачи.Основные</a:t>
            </a:r>
            <a:r>
              <a:rPr lang="ru-RU" dirty="0"/>
              <a:t> </a:t>
            </a:r>
            <a:r>
              <a:rPr lang="ru-RU" dirty="0" err="1" smtClean="0"/>
              <a:t>направ</a:t>
            </a:r>
            <a:r>
              <a:rPr lang="ru-RU" dirty="0" smtClean="0"/>
              <a:t>. </a:t>
            </a:r>
            <a:r>
              <a:rPr lang="en-US" dirty="0"/>
              <a:t>ML</a:t>
            </a:r>
            <a:endParaRPr lang="ru-RU" dirty="0"/>
          </a:p>
        </p:txBody>
      </p:sp>
      <p:sp>
        <p:nvSpPr>
          <p:cNvPr id="4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052736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189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кругленный прямоугольник 2"/>
              <p:cNvSpPr/>
              <p:nvPr/>
            </p:nvSpPr>
            <p:spPr>
              <a:xfrm>
                <a:off x="495808" y="1624584"/>
                <a:ext cx="11354816" cy="2033016"/>
              </a:xfrm>
              <a:prstGeom prst="round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lIns="0" tIns="0" rIns="0" bIns="0">
                <a:noAutofit/>
              </a:bodyPr>
              <a:lstStyle/>
              <a:p>
                <a:pPr marL="249750" indent="-285750" algn="just">
                  <a:spcAft>
                    <a:spcPts val="1050"/>
                  </a:spcAft>
                  <a:buFont typeface="Arial" pitchFamily="34" charset="0"/>
                  <a:buChar char="•"/>
                </a:pPr>
                <a:r>
                  <a:rPr lang="ru" dirty="0"/>
                  <a:t>Множество </a:t>
                </a:r>
                <a:r>
                  <a:rPr lang="ru" i="1" dirty="0"/>
                  <a:t>X -</a:t>
                </a:r>
                <a:r>
                  <a:rPr lang="ru" dirty="0"/>
                  <a:t> объекты, наблюдения, примеры, ситуации, входы </a:t>
                </a:r>
                <a:r>
                  <a:rPr lang="en-US" dirty="0"/>
                  <a:t>(samples) </a:t>
                </a:r>
                <a:r>
                  <a:rPr lang="ru" dirty="0"/>
                  <a:t>- пространство признаков</a:t>
                </a:r>
              </a:p>
              <a:p>
                <a:pPr marL="285750" indent="-285750" algn="just">
                  <a:spcAft>
                    <a:spcPts val="1050"/>
                  </a:spcAft>
                  <a:buFont typeface="Arial" pitchFamily="34" charset="0"/>
                  <a:buChar char="•"/>
                </a:pPr>
                <a:r>
                  <a:rPr lang="ru" dirty="0"/>
                  <a:t>Множество </a:t>
                </a:r>
                <a:r>
                  <a:rPr lang="en-US" i="1" dirty="0"/>
                  <a:t>Y</a:t>
                </a:r>
                <a:r>
                  <a:rPr lang="en-US" dirty="0"/>
                  <a:t> </a:t>
                </a:r>
                <a:r>
                  <a:rPr lang="ru" dirty="0"/>
                  <a:t>- ответы, отклики, «метки», выходы </a:t>
                </a:r>
                <a:r>
                  <a:rPr lang="en-US" dirty="0"/>
                  <a:t>(responses)</a:t>
                </a:r>
              </a:p>
              <a:p>
                <a:pPr marL="249750" indent="-285750" algn="just">
                  <a:spcAft>
                    <a:spcPts val="1050"/>
                  </a:spcAft>
                  <a:buFont typeface="Arial" pitchFamily="34" charset="0"/>
                  <a:buChar char="•"/>
                </a:pPr>
                <a:r>
                  <a:rPr lang="ru" dirty="0"/>
                  <a:t>Имеется некоторая зависимость (детерминированная или вероятностная), позволяющая по </a:t>
                </a:r>
                <a:r>
                  <a:rPr lang="en-US" i="1" dirty="0"/>
                  <a:t>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" i="1" dirty="0"/>
                  <a:t>X</a:t>
                </a:r>
                <a:r>
                  <a:rPr lang="ru" dirty="0"/>
                  <a:t> предсказать </a:t>
                </a:r>
                <a:r>
                  <a:rPr lang="ru" i="1" dirty="0"/>
                  <a:t>у </a:t>
                </a:r>
                <a14:m>
                  <m:oMath xmlns:m="http://schemas.openxmlformats.org/officeDocument/2006/math">
                    <m:r>
                      <a:rPr lang="ru" i="1" dirty="0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ru" i="1" dirty="0"/>
                  <a:t> </a:t>
                </a:r>
                <a:r>
                  <a:rPr lang="en-US" i="1" dirty="0"/>
                  <a:t>Y</a:t>
                </a:r>
                <a:r>
                  <a:rPr lang="ru" dirty="0"/>
                  <a:t>.</a:t>
                </a:r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ru" dirty="0"/>
                  <a:t>Зависимость известна только на объектах из обучающей выборки</a:t>
                </a:r>
              </a:p>
            </p:txBody>
          </p:sp>
        </mc:Choice>
        <mc:Fallback xmlns="">
          <p:sp>
            <p:nvSpPr>
              <p:cNvPr id="3" name="Скругленный 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" y="1624584"/>
                <a:ext cx="11354816" cy="2033016"/>
              </a:xfrm>
              <a:prstGeom prst="roundRect">
                <a:avLst/>
              </a:prstGeom>
              <a:blipFill rotWithShape="1">
                <a:blip r:embed="rId2"/>
                <a:stretch>
                  <a:fillRect l="-214" r="-268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495808" y="4044696"/>
                <a:ext cx="7745984" cy="1953768"/>
              </a:xfrm>
              <a:prstGeom prst="round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lIns="0" tIns="0" rIns="0" bIns="0">
                <a:noAutofit/>
              </a:bodyPr>
              <a:lstStyle/>
              <a:p>
                <a:pPr indent="0" algn="just">
                  <a:spcAft>
                    <a:spcPts val="1050"/>
                  </a:spcAft>
                </a:pPr>
                <a:r>
                  <a:rPr lang="ru" b="1" dirty="0"/>
                  <a:t>Задача обучения с учителем</a:t>
                </a:r>
                <a:r>
                  <a:rPr lang="ru" dirty="0"/>
                  <a:t>: восстановить (аппроксимировать) зависимость, т. е. построить функцию (решающее правило) </a:t>
                </a:r>
                <a:r>
                  <a:rPr lang="en-US" i="1" dirty="0"/>
                  <a:t>f</a:t>
                </a:r>
                <a:r>
                  <a:rPr lang="ru" i="1" dirty="0"/>
                  <a:t>: X → </a:t>
                </a:r>
                <a:r>
                  <a:rPr lang="en-US" i="1" dirty="0"/>
                  <a:t>Y</a:t>
                </a:r>
                <a:r>
                  <a:rPr lang="ru" dirty="0"/>
                  <a:t>, по новым объектам </a:t>
                </a:r>
                <a:r>
                  <a:rPr lang="en-US" i="1" dirty="0"/>
                  <a:t>x </a:t>
                </a:r>
                <a14:m>
                  <m:oMath xmlns:m="http://schemas.openxmlformats.org/officeDocument/2006/math">
                    <m:r>
                      <a:rPr lang="ru" i="1" dirty="0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ru" i="1" dirty="0"/>
                  <a:t> X</a:t>
                </a:r>
                <a:r>
                  <a:rPr lang="ru" dirty="0"/>
                  <a:t> приближающую </a:t>
                </a:r>
                <a:r>
                  <a:rPr lang="ru" i="1" dirty="0"/>
                  <a:t>у</a:t>
                </a:r>
                <a:r>
                  <a:rPr lang="ru" dirty="0"/>
                  <a:t> на всем множестве </a:t>
                </a:r>
                <a:r>
                  <a:rPr lang="ru" i="1" dirty="0"/>
                  <a:t>X</a:t>
                </a:r>
                <a:r>
                  <a:rPr lang="ru" dirty="0"/>
                  <a:t>.</a:t>
                </a:r>
              </a:p>
              <a:p>
                <a:pPr indent="0" algn="just"/>
                <a:r>
                  <a:rPr lang="ru" i="1" dirty="0"/>
                  <a:t>Важно</a:t>
                </a:r>
                <a:r>
                  <a:rPr lang="ru" dirty="0"/>
                  <a:t>: нужно уметь предсказывать у не только для объектов из обучающей выборки, но и для новых объектов!</a:t>
                </a: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" y="4044696"/>
                <a:ext cx="7745984" cy="1953768"/>
              </a:xfrm>
              <a:prstGeom prst="roundRect">
                <a:avLst/>
              </a:prstGeom>
              <a:blipFill rotWithShape="1">
                <a:blip r:embed="rId3"/>
                <a:stretch>
                  <a:fillRect l="-549" r="-392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51B60B-B343-414F-8417-A8DD66226B99}"/>
              </a:ext>
            </a:extLst>
          </p:cNvPr>
          <p:cNvSpPr txBox="1"/>
          <p:nvPr/>
        </p:nvSpPr>
        <p:spPr>
          <a:xfrm>
            <a:off x="9989574" y="6108299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#0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2736"/>
          </a:xfrm>
        </p:spPr>
        <p:txBody>
          <a:bodyPr/>
          <a:lstStyle/>
          <a:p>
            <a:r>
              <a:rPr lang="ru-RU" dirty="0"/>
              <a:t>Обучение с учителем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052736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161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spcBef>
                <a:spcPts val="700"/>
              </a:spcBef>
            </a:pPr>
            <a:r>
              <a:rPr lang="ru" dirty="0"/>
              <a:t>Обучение с учителем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38200" y="1488743"/>
            <a:ext cx="10515600" cy="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i="1" dirty="0"/>
              <a:t>F : X  </a:t>
            </a:r>
            <a:r>
              <a:rPr lang="ru-RU" i="1" dirty="0"/>
              <a:t>-</a:t>
            </a:r>
            <a:r>
              <a:rPr lang="en-US" i="1" dirty="0"/>
              <a:t>&gt;  Y</a:t>
            </a:r>
            <a:endParaRPr lang="ru-RU" i="1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10539663" y="3048000"/>
            <a:ext cx="176463" cy="181275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10539663" y="4900861"/>
            <a:ext cx="176463" cy="106680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816769" y="3756796"/>
            <a:ext cx="69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Трен.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52484" y="5249596"/>
            <a:ext cx="62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Тест.</a:t>
            </a:r>
          </a:p>
        </p:txBody>
      </p:sp>
      <p:graphicFrame>
        <p:nvGraphicFramePr>
          <p:cNvPr id="21" name="Объект 3"/>
          <p:cNvGraphicFramePr>
            <a:graphicFrameLocks noGrp="1"/>
          </p:cNvGraphicFramePr>
          <p:nvPr>
            <p:ph idx="1"/>
          </p:nvPr>
        </p:nvGraphicFramePr>
        <p:xfrm>
          <a:off x="838200" y="2288547"/>
          <a:ext cx="9637294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6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6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608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416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193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Признаки (Х)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Целевая переменная (</a:t>
                      </a:r>
                      <a:r>
                        <a:rPr lang="en-US" b="1" dirty="0"/>
                        <a:t>Y</a:t>
                      </a:r>
                      <a:r>
                        <a:rPr lang="ru-RU" b="1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Рост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IQ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Пиво</a:t>
                      </a:r>
                      <a:r>
                        <a:rPr lang="ru-RU" b="1" baseline="0" dirty="0"/>
                        <a:t> в день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Пол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Ср.</a:t>
                      </a:r>
                      <a:r>
                        <a:rPr lang="ru-RU" b="1" baseline="0" dirty="0"/>
                        <a:t> бал в школе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Ср.</a:t>
                      </a:r>
                      <a:r>
                        <a:rPr lang="ru-RU" b="1" baseline="0" dirty="0"/>
                        <a:t> бал в </a:t>
                      </a:r>
                      <a:r>
                        <a:rPr lang="ru-RU" b="1" baseline="0" dirty="0" err="1"/>
                        <a:t>универ</a:t>
                      </a:r>
                      <a:r>
                        <a:rPr lang="ru-RU" b="1" baseline="0" dirty="0"/>
                        <a:t>.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Курит?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FBEEC0-2B93-489A-ABE9-349C4A55A89A}"/>
              </a:ext>
            </a:extLst>
          </p:cNvPr>
          <p:cNvSpPr txBox="1"/>
          <p:nvPr/>
        </p:nvSpPr>
        <p:spPr>
          <a:xfrm>
            <a:off x="9989574" y="6108299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#0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052736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824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3"/>
          <p:cNvGraphicFramePr>
            <a:graphicFrameLocks noGrp="1"/>
          </p:cNvGraphicFramePr>
          <p:nvPr>
            <p:ph idx="1"/>
          </p:nvPr>
        </p:nvGraphicFramePr>
        <p:xfrm>
          <a:off x="838200" y="2288547"/>
          <a:ext cx="9637294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6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6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608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416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193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Признаки (Х)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Целевая переменная (</a:t>
                      </a:r>
                      <a:r>
                        <a:rPr lang="en-US" b="1" dirty="0"/>
                        <a:t>Y</a:t>
                      </a:r>
                      <a:r>
                        <a:rPr lang="ru-RU" b="1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Рост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IQ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Пиво</a:t>
                      </a:r>
                      <a:r>
                        <a:rPr lang="ru-RU" b="1" baseline="0" dirty="0"/>
                        <a:t> в день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Пол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Ср.</a:t>
                      </a:r>
                      <a:r>
                        <a:rPr lang="ru-RU" b="1" baseline="0" dirty="0"/>
                        <a:t> бал в школе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Ср.</a:t>
                      </a:r>
                      <a:r>
                        <a:rPr lang="ru-RU" b="1" baseline="0" dirty="0"/>
                        <a:t> бал в </a:t>
                      </a:r>
                      <a:r>
                        <a:rPr lang="ru-RU" b="1" baseline="0" dirty="0" err="1"/>
                        <a:t>универ</a:t>
                      </a:r>
                      <a:r>
                        <a:rPr lang="ru-RU" b="1" baseline="0" dirty="0"/>
                        <a:t>.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Курит?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spcBef>
                <a:spcPts val="700"/>
              </a:spcBef>
            </a:pPr>
            <a:r>
              <a:rPr lang="ru" dirty="0"/>
              <a:t>Обучение с учителем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38200" y="1488743"/>
            <a:ext cx="10515600" cy="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i="1" dirty="0"/>
              <a:t>F : X  </a:t>
            </a:r>
            <a:r>
              <a:rPr lang="ru-RU" i="1" dirty="0"/>
              <a:t>-</a:t>
            </a:r>
            <a:r>
              <a:rPr lang="en-US" i="1" dirty="0"/>
              <a:t>&gt;  Y</a:t>
            </a:r>
            <a:endParaRPr lang="ru-RU" i="1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10539663" y="3048000"/>
            <a:ext cx="176463" cy="1812758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10539663" y="4900861"/>
            <a:ext cx="176463" cy="1066802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816769" y="3756796"/>
            <a:ext cx="69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Трен.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52484" y="5249596"/>
            <a:ext cx="62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Тест.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7924" y="3048000"/>
            <a:ext cx="6063048" cy="2919663"/>
          </a:xfrm>
          <a:prstGeom prst="roundRect">
            <a:avLst>
              <a:gd name="adj" fmla="val 264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30731" y="5998955"/>
            <a:ext cx="117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Объекты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B8ED2D5-8B57-4AE1-82EF-101BBF7EA081}"/>
              </a:ext>
            </a:extLst>
          </p:cNvPr>
          <p:cNvSpPr txBox="1"/>
          <p:nvPr/>
        </p:nvSpPr>
        <p:spPr>
          <a:xfrm>
            <a:off x="9989574" y="6108299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#0</a:t>
            </a: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052736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26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spcBef>
                <a:spcPts val="700"/>
              </a:spcBef>
            </a:pPr>
            <a:r>
              <a:rPr lang="ru" dirty="0"/>
              <a:t>Обучение с учителем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8200" y="2288547"/>
          <a:ext cx="9637294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6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6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608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416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193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Признаки (Х)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Целевая переменная (</a:t>
                      </a:r>
                      <a:r>
                        <a:rPr lang="en-US" b="1" dirty="0"/>
                        <a:t>Y</a:t>
                      </a:r>
                      <a:r>
                        <a:rPr lang="ru-RU" b="1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Рост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IQ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Пиво</a:t>
                      </a:r>
                      <a:r>
                        <a:rPr lang="ru-RU" b="1" baseline="0" dirty="0"/>
                        <a:t> в день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Пол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Ср.</a:t>
                      </a:r>
                      <a:r>
                        <a:rPr lang="ru-RU" b="1" baseline="0" dirty="0"/>
                        <a:t> бал в школе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Ср.</a:t>
                      </a:r>
                      <a:r>
                        <a:rPr lang="ru-RU" b="1" baseline="0" dirty="0"/>
                        <a:t> бал в </a:t>
                      </a:r>
                      <a:r>
                        <a:rPr lang="ru-RU" b="1" baseline="0" dirty="0" err="1"/>
                        <a:t>универ</a:t>
                      </a:r>
                      <a:r>
                        <a:rPr lang="ru-RU" b="1" baseline="0" dirty="0"/>
                        <a:t>.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Курит?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4" name="Объект 2"/>
          <p:cNvSpPr txBox="1">
            <a:spLocks/>
          </p:cNvSpPr>
          <p:nvPr/>
        </p:nvSpPr>
        <p:spPr>
          <a:xfrm>
            <a:off x="838200" y="1488743"/>
            <a:ext cx="10515600" cy="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i="1" dirty="0"/>
              <a:t>F : X  </a:t>
            </a:r>
            <a:r>
              <a:rPr lang="ru-RU" i="1" dirty="0"/>
              <a:t>-</a:t>
            </a:r>
            <a:r>
              <a:rPr lang="en-US" i="1" dirty="0"/>
              <a:t>&gt;  Y</a:t>
            </a:r>
            <a:endParaRPr lang="ru-RU" i="1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10539663" y="3048000"/>
            <a:ext cx="176463" cy="1812758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10539663" y="4900861"/>
            <a:ext cx="176463" cy="1066802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816769" y="3756796"/>
            <a:ext cx="69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Трен.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52484" y="5249596"/>
            <a:ext cx="62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Тест.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7924" y="3048000"/>
            <a:ext cx="6063048" cy="2919663"/>
          </a:xfrm>
          <a:prstGeom prst="roundRect">
            <a:avLst>
              <a:gd name="adj" fmla="val 264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30731" y="5998955"/>
            <a:ext cx="117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Объекты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65303" y="3048000"/>
            <a:ext cx="1227551" cy="2919663"/>
          </a:xfrm>
          <a:prstGeom prst="roundRect">
            <a:avLst>
              <a:gd name="adj" fmla="val 264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355964" y="5967663"/>
            <a:ext cx="906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Метки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114398" y="3048000"/>
            <a:ext cx="1227551" cy="2919663"/>
          </a:xfrm>
          <a:prstGeom prst="roundRect">
            <a:avLst>
              <a:gd name="adj" fmla="val 264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C5E876E-DE52-4D58-85FC-3230D0685E9D}"/>
              </a:ext>
            </a:extLst>
          </p:cNvPr>
          <p:cNvSpPr txBox="1"/>
          <p:nvPr/>
        </p:nvSpPr>
        <p:spPr>
          <a:xfrm>
            <a:off x="9989574" y="6108299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#0</a:t>
            </a:r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052736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260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spcBef>
                <a:spcPts val="700"/>
              </a:spcBef>
            </a:pPr>
            <a:r>
              <a:rPr lang="ru" dirty="0"/>
              <a:t>Обучение с учителем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8200" y="2288547"/>
          <a:ext cx="9637294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6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6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608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416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193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Признаки (Х)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Целевая переменная (</a:t>
                      </a:r>
                      <a:r>
                        <a:rPr lang="en-US" b="1" dirty="0"/>
                        <a:t>Y</a:t>
                      </a:r>
                      <a:r>
                        <a:rPr lang="ru-RU" b="1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Рост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IQ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Пиво</a:t>
                      </a:r>
                      <a:r>
                        <a:rPr lang="ru-RU" b="1" baseline="0" dirty="0"/>
                        <a:t> в день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Пол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Ср.</a:t>
                      </a:r>
                      <a:r>
                        <a:rPr lang="ru-RU" b="1" baseline="0" dirty="0"/>
                        <a:t> бал в школе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Ср.</a:t>
                      </a:r>
                      <a:r>
                        <a:rPr lang="ru-RU" b="1" baseline="0" dirty="0"/>
                        <a:t> бал в </a:t>
                      </a:r>
                      <a:r>
                        <a:rPr lang="ru-RU" b="1" baseline="0" dirty="0" err="1"/>
                        <a:t>универ</a:t>
                      </a:r>
                      <a:r>
                        <a:rPr lang="ru-RU" b="1" baseline="0" dirty="0"/>
                        <a:t>.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Курит?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4" name="Объект 2"/>
          <p:cNvSpPr txBox="1">
            <a:spLocks/>
          </p:cNvSpPr>
          <p:nvPr/>
        </p:nvSpPr>
        <p:spPr>
          <a:xfrm>
            <a:off x="838200" y="1488743"/>
            <a:ext cx="10515600" cy="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i="1" dirty="0"/>
              <a:t>F : X  </a:t>
            </a:r>
            <a:r>
              <a:rPr lang="ru-RU" i="1" dirty="0"/>
              <a:t>-</a:t>
            </a:r>
            <a:r>
              <a:rPr lang="en-US" i="1" dirty="0"/>
              <a:t>&gt;  Y</a:t>
            </a:r>
            <a:endParaRPr lang="ru-RU" i="1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10539663" y="3048000"/>
            <a:ext cx="176463" cy="1812758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10539663" y="4900861"/>
            <a:ext cx="176463" cy="1066802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816769" y="3756796"/>
            <a:ext cx="69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Трен.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52484" y="5249596"/>
            <a:ext cx="62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Тест.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7924" y="3048000"/>
            <a:ext cx="6063048" cy="2919663"/>
          </a:xfrm>
          <a:prstGeom prst="roundRect">
            <a:avLst>
              <a:gd name="adj" fmla="val 264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30731" y="5998955"/>
            <a:ext cx="117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Объекты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65303" y="3048000"/>
            <a:ext cx="1227551" cy="2919663"/>
          </a:xfrm>
          <a:prstGeom prst="roundRect">
            <a:avLst>
              <a:gd name="adj" fmla="val 264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333163" y="5967663"/>
            <a:ext cx="1291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Регрессия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114398" y="3048000"/>
            <a:ext cx="1227551" cy="2919663"/>
          </a:xfrm>
          <a:prstGeom prst="roundRect">
            <a:avLst>
              <a:gd name="adj" fmla="val 264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764576" y="5967663"/>
            <a:ext cx="1927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Классификация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CFFA2FF-F8DA-4339-A085-DB10BFE148F3}"/>
              </a:ext>
            </a:extLst>
          </p:cNvPr>
          <p:cNvSpPr txBox="1"/>
          <p:nvPr/>
        </p:nvSpPr>
        <p:spPr>
          <a:xfrm>
            <a:off x="10475494" y="6285203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#0</a:t>
            </a:r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052736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991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240000" cy="908721"/>
          </a:xfrm>
        </p:spPr>
        <p:txBody>
          <a:bodyPr/>
          <a:lstStyle/>
          <a:p>
            <a:r>
              <a:rPr lang="ru-RU" dirty="0"/>
              <a:t>Данные и Знания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340768"/>
            <a:ext cx="11471941" cy="2925448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just">
              <a:spcBef>
                <a:spcPts val="1800"/>
              </a:spcBef>
              <a:buNone/>
            </a:pPr>
            <a:r>
              <a:rPr lang="ru-RU" dirty="0"/>
              <a:t>Данные – совокупность зафиксированных фактов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dirty="0"/>
              <a:t>Информация – сведения, уменьшающие неопределённость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dirty="0"/>
              <a:t>Знания – сведения, позволяющие действовать с прогнозируемым результатом</a:t>
            </a:r>
          </a:p>
          <a:p>
            <a:pPr marL="0" indent="0" algn="just">
              <a:spcBef>
                <a:spcPts val="1800"/>
              </a:spcBef>
              <a:buNone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360" y="4581128"/>
            <a:ext cx="11449272" cy="1787723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ru-RU" sz="2800" dirty="0"/>
              <a:t>Типичная проблема: </a:t>
            </a:r>
            <a:endParaRPr lang="en-US" sz="2800" dirty="0"/>
          </a:p>
          <a:p>
            <a:pPr algn="just">
              <a:spcBef>
                <a:spcPts val="1800"/>
              </a:spcBef>
            </a:pPr>
            <a:r>
              <a:rPr lang="ru-RU" sz="2800" dirty="0"/>
              <a:t>Мы располагаем данными, они хранятся в цифровом виде, но мы не знаем, что в них.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908720"/>
            <a:ext cx="12192000" cy="365125"/>
          </a:xfrm>
        </p:spPr>
        <p:txBody>
          <a:bodyPr/>
          <a:lstStyle/>
          <a:p>
            <a:fld id="{0E9A18E1-49C6-4055-9EBF-8A211F3F628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2393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72CEEA-EC11-4398-8A03-4819F7F3D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#1. Данные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5D5875-6EDE-4EE6-8D04-8AAB0D8C3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09" y="1527968"/>
            <a:ext cx="10911348" cy="1325563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cs typeface="Microsoft Sans Serif"/>
              </a:rPr>
              <a:t>80% </a:t>
            </a:r>
            <a:r>
              <a:rPr lang="ru-RU" sz="2800" dirty="0">
                <a:cs typeface="Arial MT"/>
              </a:rPr>
              <a:t>времени будет потрачено на работу с  данными</a:t>
            </a:r>
            <a:r>
              <a:rPr lang="ru-RU" sz="2800" dirty="0">
                <a:cs typeface="Microsoft Sans Serif"/>
              </a:rPr>
              <a:t>, </a:t>
            </a:r>
            <a:r>
              <a:rPr lang="ru-RU" sz="2800" dirty="0">
                <a:cs typeface="Arial MT"/>
              </a:rPr>
              <a:t>а не на создание модели</a:t>
            </a:r>
            <a:r>
              <a:rPr lang="ru-RU" sz="2800" dirty="0">
                <a:cs typeface="Microsoft Sans Serif"/>
              </a:rPr>
              <a:t>.</a:t>
            </a:r>
          </a:p>
          <a:p>
            <a:r>
              <a:rPr lang="en-US" dirty="0"/>
              <a:t>Garbage In — Garbage Out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EF4E25E-CC81-4D15-AD1D-F1A1463FC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BB60F32-FD60-4BDC-A022-AD4E745B2F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1082" y="3243435"/>
            <a:ext cx="8230214" cy="34780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8D3872-CF8B-4A19-A4D9-7513679D59DF}"/>
              </a:ext>
            </a:extLst>
          </p:cNvPr>
          <p:cNvSpPr txBox="1"/>
          <p:nvPr/>
        </p:nvSpPr>
        <p:spPr>
          <a:xfrm>
            <a:off x="10377171" y="5099199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1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680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6731" y="0"/>
            <a:ext cx="12185269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dirty="0"/>
              <a:t>Основные понятия анализа данных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481703-9F5F-45EA-83A2-0CC3401FF312}" type="slidenum">
              <a:rPr lang="ru-RU" altLang="ru-RU" sz="1600" b="1" smtClean="0">
                <a:solidFill>
                  <a:schemeClr val="bg1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 altLang="ru-RU" sz="1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7892" name="Содержимое 2"/>
          <p:cNvSpPr>
            <a:spLocks noGrp="1"/>
          </p:cNvSpPr>
          <p:nvPr>
            <p:ph sz="quarter" idx="1"/>
          </p:nvPr>
        </p:nvSpPr>
        <p:spPr>
          <a:xfrm>
            <a:off x="386334" y="1493330"/>
            <a:ext cx="11537441" cy="4797742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000" b="1" dirty="0"/>
              <a:t>Переменная</a:t>
            </a:r>
            <a:r>
              <a:rPr lang="ru-RU" altLang="ru-RU" sz="2000" dirty="0"/>
              <a:t> - свойство или характеристика, общая для всех изучаемых объектов, проявление которой может изменяться от объекта к объекту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000" b="1" dirty="0"/>
              <a:t>Значение </a:t>
            </a:r>
            <a:r>
              <a:rPr lang="ru-RU" altLang="ru-RU" sz="2000" dirty="0"/>
              <a:t>переменной является проявлением признака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000" dirty="0"/>
              <a:t>Переменные могут являться </a:t>
            </a:r>
            <a:r>
              <a:rPr lang="ru-RU" altLang="ru-RU" sz="2000" b="1" dirty="0"/>
              <a:t>числовыми данными либо символьными</a:t>
            </a:r>
            <a:endParaRPr lang="ru-RU" altLang="ru-RU" sz="2000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000" b="1" dirty="0"/>
              <a:t>Генеральная совокупность</a:t>
            </a:r>
            <a:r>
              <a:rPr lang="ru-RU" altLang="ru-RU" sz="2000" dirty="0"/>
              <a:t> - вся совокупность изучаемых объектов, интересующая исследователя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000" b="1" dirty="0"/>
              <a:t>Параметры</a:t>
            </a:r>
            <a:r>
              <a:rPr lang="ru-RU" altLang="ru-RU" sz="2000" dirty="0"/>
              <a:t> - числовые характеристики генеральной совокупности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000" b="1" dirty="0"/>
              <a:t>Статистики</a:t>
            </a:r>
            <a:r>
              <a:rPr lang="ru-RU" altLang="ru-RU" sz="2000" dirty="0"/>
              <a:t> - числовые характеристики выборки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000" b="1" dirty="0"/>
              <a:t>Гипотеза</a:t>
            </a:r>
            <a:r>
              <a:rPr lang="ru-RU" altLang="ru-RU" sz="2000" dirty="0"/>
              <a:t> - частично обоснованная закономерность знаний, служащая либо для связи между различными эмпирическими фактами, либо для объяснения факта или группы фактов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000" b="1" dirty="0"/>
              <a:t>Измерение</a:t>
            </a:r>
            <a:r>
              <a:rPr lang="ru-RU" altLang="ru-RU" sz="2000" dirty="0"/>
              <a:t> - процесс присвоения чисел характеристикам изучаемых объектов согласно определенному правилу (шкале)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C0B525-A2A1-417D-AD6D-027E3160AAA6}"/>
              </a:ext>
            </a:extLst>
          </p:cNvPr>
          <p:cNvSpPr txBox="1"/>
          <p:nvPr/>
        </p:nvSpPr>
        <p:spPr>
          <a:xfrm>
            <a:off x="9334952" y="6344945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1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-11379" y="1124744"/>
            <a:ext cx="12192000" cy="36512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5DC19C-03DA-4066-9FF7-D0BF1BC6D6F6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3657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072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dirty="0"/>
              <a:t>Шкалы измерений</a:t>
            </a:r>
          </a:p>
        </p:txBody>
      </p:sp>
      <p:sp>
        <p:nvSpPr>
          <p:cNvPr id="29699" name="Номер слайда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5E33F3D-678D-460A-8A6B-5307130298FD}" type="slidenum">
              <a:rPr lang="ru-RU" altLang="ru-RU" sz="1600" b="1" smtClean="0">
                <a:solidFill>
                  <a:schemeClr val="bg1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 altLang="ru-RU" sz="1600" b="1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29700" name="Object 2"/>
          <p:cNvGraphicFramePr>
            <a:graphicFrameLocks noChangeAspect="1"/>
          </p:cNvGraphicFramePr>
          <p:nvPr/>
        </p:nvGraphicFramePr>
        <p:xfrm>
          <a:off x="5929068" y="2623525"/>
          <a:ext cx="138006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Формула" r:id="rId4" imgW="457002" imgH="215806" progId="Equation.3">
                  <p:embed/>
                </p:oleObj>
              </mc:Choice>
              <mc:Fallback>
                <p:oleObj name="Формула" r:id="rId4" imgW="457002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068" y="2623525"/>
                        <a:ext cx="1380067" cy="3397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3"/>
          <p:cNvGraphicFramePr>
            <a:graphicFrameLocks noChangeAspect="1"/>
          </p:cNvGraphicFramePr>
          <p:nvPr/>
        </p:nvGraphicFramePr>
        <p:xfrm>
          <a:off x="5767850" y="4122735"/>
          <a:ext cx="134196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Формула" r:id="rId6" imgW="444114" imgH="215713" progId="Equation.3">
                  <p:embed/>
                </p:oleObj>
              </mc:Choice>
              <mc:Fallback>
                <p:oleObj name="Формула" r:id="rId6" imgW="44411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7850" y="4122735"/>
                        <a:ext cx="1341967" cy="3397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5"/>
          <p:cNvGraphicFramePr>
            <a:graphicFrameLocks noChangeAspect="1"/>
          </p:cNvGraphicFramePr>
          <p:nvPr/>
        </p:nvGraphicFramePr>
        <p:xfrm>
          <a:off x="5767850" y="4869838"/>
          <a:ext cx="138006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Формула" r:id="rId8" imgW="457002" imgH="215806" progId="Equation.3">
                  <p:embed/>
                </p:oleObj>
              </mc:Choice>
              <mc:Fallback>
                <p:oleObj name="Формула" r:id="rId8" imgW="457002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7850" y="4869838"/>
                        <a:ext cx="1380067" cy="3397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9"/>
          <p:cNvGraphicFramePr>
            <a:graphicFrameLocks noChangeAspect="1"/>
          </p:cNvGraphicFramePr>
          <p:nvPr/>
        </p:nvGraphicFramePr>
        <p:xfrm>
          <a:off x="5844050" y="5616941"/>
          <a:ext cx="130386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Формула" r:id="rId10" imgW="431613" imgH="215806" progId="Equation.3">
                  <p:embed/>
                </p:oleObj>
              </mc:Choice>
              <mc:Fallback>
                <p:oleObj name="Формула" r:id="rId10" imgW="43161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4050" y="5616941"/>
                        <a:ext cx="1303867" cy="3397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-1280075" y="2046284"/>
          <a:ext cx="8667811" cy="449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Содержимое 2">
            <a:extLst>
              <a:ext uri="{FF2B5EF4-FFF2-40B4-BE49-F238E27FC236}">
                <a16:creationId xmlns:a16="http://schemas.microsoft.com/office/drawing/2014/main" xmlns="" id="{3A118B09-9503-4504-82ED-7FDD66666E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39664" y="2514600"/>
            <a:ext cx="4306762" cy="3783797"/>
          </a:xfrm>
        </p:spPr>
        <p:txBody>
          <a:bodyPr>
            <a:normAutofit/>
          </a:bodyPr>
          <a:lstStyle/>
          <a:p>
            <a:pPr marL="0" indent="0" algn="just" eaLnBrk="1" hangingPunct="1">
              <a:spcBef>
                <a:spcPts val="600"/>
              </a:spcBef>
              <a:spcAft>
                <a:spcPts val="600"/>
              </a:spcAft>
              <a:buClrTx/>
              <a:buNone/>
              <a:defRPr/>
            </a:pPr>
            <a:r>
              <a:rPr lang="ru-RU" altLang="ru-RU" sz="1600" b="1" dirty="0">
                <a:latin typeface="+mj-lt"/>
              </a:rPr>
              <a:t>Дихотомическая переменная</a:t>
            </a:r>
          </a:p>
          <a:p>
            <a:pPr marL="457200" lvl="1" indent="0" algn="just" eaLnBrk="1" hangingPunct="1">
              <a:spcBef>
                <a:spcPts val="600"/>
              </a:spcBef>
              <a:spcAft>
                <a:spcPts val="600"/>
              </a:spcAft>
              <a:buClrTx/>
              <a:buNone/>
              <a:defRPr/>
            </a:pPr>
            <a:r>
              <a:rPr lang="ru-RU" altLang="ru-RU" sz="1200" b="1" dirty="0">
                <a:latin typeface="+mj-lt"/>
              </a:rPr>
              <a:t>Пол (</a:t>
            </a:r>
            <a:r>
              <a:rPr lang="en-US" altLang="ru-RU" sz="1200" b="1" dirty="0">
                <a:latin typeface="+mj-lt"/>
              </a:rPr>
              <a:t>‘</a:t>
            </a:r>
            <a:r>
              <a:rPr lang="ru-RU" altLang="ru-RU" sz="1200" b="1" dirty="0">
                <a:latin typeface="+mj-lt"/>
              </a:rPr>
              <a:t>Мужчины</a:t>
            </a:r>
            <a:r>
              <a:rPr lang="en-US" altLang="ru-RU" sz="1200" b="1" dirty="0">
                <a:latin typeface="+mj-lt"/>
              </a:rPr>
              <a:t>’</a:t>
            </a:r>
            <a:r>
              <a:rPr lang="ru-RU" altLang="ru-RU" sz="1200" b="1" dirty="0">
                <a:latin typeface="+mj-lt"/>
              </a:rPr>
              <a:t>, </a:t>
            </a:r>
            <a:r>
              <a:rPr lang="en-US" altLang="ru-RU" sz="1200" b="1" dirty="0">
                <a:latin typeface="+mj-lt"/>
              </a:rPr>
              <a:t>‘</a:t>
            </a:r>
            <a:r>
              <a:rPr lang="ru-RU" altLang="ru-RU" sz="1200" b="1" dirty="0">
                <a:latin typeface="+mj-lt"/>
              </a:rPr>
              <a:t>Женщины</a:t>
            </a:r>
            <a:r>
              <a:rPr lang="en-US" altLang="ru-RU" sz="1200" b="1" dirty="0">
                <a:latin typeface="+mj-lt"/>
              </a:rPr>
              <a:t>’</a:t>
            </a:r>
            <a:r>
              <a:rPr lang="ru-RU" altLang="ru-RU" sz="1200" b="1" dirty="0">
                <a:latin typeface="+mj-lt"/>
              </a:rPr>
              <a:t>)</a:t>
            </a:r>
          </a:p>
          <a:p>
            <a:pPr marL="0" indent="0" algn="just" eaLnBrk="1" hangingPunct="1">
              <a:spcBef>
                <a:spcPts val="600"/>
              </a:spcBef>
              <a:spcAft>
                <a:spcPts val="600"/>
              </a:spcAft>
              <a:buClrTx/>
              <a:buNone/>
              <a:defRPr/>
            </a:pPr>
            <a:r>
              <a:rPr lang="ru-RU" altLang="ru-RU" sz="1600" b="1" dirty="0">
                <a:latin typeface="+mj-lt"/>
              </a:rPr>
              <a:t>Номинальная переменная</a:t>
            </a:r>
          </a:p>
          <a:p>
            <a:pPr marL="457200" lvl="1" indent="0" algn="just" eaLnBrk="1" hangingPunct="1">
              <a:spcBef>
                <a:spcPts val="600"/>
              </a:spcBef>
              <a:spcAft>
                <a:spcPts val="600"/>
              </a:spcAft>
              <a:buClrTx/>
              <a:buNone/>
              <a:defRPr/>
            </a:pPr>
            <a:r>
              <a:rPr lang="ru-RU" altLang="ru-RU" sz="1200" b="1" dirty="0">
                <a:latin typeface="+mj-lt"/>
              </a:rPr>
              <a:t>Город (</a:t>
            </a:r>
            <a:r>
              <a:rPr lang="en-US" altLang="ru-RU" sz="1200" b="1" dirty="0">
                <a:latin typeface="+mj-lt"/>
              </a:rPr>
              <a:t>‘</a:t>
            </a:r>
            <a:r>
              <a:rPr lang="ru-RU" altLang="ru-RU" sz="1200" b="1" dirty="0">
                <a:latin typeface="+mj-lt"/>
              </a:rPr>
              <a:t>Москва</a:t>
            </a:r>
            <a:r>
              <a:rPr lang="en-US" altLang="ru-RU" sz="1200" b="1" dirty="0">
                <a:latin typeface="+mj-lt"/>
              </a:rPr>
              <a:t>’</a:t>
            </a:r>
            <a:r>
              <a:rPr lang="ru-RU" altLang="ru-RU" sz="1200" b="1" dirty="0">
                <a:latin typeface="+mj-lt"/>
              </a:rPr>
              <a:t>, </a:t>
            </a:r>
            <a:r>
              <a:rPr lang="en-US" altLang="ru-RU" sz="1200" b="1" dirty="0">
                <a:latin typeface="+mj-lt"/>
              </a:rPr>
              <a:t>‘</a:t>
            </a:r>
            <a:r>
              <a:rPr lang="ru-RU" altLang="ru-RU" sz="1200" b="1" dirty="0">
                <a:latin typeface="+mj-lt"/>
              </a:rPr>
              <a:t>Санкт-Петербург</a:t>
            </a:r>
            <a:r>
              <a:rPr lang="en-US" altLang="ru-RU" sz="1200" b="1" dirty="0">
                <a:latin typeface="+mj-lt"/>
              </a:rPr>
              <a:t>’</a:t>
            </a:r>
            <a:r>
              <a:rPr lang="ru-RU" altLang="ru-RU" sz="1200" b="1" dirty="0">
                <a:latin typeface="+mj-lt"/>
              </a:rPr>
              <a:t>, </a:t>
            </a:r>
            <a:r>
              <a:rPr lang="en-US" altLang="ru-RU" sz="1200" b="1" dirty="0">
                <a:latin typeface="+mj-lt"/>
              </a:rPr>
              <a:t>‘</a:t>
            </a:r>
            <a:r>
              <a:rPr lang="ru-RU" altLang="ru-RU" sz="1200" b="1" dirty="0">
                <a:latin typeface="+mj-lt"/>
              </a:rPr>
              <a:t>Казань</a:t>
            </a:r>
            <a:r>
              <a:rPr lang="en-US" altLang="ru-RU" sz="1200" b="1" dirty="0">
                <a:latin typeface="+mj-lt"/>
              </a:rPr>
              <a:t>’</a:t>
            </a:r>
            <a:r>
              <a:rPr lang="ru-RU" altLang="ru-RU" sz="1200" b="1" dirty="0">
                <a:latin typeface="+mj-lt"/>
              </a:rPr>
              <a:t>)</a:t>
            </a:r>
          </a:p>
          <a:p>
            <a:pPr marL="0" indent="0" algn="just" eaLnBrk="1" hangingPunct="1">
              <a:spcBef>
                <a:spcPts val="600"/>
              </a:spcBef>
              <a:spcAft>
                <a:spcPts val="600"/>
              </a:spcAft>
              <a:buClrTx/>
              <a:buNone/>
              <a:defRPr/>
            </a:pPr>
            <a:r>
              <a:rPr lang="ru-RU" altLang="ru-RU" sz="1600" b="1" dirty="0">
                <a:latin typeface="+mj-lt"/>
              </a:rPr>
              <a:t>Порядковая переменная</a:t>
            </a:r>
          </a:p>
          <a:p>
            <a:pPr marL="457200" lvl="1" indent="0" algn="just" eaLnBrk="1" hangingPunct="1">
              <a:spcBef>
                <a:spcPts val="600"/>
              </a:spcBef>
              <a:spcAft>
                <a:spcPts val="600"/>
              </a:spcAft>
              <a:buClrTx/>
              <a:buNone/>
              <a:defRPr/>
            </a:pPr>
            <a:r>
              <a:rPr lang="ru-RU" altLang="ru-RU" sz="1200" b="1" dirty="0">
                <a:latin typeface="+mj-lt"/>
              </a:rPr>
              <a:t>Доход (</a:t>
            </a:r>
            <a:r>
              <a:rPr lang="en-US" altLang="ru-RU" sz="1200" b="1" dirty="0">
                <a:latin typeface="+mj-lt"/>
              </a:rPr>
              <a:t>‘</a:t>
            </a:r>
            <a:r>
              <a:rPr lang="ru-RU" altLang="ru-RU" sz="1200" b="1" dirty="0">
                <a:latin typeface="+mj-lt"/>
              </a:rPr>
              <a:t>Менее 15 тыс. руб.</a:t>
            </a:r>
            <a:r>
              <a:rPr lang="en-US" altLang="ru-RU" sz="1200" b="1" dirty="0">
                <a:latin typeface="+mj-lt"/>
              </a:rPr>
              <a:t>’</a:t>
            </a:r>
            <a:r>
              <a:rPr lang="ru-RU" altLang="ru-RU" sz="1200" b="1" dirty="0">
                <a:latin typeface="+mj-lt"/>
              </a:rPr>
              <a:t>, </a:t>
            </a:r>
            <a:r>
              <a:rPr lang="en-US" altLang="ru-RU" sz="1200" b="1" dirty="0">
                <a:latin typeface="+mj-lt"/>
              </a:rPr>
              <a:t>‘</a:t>
            </a:r>
            <a:r>
              <a:rPr lang="ru-RU" altLang="ru-RU" sz="1200" b="1" dirty="0">
                <a:latin typeface="+mj-lt"/>
              </a:rPr>
              <a:t>От 15 до 25 тыс. руб.</a:t>
            </a:r>
            <a:r>
              <a:rPr lang="en-US" altLang="ru-RU" sz="1200" b="1" dirty="0">
                <a:latin typeface="+mj-lt"/>
              </a:rPr>
              <a:t>’</a:t>
            </a:r>
            <a:r>
              <a:rPr lang="ru-RU" altLang="ru-RU" sz="1200" b="1" dirty="0">
                <a:latin typeface="+mj-lt"/>
              </a:rPr>
              <a:t>, </a:t>
            </a:r>
            <a:r>
              <a:rPr lang="en-US" altLang="ru-RU" sz="1200" b="1" dirty="0">
                <a:latin typeface="+mj-lt"/>
              </a:rPr>
              <a:t>‘</a:t>
            </a:r>
            <a:r>
              <a:rPr lang="ru-RU" altLang="ru-RU" sz="1200" b="1" dirty="0">
                <a:latin typeface="+mj-lt"/>
              </a:rPr>
              <a:t>Свыше 35 тыс. руб.</a:t>
            </a:r>
            <a:r>
              <a:rPr lang="en-US" altLang="ru-RU" sz="1200" b="1" dirty="0">
                <a:latin typeface="+mj-lt"/>
              </a:rPr>
              <a:t>’</a:t>
            </a:r>
            <a:r>
              <a:rPr lang="ru-RU" altLang="ru-RU" sz="1200" b="1" dirty="0">
                <a:latin typeface="+mj-lt"/>
              </a:rPr>
              <a:t>)</a:t>
            </a:r>
            <a:endParaRPr lang="en-US" altLang="ru-RU" sz="1200" b="1" dirty="0">
              <a:latin typeface="+mj-lt"/>
            </a:endParaRPr>
          </a:p>
          <a:p>
            <a:pPr marL="0" indent="0" algn="just" eaLnBrk="1" hangingPunct="1">
              <a:spcBef>
                <a:spcPts val="600"/>
              </a:spcBef>
              <a:spcAft>
                <a:spcPts val="600"/>
              </a:spcAft>
              <a:buClrTx/>
              <a:buNone/>
              <a:defRPr/>
            </a:pPr>
            <a:r>
              <a:rPr lang="ru-RU" altLang="ru-RU" sz="1600" b="1" dirty="0">
                <a:latin typeface="+mj-lt"/>
              </a:rPr>
              <a:t>Интервальная переменная</a:t>
            </a:r>
          </a:p>
          <a:p>
            <a:pPr marL="457200" lvl="1" indent="0" algn="just" eaLnBrk="1" hangingPunct="1">
              <a:spcBef>
                <a:spcPts val="600"/>
              </a:spcBef>
              <a:spcAft>
                <a:spcPts val="600"/>
              </a:spcAft>
              <a:buClrTx/>
              <a:buNone/>
              <a:defRPr/>
            </a:pPr>
            <a:r>
              <a:rPr lang="ru-RU" altLang="ru-RU" sz="1200" b="1" dirty="0">
                <a:latin typeface="+mj-lt"/>
              </a:rPr>
              <a:t>Баллы отношения к сервису компании (1,2,3,4,5)</a:t>
            </a:r>
          </a:p>
          <a:p>
            <a:pPr marL="0" indent="0" algn="just" eaLnBrk="1" hangingPunct="1">
              <a:spcBef>
                <a:spcPts val="600"/>
              </a:spcBef>
              <a:spcAft>
                <a:spcPts val="600"/>
              </a:spcAft>
              <a:buClrTx/>
              <a:buNone/>
              <a:defRPr/>
            </a:pPr>
            <a:r>
              <a:rPr lang="ru-RU" altLang="ru-RU" sz="1600" b="1" dirty="0">
                <a:latin typeface="+mj-lt"/>
              </a:rPr>
              <a:t>Относительная переменная (количественная)</a:t>
            </a:r>
          </a:p>
          <a:p>
            <a:pPr marL="457200" lvl="1" indent="0" algn="just" eaLnBrk="1" hangingPunct="1">
              <a:spcBef>
                <a:spcPts val="600"/>
              </a:spcBef>
              <a:spcAft>
                <a:spcPts val="600"/>
              </a:spcAft>
              <a:buClrTx/>
              <a:buNone/>
              <a:defRPr/>
            </a:pPr>
            <a:r>
              <a:rPr lang="ru-RU" altLang="ru-RU" sz="1200" b="1" dirty="0">
                <a:latin typeface="+mj-lt"/>
              </a:rPr>
              <a:t>Возраст (18, 19, 20…, 65, …)</a:t>
            </a:r>
            <a:endParaRPr lang="ru-RU" altLang="ru-RU" sz="12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5F4EC5-4434-4C81-811B-3B6498BB3F00}"/>
              </a:ext>
            </a:extLst>
          </p:cNvPr>
          <p:cNvSpPr txBox="1"/>
          <p:nvPr/>
        </p:nvSpPr>
        <p:spPr>
          <a:xfrm>
            <a:off x="9055625" y="6275394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1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22873" y="980728"/>
            <a:ext cx="12192000" cy="36512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5DC19C-03DA-4066-9FF7-D0BF1BC6D6F6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3361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dirty="0"/>
              <a:t>Типовой вид исходных данных</a:t>
            </a:r>
          </a:p>
        </p:txBody>
      </p:sp>
      <p:sp>
        <p:nvSpPr>
          <p:cNvPr id="3174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58A74DC-66D1-4C50-AC27-868C88E10940}" type="slidenum">
              <a:rPr lang="ru-RU" altLang="ru-RU" sz="1600" b="1" smtClean="0">
                <a:solidFill>
                  <a:schemeClr val="bg1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 altLang="ru-RU" sz="16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1748" name="Picture 2" descr="http://www.pittgrid.pitt.edu/img/cu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2214563"/>
            <a:ext cx="4857751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810500" y="3000376"/>
          <a:ext cx="3683001" cy="24510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27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7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7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0706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45724" marB="45724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V1</a:t>
                      </a:r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45724" marB="45724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V2</a:t>
                      </a:r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45724" marB="4572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131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21920" marR="121920" marT="45724" marB="45724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0,5</a:t>
                      </a:r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1,2</a:t>
                      </a:r>
                      <a:endParaRPr lang="ru-RU" sz="180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45724" marB="4572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131"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21920" marR="121920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0,3</a:t>
                      </a:r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ru-RU" sz="180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45724" marB="4572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131"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21920" marR="121920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0,4</a:t>
                      </a:r>
                      <a:endParaRPr lang="ru-RU" sz="180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2,1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45724" marB="4572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382058" y="1643050"/>
            <a:ext cx="269323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Параметры (АТТРИБУТЫ,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СВОЙСТВА, ХАРАКТЕРИСТИКИ…)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69505" y="4071942"/>
            <a:ext cx="93506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Объекты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9655970" y="2321719"/>
            <a:ext cx="500062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10275094" y="2369344"/>
            <a:ext cx="500062" cy="476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7024688" y="4405314"/>
            <a:ext cx="714375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7138989" y="3648076"/>
            <a:ext cx="58102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239000" y="4286250"/>
            <a:ext cx="476251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B519948-2D6E-4AA0-B26F-F168314AD084}"/>
              </a:ext>
            </a:extLst>
          </p:cNvPr>
          <p:cNvSpPr txBox="1"/>
          <p:nvPr/>
        </p:nvSpPr>
        <p:spPr>
          <a:xfrm>
            <a:off x="8610600" y="6356350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1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6" name="Номер слайда 3"/>
          <p:cNvSpPr txBox="1">
            <a:spLocks/>
          </p:cNvSpPr>
          <p:nvPr/>
        </p:nvSpPr>
        <p:spPr>
          <a:xfrm>
            <a:off x="497" y="1124744"/>
            <a:ext cx="12192000" cy="36512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5DC19C-03DA-4066-9FF7-D0BF1BC6D6F6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9511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8" y="10840"/>
            <a:ext cx="1218659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Представление изображений в формате </a:t>
            </a:r>
            <a:r>
              <a:rPr lang="en-US" dirty="0" err="1"/>
              <a:t>RGB</a:t>
            </a:r>
            <a:endParaRPr lang="ru-RU" dirty="0"/>
          </a:p>
        </p:txBody>
      </p:sp>
      <p:sp>
        <p:nvSpPr>
          <p:cNvPr id="3277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B56A40A-46BA-4B67-B6B5-5A7E59647704}" type="slidenum">
              <a:rPr lang="ru-RU" altLang="ru-RU" sz="1600" b="1" smtClean="0">
                <a:solidFill>
                  <a:schemeClr val="bg1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 altLang="ru-RU" sz="16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2772" name="Picture 7" descr="http://xreferat.ru/image/33/1305991047_6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00189"/>
            <a:ext cx="876300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5CEB53-4F40-4C41-A1A6-CDCAD20EFEA8}"/>
              </a:ext>
            </a:extLst>
          </p:cNvPr>
          <p:cNvSpPr txBox="1"/>
          <p:nvPr/>
        </p:nvSpPr>
        <p:spPr>
          <a:xfrm>
            <a:off x="9193161" y="6264061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1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114" y="1124744"/>
            <a:ext cx="12192000" cy="36512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5DC19C-03DA-4066-9FF7-D0BF1BC6D6F6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5166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2736"/>
          </a:xfrm>
        </p:spPr>
        <p:txBody>
          <a:bodyPr/>
          <a:lstStyle/>
          <a:p>
            <a:r>
              <a:rPr lang="ru-RU" dirty="0"/>
              <a:t>Очистка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705" y="1870014"/>
            <a:ext cx="11324208" cy="4351338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На уровне признаков</a:t>
            </a:r>
            <a:r>
              <a:rPr lang="ru-RU" dirty="0"/>
              <a:t> выделяют 6 основные проблемы:</a:t>
            </a:r>
          </a:p>
          <a:p>
            <a:pPr algn="just"/>
            <a:r>
              <a:rPr lang="ru-RU" dirty="0"/>
              <a:t>недопустимые значения, которые лежат вне нужного диапазона, например, цифра 7 в поле для школьных оценок по пятибалльной шкале;</a:t>
            </a:r>
          </a:p>
          <a:p>
            <a:pPr algn="just"/>
            <a:r>
              <a:rPr lang="ru-RU" dirty="0"/>
              <a:t>отсутствующие значения, которые не введены, бессмысленны или не определены, к примеру, число 000-0000-0000 в качестве телефонного номера;</a:t>
            </a:r>
          </a:p>
          <a:p>
            <a:pPr algn="just"/>
            <a:r>
              <a:rPr lang="ru-RU" dirty="0"/>
              <a:t>орфографические ошибки – неверное написание слов: «</a:t>
            </a:r>
            <a:r>
              <a:rPr lang="ru-RU" dirty="0" err="1"/>
              <a:t>водитл</a:t>
            </a:r>
            <a:r>
              <a:rPr lang="ru-RU" dirty="0"/>
              <a:t>» вместо «водитель» или «Омск» вместо «Томск», что искажает первичный смысл переменной, подставляя вместо одного города другой;</a:t>
            </a:r>
          </a:p>
          <a:p>
            <a:pPr algn="just"/>
            <a:r>
              <a:rPr lang="ru-RU" dirty="0"/>
              <a:t>многозначность: использование разных слов для описания одного и того же по смыслу значения, например, «водитель» и «шофёр» или применение одной аббревиатуры для разных по смыслу значений, к примеру, «БД» может быть сокращением для словосочетания «большие данные» или «база данных»;</a:t>
            </a:r>
          </a:p>
          <a:p>
            <a:pPr algn="just"/>
            <a:r>
              <a:rPr lang="ru-RU" b="1" dirty="0"/>
              <a:t>перестановка слов</a:t>
            </a:r>
            <a:r>
              <a:rPr lang="ru-RU" dirty="0"/>
              <a:t>, обычно встречается в текстовых полях свободного формата;</a:t>
            </a:r>
          </a:p>
          <a:p>
            <a:pPr algn="just"/>
            <a:r>
              <a:rPr lang="ru-RU" b="1" dirty="0"/>
              <a:t>вложенные значения</a:t>
            </a:r>
            <a:r>
              <a:rPr lang="ru-RU" dirty="0"/>
              <a:t> – несколько значений в одном признаке, например, в поле свободного формата.</a:t>
            </a:r>
          </a:p>
          <a:p>
            <a:pPr marL="0" indent="0" algn="just">
              <a:buNone/>
            </a:pPr>
            <a:r>
              <a:rPr lang="ru-RU" b="1" dirty="0"/>
              <a:t>На уровне записей</a:t>
            </a:r>
            <a:r>
              <a:rPr lang="ru-RU" dirty="0"/>
              <a:t> выделяют 4 основные проблемы:</a:t>
            </a:r>
          </a:p>
          <a:p>
            <a:pPr algn="just"/>
            <a:r>
              <a:rPr lang="ru-RU" dirty="0"/>
              <a:t>нарушение уникальности, например, паспортного номера или другого идентификатора;</a:t>
            </a:r>
          </a:p>
          <a:p>
            <a:pPr algn="just"/>
            <a:r>
              <a:rPr lang="ru-RU" dirty="0"/>
              <a:t>дублирование записей, когда один и тот же объект описан дважды;</a:t>
            </a:r>
          </a:p>
          <a:p>
            <a:pPr algn="just"/>
            <a:r>
              <a:rPr lang="ru-RU" dirty="0"/>
              <a:t>противоречивость записей, когда один и тот же объект описан различными значениями признаков;</a:t>
            </a:r>
          </a:p>
          <a:p>
            <a:pPr algn="just"/>
            <a:r>
              <a:rPr lang="ru-RU" dirty="0"/>
              <a:t>неверные ссылки – нарушение логических связей между признаками.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4E0184-7BDC-46E0-9F91-96BB197C2476}"/>
              </a:ext>
            </a:extLst>
          </p:cNvPr>
          <p:cNvSpPr txBox="1"/>
          <p:nvPr/>
        </p:nvSpPr>
        <p:spPr>
          <a:xfrm>
            <a:off x="9244780" y="6334874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1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425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Качество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358" y="1710216"/>
            <a:ext cx="11032249" cy="1574522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Данные высокого качества</a:t>
            </a:r>
          </a:p>
          <a:p>
            <a:pPr lvl="0"/>
            <a:r>
              <a:rPr lang="ru-RU" dirty="0"/>
              <a:t>Данные содержащие критические ошибки</a:t>
            </a:r>
          </a:p>
          <a:p>
            <a:r>
              <a:rPr lang="ru-RU" dirty="0"/>
              <a:t>Данные содержащие некритические ошибки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9C90F5-EB9E-4934-8BB2-21DE8367E0E0}"/>
              </a:ext>
            </a:extLst>
          </p:cNvPr>
          <p:cNvSpPr txBox="1"/>
          <p:nvPr/>
        </p:nvSpPr>
        <p:spPr>
          <a:xfrm>
            <a:off x="9462772" y="6308079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1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783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8" y="0"/>
            <a:ext cx="12186261" cy="1325563"/>
          </a:xfrm>
        </p:spPr>
        <p:txBody>
          <a:bodyPr/>
          <a:lstStyle/>
          <a:p>
            <a:r>
              <a:rPr lang="ru-RU" altLang="ru-RU" dirty="0"/>
              <a:t>Восстановление пропущенных значений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461" y="1541540"/>
            <a:ext cx="11528394" cy="580223"/>
          </a:xfrm>
          <a:ln>
            <a:noFill/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000" dirty="0"/>
              <a:t>Метод исключения некомплектных объектов 		Методы с заполнением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560690" y="2223225"/>
            <a:ext cx="4063828" cy="4086225"/>
          </a:xfrm>
          <a:prstGeom prst="round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539750" eaLnBrk="0" hangingPunct="0"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indent="0"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dirty="0">
                <a:latin typeface="+mn-lt"/>
              </a:rPr>
              <a:t>При отсутствии у ряда объектов значений каких-либо переменных некомплектные объекты удаляются из анализа. Подход легко реализуется и может быть удовлетворительным при малом числе пропусков. Однако иногда он приводит к серьезным смещениям и обычно не очень эффективен. Главный недостаток такого подхода обусловлен потерей информации при исключении неполных наблюдений.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5450890" y="2489345"/>
          <a:ext cx="6301329" cy="379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A8523D-2A88-47B5-9C3A-7F9B14AF2C8B}"/>
              </a:ext>
            </a:extLst>
          </p:cNvPr>
          <p:cNvSpPr txBox="1"/>
          <p:nvPr/>
        </p:nvSpPr>
        <p:spPr>
          <a:xfrm>
            <a:off x="9462772" y="6308079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1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398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8644" y="6648"/>
            <a:ext cx="12173355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dirty="0"/>
              <a:t>Понятие трансформации данных</a:t>
            </a:r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ED7801-2AD1-4442-9D75-0CAA83CFDF9A}" type="slidenum">
              <a:rPr lang="ru-RU" altLang="ru-RU" sz="1600" b="1" smtClean="0">
                <a:solidFill>
                  <a:schemeClr val="bg1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ru-RU" altLang="ru-RU" sz="1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940" name="Прямоугольник 8"/>
          <p:cNvSpPr>
            <a:spLocks noChangeArrowheads="1"/>
          </p:cNvSpPr>
          <p:nvPr/>
        </p:nvSpPr>
        <p:spPr bwMode="auto">
          <a:xfrm>
            <a:off x="433837" y="1825716"/>
            <a:ext cx="11329075" cy="2145268"/>
          </a:xfrm>
          <a:prstGeom prst="round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539750" eaLnBrk="0" hangingPunct="0"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indent="0"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2400" b="1" dirty="0">
                <a:latin typeface="+mn-lt"/>
              </a:rPr>
              <a:t>Трансформация данных </a:t>
            </a:r>
            <a:r>
              <a:rPr lang="ru-RU" altLang="ru-RU" sz="2400" dirty="0">
                <a:latin typeface="+mn-lt"/>
              </a:rPr>
              <a:t>– комплекс методов и алгоритмов, направленных на оптимизацию представления и форматов данных с точки зрения решаемых задач и целей анализа. Трансформация данных не ставит целью изменить информационное содержание данных. Её задача представить эту информацию в таком виде, чтобы она могла быть использована наиболее эффективно.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9E31EC6-10D1-4F31-BD7C-6032DD187C4E}"/>
              </a:ext>
            </a:extLst>
          </p:cNvPr>
          <p:cNvSpPr txBox="1"/>
          <p:nvPr/>
        </p:nvSpPr>
        <p:spPr>
          <a:xfrm>
            <a:off x="9462772" y="6308079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1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0" y="1124744"/>
            <a:ext cx="12192000" cy="36512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5DC19C-03DA-4066-9FF7-D0BF1BC6D6F6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901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dirty="0"/>
              <a:t>Методы трансформации данных</a:t>
            </a: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336A07-5287-4FAC-8A86-12F003B51A39}" type="slidenum">
              <a:rPr lang="ru-RU" altLang="ru-RU" sz="1600" b="1" smtClean="0">
                <a:solidFill>
                  <a:schemeClr val="bg1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ru-RU" altLang="ru-RU" sz="1600" b="1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02479" y="1676417"/>
          <a:ext cx="4819938" cy="41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5474206" y="1774763"/>
            <a:ext cx="6241543" cy="2826306"/>
          </a:xfrm>
          <a:prstGeom prst="round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536575" eaLnBrk="0" hangingPunct="0"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indent="0" algn="just" eaLnBrk="1" hangingPunct="1"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ru-RU" altLang="ru-RU" sz="2000" b="1" dirty="0">
                <a:latin typeface="Arial" charset="0"/>
              </a:rPr>
              <a:t>Квантование </a:t>
            </a:r>
            <a:r>
              <a:rPr lang="ru-RU" altLang="ru-RU" sz="2000" dirty="0">
                <a:latin typeface="Arial" charset="0"/>
              </a:rPr>
              <a:t>– процедура преобразования данных, состоящая из 2-х шагов. На первом шаге диапазон значений переменной разбивается на заданное число интервалов, каждому из которых присваивается некоторый номер (уровень квантования). На втором шаге каждое значение заменяется номером интервала квантования.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CDAFE5-197D-4D1F-9423-47A548BE4682}"/>
              </a:ext>
            </a:extLst>
          </p:cNvPr>
          <p:cNvSpPr txBox="1"/>
          <p:nvPr/>
        </p:nvSpPr>
        <p:spPr>
          <a:xfrm>
            <a:off x="9462772" y="6308079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1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0" y="1124744"/>
            <a:ext cx="12192000" cy="36512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5DC19C-03DA-4066-9FF7-D0BF1BC6D6F6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7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</p:spPr>
        <p:txBody>
          <a:bodyPr/>
          <a:lstStyle/>
          <a:p>
            <a:r>
              <a:rPr lang="ru-RU" dirty="0"/>
              <a:t>Данные и знания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352" y="1700808"/>
            <a:ext cx="11645799" cy="3253028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/>
              <a:t>Данные - это отдельные факты, характеризующие объекты, явления, процессы предметной области, а также их свойства.</a:t>
            </a:r>
          </a:p>
          <a:p>
            <a:pPr marL="0" indent="0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Знания - это закономерности предметной области (принципы, связи, законы), полученные в результате практической деятельности и профессионального опыта, позволяющие специалистам ставить и решать задачи в этой области. </a:t>
            </a: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Знания - это хорошо структурированные данные, или данные о данных, или метаданные.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18E1-49C6-4055-9EBF-8A211F3F628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1723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-19579" y="0"/>
            <a:ext cx="12211579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dirty="0"/>
              <a:t>Понятие обогащения данных</a:t>
            </a: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4956" y="1340768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6B987ED-1990-4350-9A45-BC1EC219E59E}" type="slidenum">
              <a:rPr lang="ru-RU" altLang="ru-RU" sz="1600" b="1" smtClean="0">
                <a:solidFill>
                  <a:schemeClr val="bg1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ru-RU" altLang="ru-RU" sz="1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844" name="Прямоугольник 8"/>
          <p:cNvSpPr>
            <a:spLocks noChangeArrowheads="1"/>
          </p:cNvSpPr>
          <p:nvPr/>
        </p:nvSpPr>
        <p:spPr bwMode="auto">
          <a:xfrm>
            <a:off x="479376" y="1844824"/>
            <a:ext cx="11257604" cy="3303032"/>
          </a:xfrm>
          <a:prstGeom prst="round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539750" eaLnBrk="0" hangingPunct="0"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indent="0"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2400" b="1" dirty="0">
                <a:latin typeface="Arial" charset="0"/>
              </a:rPr>
              <a:t>Обогащение данных </a:t>
            </a:r>
            <a:r>
              <a:rPr lang="ru-RU" altLang="ru-RU" sz="2400" dirty="0">
                <a:latin typeface="Arial" charset="0"/>
              </a:rPr>
              <a:t>– процесс насыщения данных новой информацией, которая позволяет сделать их более ценными и значимыми с точки зрения решения той или иной аналитической задачи.</a:t>
            </a:r>
          </a:p>
          <a:p>
            <a:pPr indent="0"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2400" b="1" dirty="0">
                <a:latin typeface="Arial" charset="0"/>
              </a:rPr>
              <a:t>Внешнее обогащение</a:t>
            </a:r>
            <a:r>
              <a:rPr lang="ru-RU" altLang="ru-RU" sz="2400" dirty="0">
                <a:latin typeface="Arial" charset="0"/>
              </a:rPr>
              <a:t> предполагает привлечение дополнительной информации из внешних источников.</a:t>
            </a:r>
          </a:p>
          <a:p>
            <a:pPr indent="0"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2400" b="1" dirty="0">
                <a:latin typeface="Arial" charset="0"/>
              </a:rPr>
              <a:t>Внутреннее обогащение</a:t>
            </a:r>
            <a:r>
              <a:rPr lang="ru-RU" altLang="ru-RU" sz="2400" dirty="0">
                <a:latin typeface="Arial" charset="0"/>
              </a:rPr>
              <a:t> предполагает повышение информативности и значимости данных за счёт изменения и реорганизации.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3A7F06-5F9A-4148-860B-FF00F31D9605}"/>
              </a:ext>
            </a:extLst>
          </p:cNvPr>
          <p:cNvSpPr txBox="1"/>
          <p:nvPr/>
        </p:nvSpPr>
        <p:spPr>
          <a:xfrm>
            <a:off x="9462772" y="6308079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1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0" y="1052736"/>
            <a:ext cx="12192000" cy="36512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5DC19C-03DA-4066-9FF7-D0BF1BC6D6F6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6582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95" y="0"/>
            <a:ext cx="12190205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dirty="0"/>
              <a:t>Выборка данных </a:t>
            </a:r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96198B2-602B-4300-9DEF-4829BD799F96}" type="slidenum">
              <a:rPr lang="ru-RU" altLang="ru-RU" sz="1600" b="1" smtClean="0">
                <a:solidFill>
                  <a:schemeClr val="bg1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ru-RU" altLang="ru-RU" sz="1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420032" y="1628776"/>
            <a:ext cx="11320864" cy="3779758"/>
          </a:xfrm>
          <a:prstGeom prst="round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+mn-lt"/>
              </a:rPr>
              <a:t>Первым шагом в анализе является получение исходной выборки. На основе отобранных данных строятся модели.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+mn-lt"/>
              </a:rPr>
              <a:t>Здесь требуется активное участие </a:t>
            </a:r>
            <a:r>
              <a:rPr lang="ru-RU" altLang="ru-RU" sz="2400" b="1" dirty="0">
                <a:latin typeface="+mn-lt"/>
              </a:rPr>
              <a:t>экспертов</a:t>
            </a:r>
            <a:r>
              <a:rPr lang="ru-RU" altLang="ru-RU" sz="2400" dirty="0">
                <a:latin typeface="+mn-lt"/>
              </a:rPr>
              <a:t> для выдвижения гипотез и отбора факторов, влияющих на анализируемый процесс. Желательно, чтобы данные были уже собраны и консолидированы.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+mn-lt"/>
              </a:rPr>
              <a:t>Крайне необходимы удобные механизмы подготовки выборки: запросы, фильтрация данных и </a:t>
            </a:r>
            <a:r>
              <a:rPr lang="ru-RU" altLang="ru-RU" sz="2400" dirty="0" err="1">
                <a:latin typeface="+mn-lt"/>
              </a:rPr>
              <a:t>сэмплинг</a:t>
            </a:r>
            <a:r>
              <a:rPr lang="ru-RU" altLang="ru-RU" sz="2400" dirty="0">
                <a:latin typeface="+mn-lt"/>
              </a:rPr>
              <a:t>. Чаще всего в качестве источника рекомендуется использовать специализированное хранилище данных, консолидирующее всю необходимую для анализа информацию.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B99D61-6D0A-492E-96C7-8C4ABED46BCB}"/>
              </a:ext>
            </a:extLst>
          </p:cNvPr>
          <p:cNvSpPr txBox="1"/>
          <p:nvPr/>
        </p:nvSpPr>
        <p:spPr>
          <a:xfrm>
            <a:off x="9462772" y="6308079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1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19604" y="1124744"/>
            <a:ext cx="12192000" cy="36512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5DC19C-03DA-4066-9FF7-D0BF1BC6D6F6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0909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9336" y="1628800"/>
            <a:ext cx="11953328" cy="408127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txBody>
          <a:bodyPr lIns="0" tIns="0" rIns="0" bIns="0">
            <a:noAutofit/>
          </a:bodyPr>
          <a:lstStyle/>
          <a:p>
            <a:pPr indent="0" algn="just">
              <a:spcAft>
                <a:spcPts val="280"/>
              </a:spcAft>
            </a:pPr>
            <a:r>
              <a:rPr lang="ru" sz="1700" dirty="0"/>
              <a:t>Каждый объект </a:t>
            </a:r>
            <a:r>
              <a:rPr lang="en-US" sz="1700" i="1" dirty="0"/>
              <a:t>x</a:t>
            </a:r>
            <a:r>
              <a:rPr lang="en-US" sz="1700" dirty="0"/>
              <a:t> </a:t>
            </a:r>
            <a:r>
              <a:rPr lang="ru" sz="1700" dirty="0"/>
              <a:t>должен как-то кодироваться.</a:t>
            </a:r>
          </a:p>
          <a:p>
            <a:pPr indent="0" algn="just">
              <a:spcAft>
                <a:spcPts val="840"/>
              </a:spcAft>
            </a:pPr>
            <a:r>
              <a:rPr lang="ru" sz="1700" dirty="0"/>
              <a:t>Распространенный способ - вектор признаков </a:t>
            </a:r>
            <a:r>
              <a:rPr lang="en-US" sz="1700" dirty="0"/>
              <a:t>(</a:t>
            </a:r>
            <a:r>
              <a:rPr lang="en-US" sz="1700" dirty="0" err="1"/>
              <a:t>fl</a:t>
            </a:r>
            <a:r>
              <a:rPr lang="en-US" sz="1700" dirty="0"/>
              <a:t>, f2, </a:t>
            </a:r>
            <a:r>
              <a:rPr lang="ru" sz="1700" dirty="0"/>
              <a:t>... , </a:t>
            </a:r>
            <a:r>
              <a:rPr lang="en-US" sz="1700" dirty="0" err="1"/>
              <a:t>fn</a:t>
            </a:r>
            <a:r>
              <a:rPr lang="en-US" sz="1700" dirty="0"/>
              <a:t>) </a:t>
            </a:r>
            <a:r>
              <a:rPr lang="ru" sz="1700" dirty="0"/>
              <a:t>заданной длины </a:t>
            </a:r>
            <a:r>
              <a:rPr lang="en-US" sz="1700" i="1" dirty="0"/>
              <a:t>n</a:t>
            </a:r>
          </a:p>
          <a:p>
            <a:pPr indent="0" algn="just">
              <a:spcAft>
                <a:spcPts val="1400"/>
              </a:spcAft>
            </a:pPr>
            <a:r>
              <a:rPr lang="ru" sz="1700" dirty="0"/>
              <a:t>Типы признаков:</a:t>
            </a:r>
          </a:p>
          <a:p>
            <a:pPr indent="190500" algn="just">
              <a:spcAft>
                <a:spcPts val="1400"/>
              </a:spcAft>
            </a:pPr>
            <a:r>
              <a:rPr lang="ru" sz="1800" dirty="0"/>
              <a:t>•</a:t>
            </a:r>
            <a:r>
              <a:rPr lang="ru" sz="1700" dirty="0"/>
              <a:t> Бинарный </a:t>
            </a:r>
            <a:r>
              <a:rPr lang="en-US" sz="1700" i="1" dirty="0"/>
              <a:t>D</a:t>
            </a:r>
            <a:r>
              <a:rPr lang="en-US" sz="1700" dirty="0"/>
              <a:t> </a:t>
            </a:r>
            <a:r>
              <a:rPr lang="ru" sz="1700" dirty="0"/>
              <a:t>= {0, 1} </a:t>
            </a:r>
            <a:r>
              <a:rPr lang="ru" sz="1700" i="1" dirty="0"/>
              <a:t>// работает/не работает</a:t>
            </a:r>
          </a:p>
          <a:p>
            <a:pPr indent="190500" algn="just">
              <a:spcAft>
                <a:spcPts val="1400"/>
              </a:spcAft>
            </a:pPr>
            <a:r>
              <a:rPr lang="ru" sz="1700" i="1" dirty="0"/>
              <a:t>•</a:t>
            </a:r>
            <a:r>
              <a:rPr lang="ru" sz="1700" dirty="0"/>
              <a:t> Номинальным ( </a:t>
            </a:r>
            <a:r>
              <a:rPr lang="en-US" sz="1700" i="1" dirty="0"/>
              <a:t>D</a:t>
            </a:r>
            <a:r>
              <a:rPr lang="en-US" sz="1700" dirty="0"/>
              <a:t> </a:t>
            </a:r>
            <a:r>
              <a:rPr lang="ru" sz="1700" dirty="0"/>
              <a:t>- конечное множество) </a:t>
            </a:r>
            <a:r>
              <a:rPr lang="ru" sz="1700" i="1" dirty="0"/>
              <a:t>// цвет глаз</a:t>
            </a:r>
          </a:p>
          <a:p>
            <a:pPr indent="190500" algn="just">
              <a:spcAft>
                <a:spcPts val="1400"/>
              </a:spcAft>
            </a:pPr>
            <a:r>
              <a:rPr lang="ru" sz="1700" i="1" dirty="0"/>
              <a:t>•</a:t>
            </a:r>
            <a:r>
              <a:rPr lang="ru" sz="1700" dirty="0"/>
              <a:t> Порядковый (</a:t>
            </a:r>
            <a:r>
              <a:rPr lang="en-US" sz="1700" i="1" dirty="0"/>
              <a:t>D</a:t>
            </a:r>
            <a:r>
              <a:rPr lang="en-US" sz="1700" dirty="0"/>
              <a:t> </a:t>
            </a:r>
            <a:r>
              <a:rPr lang="ru" sz="1700" dirty="0"/>
              <a:t>- конечное множество, задан порядок) </a:t>
            </a:r>
            <a:r>
              <a:rPr lang="ru" sz="1700" i="1" dirty="0"/>
              <a:t>// количество детей</a:t>
            </a:r>
          </a:p>
          <a:p>
            <a:pPr indent="190500" algn="just">
              <a:spcAft>
                <a:spcPts val="4620"/>
              </a:spcAft>
            </a:pPr>
            <a:r>
              <a:rPr lang="ru" sz="1700" i="1" dirty="0"/>
              <a:t>•</a:t>
            </a:r>
            <a:r>
              <a:rPr lang="ru" sz="1700" dirty="0"/>
              <a:t> Количественным (</a:t>
            </a:r>
            <a:r>
              <a:rPr lang="en-US" sz="1700" i="1" dirty="0"/>
              <a:t>D</a:t>
            </a:r>
            <a:r>
              <a:rPr lang="en-US" sz="1700" dirty="0"/>
              <a:t> </a:t>
            </a:r>
            <a:r>
              <a:rPr lang="ru" sz="1700" dirty="0"/>
              <a:t>- множество вещественных чисел) </a:t>
            </a:r>
            <a:r>
              <a:rPr lang="ru" sz="1700" i="1" dirty="0"/>
              <a:t>// площадь объекта</a:t>
            </a:r>
          </a:p>
          <a:p>
            <a:pPr indent="0" algn="just"/>
            <a:r>
              <a:rPr lang="ru" sz="1700" dirty="0"/>
              <a:t>Иногда </a:t>
            </a:r>
            <a:r>
              <a:rPr lang="en-US" sz="1700" dirty="0"/>
              <a:t>x </a:t>
            </a:r>
            <a:r>
              <a:rPr lang="ru" sz="1700" dirty="0"/>
              <a:t>сложно (или неразумно) задать как вектор признаков (фиксированной длины). Например, </a:t>
            </a:r>
            <a:r>
              <a:rPr lang="en-US" sz="1700" dirty="0"/>
              <a:t>x </a:t>
            </a:r>
            <a:r>
              <a:rPr lang="ru" sz="1700" dirty="0"/>
              <a:t>- это временной ряд, дерево, 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694A11-F6C2-432E-8020-2AC7957DEDAD}"/>
              </a:ext>
            </a:extLst>
          </p:cNvPr>
          <p:cNvSpPr txBox="1"/>
          <p:nvPr/>
        </p:nvSpPr>
        <p:spPr>
          <a:xfrm>
            <a:off x="9462772" y="6308079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1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4744"/>
          </a:xfrm>
        </p:spPr>
        <p:txBody>
          <a:bodyPr/>
          <a:lstStyle/>
          <a:p>
            <a:r>
              <a:rPr lang="ru-RU" dirty="0"/>
              <a:t>Признаковое описание объектов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052736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6344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0D2AB-F166-43BD-B6A0-A435FA416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1"/>
            <a:ext cx="12192000" cy="982629"/>
          </a:xfrm>
        </p:spPr>
        <p:txBody>
          <a:bodyPr/>
          <a:lstStyle/>
          <a:p>
            <a:r>
              <a:rPr lang="ru-RU" dirty="0"/>
              <a:t>Извлечение признаков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B778BC-689C-4077-93AF-3C727D0FD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825624"/>
            <a:ext cx="6912768" cy="4195663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Признаки могут быть извлечены из данных «как есть»: возраст, вес, уровень экспрессии гена CTCF, открытость хроматина, число покупок, язык сообщения, </a:t>
            </a:r>
            <a:endParaRPr lang="en-US" dirty="0"/>
          </a:p>
          <a:p>
            <a:r>
              <a:rPr lang="ru-RU" dirty="0"/>
              <a:t>Признаки могут быть «придуманы» исходя из опыта и интуиции: </a:t>
            </a:r>
          </a:p>
          <a:p>
            <a:pPr lvl="1"/>
            <a:r>
              <a:rPr lang="ru-RU" dirty="0"/>
              <a:t>Уход клиента может быть связан с количеством обращений в техподдержку</a:t>
            </a:r>
          </a:p>
          <a:p>
            <a:pPr lvl="1"/>
            <a:r>
              <a:rPr lang="ru-RU" dirty="0"/>
              <a:t>Число разрезов </a:t>
            </a:r>
            <a:r>
              <a:rPr lang="ru-RU" dirty="0" err="1"/>
              <a:t>ДНКазой</a:t>
            </a:r>
            <a:r>
              <a:rPr lang="ru-RU" dirty="0"/>
              <a:t> на участке длиной 100 нуклеотидов </a:t>
            </a:r>
            <a:endParaRPr lang="en-US" dirty="0"/>
          </a:p>
          <a:p>
            <a:r>
              <a:rPr lang="ru-RU" dirty="0"/>
              <a:t>Для сложных объектов (изображения, звук) есть уже придуманные учёными признаки (SIFT, </a:t>
            </a:r>
            <a:r>
              <a:rPr lang="ru-RU" dirty="0" err="1"/>
              <a:t>HoG</a:t>
            </a:r>
            <a:r>
              <a:rPr lang="ru-RU" dirty="0"/>
              <a:t>, MFCC, 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E2B295-7E2B-49D5-8405-E9EADBE302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3699" y="1825625"/>
            <a:ext cx="4295775" cy="4124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FA221C-84E1-4798-83CD-C3B88A9A9B64}"/>
              </a:ext>
            </a:extLst>
          </p:cNvPr>
          <p:cNvSpPr txBox="1"/>
          <p:nvPr/>
        </p:nvSpPr>
        <p:spPr>
          <a:xfrm>
            <a:off x="9462772" y="6308079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1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980728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946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9376" y="1428552"/>
            <a:ext cx="11135360" cy="442569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txBody>
          <a:bodyPr lIns="0" tIns="0" rIns="0" bIns="0">
            <a:noAutofit/>
          </a:bodyPr>
          <a:lstStyle/>
          <a:p>
            <a:pPr indent="0">
              <a:spcAft>
                <a:spcPts val="1050"/>
              </a:spcAft>
            </a:pPr>
            <a:r>
              <a:rPr lang="ru" sz="1700" dirty="0"/>
              <a:t>Задачи классификации</a:t>
            </a:r>
          </a:p>
          <a:p>
            <a:pPr indent="457200">
              <a:spcAft>
                <a:spcPts val="1260"/>
              </a:spcAft>
            </a:pPr>
            <a:r>
              <a:rPr lang="ru" sz="1800" dirty="0"/>
              <a:t>•</a:t>
            </a:r>
            <a:r>
              <a:rPr lang="en-US" sz="1700" i="1" dirty="0"/>
              <a:t> Y</a:t>
            </a:r>
            <a:r>
              <a:rPr lang="en-US" sz="1700" dirty="0"/>
              <a:t> </a:t>
            </a:r>
            <a:r>
              <a:rPr lang="ru" sz="1700" dirty="0"/>
              <a:t>= {+1, -1} - бинарная классификация</a:t>
            </a:r>
          </a:p>
          <a:p>
            <a:pPr indent="457200">
              <a:spcAft>
                <a:spcPts val="1050"/>
              </a:spcAft>
            </a:pPr>
            <a:r>
              <a:rPr lang="ru" sz="1800" dirty="0"/>
              <a:t>•</a:t>
            </a:r>
            <a:r>
              <a:rPr lang="en-US" sz="1700" i="1" dirty="0"/>
              <a:t> Y</a:t>
            </a:r>
            <a:r>
              <a:rPr lang="en-US" sz="1700" dirty="0"/>
              <a:t> </a:t>
            </a:r>
            <a:r>
              <a:rPr lang="ru" sz="1700" dirty="0"/>
              <a:t>= {1, 2, ..., </a:t>
            </a:r>
            <a:r>
              <a:rPr lang="en-US" sz="1700" i="1" dirty="0"/>
              <a:t>M</a:t>
            </a:r>
            <a:r>
              <a:rPr lang="ru" sz="1700" dirty="0"/>
              <a:t>} - классификация на </a:t>
            </a:r>
            <a:r>
              <a:rPr lang="en-US" sz="1700" i="1" dirty="0"/>
              <a:t>M</a:t>
            </a:r>
            <a:r>
              <a:rPr lang="en-US" sz="1700" dirty="0"/>
              <a:t> </a:t>
            </a:r>
            <a:r>
              <a:rPr lang="ru" sz="1700" dirty="0"/>
              <a:t>непересекающихся классов</a:t>
            </a:r>
          </a:p>
          <a:p>
            <a:pPr indent="457200">
              <a:spcAft>
                <a:spcPts val="1260"/>
              </a:spcAft>
            </a:pPr>
            <a:r>
              <a:rPr lang="ru" sz="1800" dirty="0"/>
              <a:t>•</a:t>
            </a:r>
            <a:r>
              <a:rPr lang="en-US" sz="1700" i="1" dirty="0"/>
              <a:t> Y</a:t>
            </a:r>
            <a:r>
              <a:rPr lang="en-US" sz="1700" dirty="0"/>
              <a:t> </a:t>
            </a:r>
            <a:r>
              <a:rPr lang="ru" sz="1700" dirty="0"/>
              <a:t>= {0, </a:t>
            </a:r>
            <a:r>
              <a:rPr lang="en-US" sz="1700" dirty="0"/>
              <a:t>1}</a:t>
            </a:r>
            <a:r>
              <a:rPr lang="en-US" sz="1200" i="1" dirty="0"/>
              <a:t>M</a:t>
            </a:r>
            <a:r>
              <a:rPr lang="en-US" sz="1700" dirty="0"/>
              <a:t> </a:t>
            </a:r>
            <a:r>
              <a:rPr lang="ru" sz="1700" dirty="0"/>
              <a:t>классификация на </a:t>
            </a:r>
            <a:r>
              <a:rPr lang="en-US" sz="1700" i="1" dirty="0"/>
              <a:t>M</a:t>
            </a:r>
            <a:r>
              <a:rPr lang="en-US" sz="1700" dirty="0"/>
              <a:t> </a:t>
            </a:r>
            <a:r>
              <a:rPr lang="ru" sz="1700" dirty="0"/>
              <a:t>классов, которые могут пересекаться</a:t>
            </a:r>
          </a:p>
          <a:p>
            <a:pPr indent="0">
              <a:spcAft>
                <a:spcPts val="630"/>
              </a:spcAft>
            </a:pPr>
            <a:r>
              <a:rPr lang="ru" sz="1700" dirty="0"/>
              <a:t>Задачи восстановления регрессии</a:t>
            </a:r>
          </a:p>
          <a:p>
            <a:pPr indent="457200">
              <a:spcAft>
                <a:spcPts val="1050"/>
              </a:spcAft>
            </a:pPr>
            <a:r>
              <a:rPr lang="ru" sz="1800" dirty="0"/>
              <a:t>•</a:t>
            </a:r>
            <a:r>
              <a:rPr lang="en-US" sz="1700" i="1" dirty="0"/>
              <a:t> Y=R</a:t>
            </a:r>
            <a:r>
              <a:rPr lang="en-US" sz="1700" dirty="0"/>
              <a:t> </a:t>
            </a:r>
            <a:r>
              <a:rPr lang="ru" sz="1700" dirty="0"/>
              <a:t>или </a:t>
            </a:r>
            <a:r>
              <a:rPr lang="en-US" sz="1700" i="1" dirty="0"/>
              <a:t>Y=</a:t>
            </a:r>
            <a:r>
              <a:rPr lang="en-US" sz="1700" i="1" dirty="0" err="1"/>
              <a:t>R</a:t>
            </a:r>
            <a:r>
              <a:rPr lang="en-US" sz="1200" i="1" dirty="0" err="1"/>
              <a:t>m</a:t>
            </a:r>
            <a:endParaRPr lang="en-US" sz="1200" i="1" dirty="0"/>
          </a:p>
          <a:p>
            <a:pPr indent="0">
              <a:spcAft>
                <a:spcPts val="1050"/>
              </a:spcAft>
            </a:pPr>
            <a:r>
              <a:rPr lang="ru" sz="1700" dirty="0"/>
              <a:t>Задачи ранжирования</a:t>
            </a:r>
          </a:p>
          <a:p>
            <a:pPr indent="457200">
              <a:spcAft>
                <a:spcPts val="1050"/>
              </a:spcAft>
            </a:pPr>
            <a:r>
              <a:rPr lang="ru" sz="1800" dirty="0"/>
              <a:t>•</a:t>
            </a:r>
            <a:r>
              <a:rPr lang="en-US" sz="1700" i="1" dirty="0"/>
              <a:t> Y</a:t>
            </a:r>
            <a:r>
              <a:rPr lang="en-US" sz="1700" dirty="0"/>
              <a:t> </a:t>
            </a:r>
            <a:r>
              <a:rPr lang="ru" sz="1700" dirty="0"/>
              <a:t>- конечное упорядоченное множество</a:t>
            </a:r>
          </a:p>
          <a:p>
            <a:pPr indent="0"/>
            <a:r>
              <a:rPr lang="ru" sz="1700" dirty="0"/>
              <a:t>Задача предсказания временного ряда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71464" y="5252241"/>
            <a:ext cx="4242816" cy="23469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700" i="1" dirty="0"/>
              <a:t>Y</a:t>
            </a:r>
            <a:r>
              <a:rPr lang="en-US" sz="1700" dirty="0"/>
              <a:t> </a:t>
            </a:r>
            <a:r>
              <a:rPr lang="ru" sz="1700" dirty="0"/>
              <a:t>- множество временных рядов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5DBAB3-12BB-4E77-B30A-9674DD850764}"/>
              </a:ext>
            </a:extLst>
          </p:cNvPr>
          <p:cNvSpPr txBox="1"/>
          <p:nvPr/>
        </p:nvSpPr>
        <p:spPr>
          <a:xfrm>
            <a:off x="9462772" y="6308079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2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64" y="1"/>
            <a:ext cx="12182235" cy="980728"/>
          </a:xfrm>
        </p:spPr>
        <p:txBody>
          <a:bodyPr/>
          <a:lstStyle/>
          <a:p>
            <a:r>
              <a:rPr lang="ru-RU" dirty="0"/>
              <a:t>#2. Классы моделей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924" y="980728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0446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60832" y="1481328"/>
            <a:ext cx="7595616" cy="506882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txBody>
          <a:bodyPr lIns="0" tIns="0" rIns="0" bIns="0">
            <a:noAutofit/>
          </a:bodyPr>
          <a:lstStyle/>
          <a:p>
            <a:pPr indent="0">
              <a:spcAft>
                <a:spcPts val="1050"/>
              </a:spcAft>
            </a:pPr>
            <a:r>
              <a:rPr lang="ru" sz="1700" b="1" dirty="0"/>
              <a:t>Объект </a:t>
            </a:r>
            <a:r>
              <a:rPr lang="ru" sz="1700" dirty="0"/>
              <a:t>- пациент в определенный момент времени.</a:t>
            </a:r>
          </a:p>
          <a:p>
            <a:pPr indent="0">
              <a:spcAft>
                <a:spcPts val="1050"/>
              </a:spcAft>
            </a:pPr>
            <a:r>
              <a:rPr lang="ru" sz="1700" b="1" dirty="0"/>
              <a:t>Классы </a:t>
            </a:r>
            <a:r>
              <a:rPr lang="ru" sz="1700" dirty="0"/>
              <a:t>- диагноз, способ лечения или исход заболевания.</a:t>
            </a:r>
          </a:p>
          <a:p>
            <a:pPr indent="0">
              <a:spcAft>
                <a:spcPts val="1050"/>
              </a:spcAft>
            </a:pPr>
            <a:r>
              <a:rPr lang="ru" sz="1700" b="1" dirty="0"/>
              <a:t>Примеры признаков</a:t>
            </a:r>
            <a:r>
              <a:rPr lang="ru" sz="1700" dirty="0"/>
              <a:t>:</a:t>
            </a:r>
          </a:p>
          <a:p>
            <a:pPr indent="457200">
              <a:lnSpc>
                <a:spcPct val="97000"/>
              </a:lnSpc>
              <a:spcAft>
                <a:spcPts val="1050"/>
              </a:spcAft>
            </a:pPr>
            <a:r>
              <a:rPr lang="ru" sz="1800" dirty="0"/>
              <a:t>•</a:t>
            </a:r>
            <a:r>
              <a:rPr lang="ru" sz="1700" dirty="0"/>
              <a:t> Бинарные: пол, головная боль, слабость, тошнота и т. д.</a:t>
            </a:r>
          </a:p>
          <a:p>
            <a:pPr indent="457200">
              <a:lnSpc>
                <a:spcPct val="97000"/>
              </a:lnSpc>
              <a:spcAft>
                <a:spcPts val="1050"/>
              </a:spcAft>
            </a:pPr>
            <a:r>
              <a:rPr lang="ru" sz="1800" dirty="0"/>
              <a:t>•</a:t>
            </a:r>
            <a:r>
              <a:rPr lang="ru" sz="1700" dirty="0"/>
              <a:t> Порядковые: тяжесть состояния, желтушность и т. д.</a:t>
            </a:r>
          </a:p>
          <a:p>
            <a:pPr marL="687900" indent="-266700">
              <a:spcAft>
                <a:spcPts val="1260"/>
              </a:spcAft>
            </a:pPr>
            <a:r>
              <a:rPr lang="ru" sz="1800" dirty="0"/>
              <a:t>•</a:t>
            </a:r>
            <a:r>
              <a:rPr lang="ru" sz="1700" dirty="0"/>
              <a:t> Количественные: возвраст, пульс, давление, показатель гемоглобина, доза препарата и т. д.</a:t>
            </a:r>
          </a:p>
          <a:p>
            <a:pPr indent="0">
              <a:spcAft>
                <a:spcPts val="1050"/>
              </a:spcAft>
            </a:pPr>
            <a:r>
              <a:rPr lang="ru" sz="1700" b="1" dirty="0"/>
              <a:t>Особенности задачи</a:t>
            </a:r>
            <a:r>
              <a:rPr lang="ru" sz="1700" dirty="0"/>
              <a:t>:</a:t>
            </a:r>
          </a:p>
          <a:p>
            <a:pPr indent="457200">
              <a:lnSpc>
                <a:spcPct val="97000"/>
              </a:lnSpc>
              <a:spcAft>
                <a:spcPts val="630"/>
              </a:spcAft>
            </a:pPr>
            <a:r>
              <a:rPr lang="ru" sz="1800" dirty="0"/>
              <a:t>•</a:t>
            </a:r>
            <a:r>
              <a:rPr lang="ru" sz="1700" dirty="0"/>
              <a:t> Часто есть пропуски в данных</a:t>
            </a:r>
          </a:p>
          <a:p>
            <a:pPr indent="457200">
              <a:lnSpc>
                <a:spcPct val="97000"/>
              </a:lnSpc>
              <a:spcAft>
                <a:spcPts val="630"/>
              </a:spcAft>
            </a:pPr>
            <a:r>
              <a:rPr lang="ru" sz="1800" dirty="0"/>
              <a:t>•</a:t>
            </a:r>
            <a:r>
              <a:rPr lang="ru" sz="1700" dirty="0"/>
              <a:t> Обычно недостаточный объем данных</a:t>
            </a:r>
          </a:p>
          <a:p>
            <a:pPr indent="457200">
              <a:lnSpc>
                <a:spcPct val="97000"/>
              </a:lnSpc>
              <a:spcAft>
                <a:spcPts val="630"/>
              </a:spcAft>
            </a:pPr>
            <a:r>
              <a:rPr lang="ru" sz="1800" dirty="0"/>
              <a:t>•</a:t>
            </a:r>
            <a:r>
              <a:rPr lang="ru" sz="1700" dirty="0"/>
              <a:t> Нужен интерпретируемый алгоритм классификации</a:t>
            </a:r>
          </a:p>
          <a:p>
            <a:pPr indent="457200">
              <a:lnSpc>
                <a:spcPct val="97000"/>
              </a:lnSpc>
            </a:pPr>
            <a:r>
              <a:rPr lang="ru" sz="1800" dirty="0"/>
              <a:t>•</a:t>
            </a:r>
            <a:r>
              <a:rPr lang="ru" sz="1700" dirty="0"/>
              <a:t> Нужна оценка вероятности (риска/успеха/исхода)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573F1D-C762-46E7-B19C-09F9C1581106}"/>
              </a:ext>
            </a:extLst>
          </p:cNvPr>
          <p:cNvSpPr txBox="1"/>
          <p:nvPr/>
        </p:nvSpPr>
        <p:spPr>
          <a:xfrm>
            <a:off x="9462772" y="6308079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2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1112" y="1"/>
            <a:ext cx="12203112" cy="1052736"/>
          </a:xfrm>
        </p:spPr>
        <p:txBody>
          <a:bodyPr>
            <a:normAutofit/>
          </a:bodyPr>
          <a:lstStyle/>
          <a:p>
            <a:r>
              <a:rPr lang="ru-RU" dirty="0"/>
              <a:t>Примеры задач медицинской диагностики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052736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6184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5360" y="1784410"/>
            <a:ext cx="11209431" cy="394003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txBody>
          <a:bodyPr lIns="0" tIns="0" rIns="0" bIns="0">
            <a:noAutofit/>
          </a:bodyPr>
          <a:lstStyle/>
          <a:p>
            <a:pPr indent="0">
              <a:spcAft>
                <a:spcPts val="1050"/>
              </a:spcAft>
            </a:pPr>
            <a:r>
              <a:rPr lang="ru" sz="2000" b="1" dirty="0"/>
              <a:t>Объект </a:t>
            </a:r>
            <a:r>
              <a:rPr lang="ru" sz="2000" dirty="0"/>
              <a:t>- заявка на выдачу кредита.</a:t>
            </a:r>
          </a:p>
          <a:p>
            <a:pPr indent="0">
              <a:spcAft>
                <a:spcPts val="1050"/>
              </a:spcAft>
            </a:pPr>
            <a:r>
              <a:rPr lang="ru" sz="2000" b="1" dirty="0"/>
              <a:t>Классы </a:t>
            </a:r>
            <a:r>
              <a:rPr lang="ru" sz="2000" dirty="0"/>
              <a:t>- давать/не давать кредит.</a:t>
            </a:r>
          </a:p>
          <a:p>
            <a:pPr indent="0">
              <a:spcAft>
                <a:spcPts val="1050"/>
              </a:spcAft>
            </a:pPr>
            <a:r>
              <a:rPr lang="ru" sz="2000" b="1" dirty="0"/>
              <a:t>Примеры признаков</a:t>
            </a:r>
            <a:r>
              <a:rPr lang="ru" sz="2000" dirty="0"/>
              <a:t>:</a:t>
            </a:r>
          </a:p>
          <a:p>
            <a:pPr indent="457200">
              <a:spcAft>
                <a:spcPts val="1050"/>
              </a:spcAft>
            </a:pPr>
            <a:r>
              <a:rPr lang="ru" sz="2400" dirty="0"/>
              <a:t>•</a:t>
            </a:r>
            <a:r>
              <a:rPr lang="ru" sz="2000" dirty="0"/>
              <a:t> Бинарные: пол, наличие телефона, наличие работы и т. д.</a:t>
            </a:r>
          </a:p>
          <a:p>
            <a:pPr indent="457200">
              <a:spcAft>
                <a:spcPts val="1050"/>
              </a:spcAft>
            </a:pPr>
            <a:r>
              <a:rPr lang="ru" sz="2400" dirty="0"/>
              <a:t>•</a:t>
            </a:r>
            <a:r>
              <a:rPr lang="ru" sz="2000" dirty="0"/>
              <a:t> Номинальные: место проживания, профессия, работодатель и т. д.</a:t>
            </a:r>
          </a:p>
          <a:p>
            <a:pPr indent="457200">
              <a:spcAft>
                <a:spcPts val="1050"/>
              </a:spcAft>
            </a:pPr>
            <a:r>
              <a:rPr lang="ru" sz="2400" dirty="0"/>
              <a:t>•</a:t>
            </a:r>
            <a:r>
              <a:rPr lang="ru" sz="2000" dirty="0"/>
              <a:t> Порядковые: образование, должность и т. д.</a:t>
            </a:r>
          </a:p>
          <a:p>
            <a:pPr indent="457200">
              <a:spcAft>
                <a:spcPts val="1260"/>
              </a:spcAft>
            </a:pPr>
            <a:r>
              <a:rPr lang="ru" sz="2400" dirty="0"/>
              <a:t>•</a:t>
            </a:r>
            <a:r>
              <a:rPr lang="ru" sz="2000" dirty="0"/>
              <a:t> Количественные: возвраст, з/п, стаж, доход семьи, сумма кредита и т. д.</a:t>
            </a:r>
          </a:p>
          <a:p>
            <a:r>
              <a:rPr lang="ru" sz="2000" b="1" dirty="0"/>
              <a:t>Особенности задачи</a:t>
            </a:r>
            <a:r>
              <a:rPr lang="ru" sz="2000" dirty="0"/>
              <a:t>: Нужна оценка вероятности дефолта заемщика</a:t>
            </a:r>
          </a:p>
          <a:p>
            <a:pPr indent="0"/>
            <a:endParaRPr lang="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7352F8-6A7E-4E15-8E37-ECB011FCC162}"/>
              </a:ext>
            </a:extLst>
          </p:cNvPr>
          <p:cNvSpPr txBox="1"/>
          <p:nvPr/>
        </p:nvSpPr>
        <p:spPr>
          <a:xfrm>
            <a:off x="9462772" y="6308079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2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0728"/>
          </a:xfrm>
        </p:spPr>
        <p:txBody>
          <a:bodyPr>
            <a:normAutofit/>
          </a:bodyPr>
          <a:lstStyle/>
          <a:p>
            <a:r>
              <a:rPr lang="ru-RU" dirty="0"/>
              <a:t>Примеры задач </a:t>
            </a:r>
            <a:r>
              <a:rPr lang="ru-RU" dirty="0" smtClean="0"/>
              <a:t>кредит. </a:t>
            </a:r>
            <a:r>
              <a:rPr lang="ru-RU" dirty="0" err="1" smtClean="0"/>
              <a:t>скоринга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980728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654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805" y="1719422"/>
            <a:ext cx="11426827" cy="444588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txBody>
          <a:bodyPr lIns="0" tIns="0" rIns="0" bIns="0">
            <a:noAutofit/>
          </a:bodyPr>
          <a:lstStyle/>
          <a:p>
            <a:pPr indent="0" algn="just">
              <a:lnSpc>
                <a:spcPct val="192000"/>
              </a:lnSpc>
            </a:pPr>
            <a:r>
              <a:rPr lang="ru" sz="1700" b="1" dirty="0"/>
              <a:t>Объект </a:t>
            </a:r>
            <a:r>
              <a:rPr lang="ru" sz="1700" dirty="0"/>
              <a:t>- квартира</a:t>
            </a:r>
          </a:p>
          <a:p>
            <a:pPr indent="0" algn="just">
              <a:lnSpc>
                <a:spcPct val="192000"/>
              </a:lnSpc>
            </a:pPr>
            <a:r>
              <a:rPr lang="ru" sz="1700" b="1" dirty="0"/>
              <a:t>Примеры признаков</a:t>
            </a:r>
            <a:r>
              <a:rPr lang="ru" sz="1700" dirty="0"/>
              <a:t>:</a:t>
            </a:r>
          </a:p>
          <a:p>
            <a:pPr indent="457200" algn="just">
              <a:lnSpc>
                <a:spcPct val="181000"/>
              </a:lnSpc>
            </a:pPr>
            <a:r>
              <a:rPr lang="ru" sz="1800" dirty="0"/>
              <a:t>•</a:t>
            </a:r>
            <a:r>
              <a:rPr lang="ru" sz="1700" dirty="0"/>
              <a:t> Бинарные: наличие балкона, лифта, мусоропровода, охраны и т. д.</a:t>
            </a:r>
          </a:p>
          <a:p>
            <a:pPr indent="457200" algn="just">
              <a:lnSpc>
                <a:spcPct val="181000"/>
              </a:lnSpc>
            </a:pPr>
            <a:r>
              <a:rPr lang="ru" sz="1800" dirty="0"/>
              <a:t>•</a:t>
            </a:r>
            <a:r>
              <a:rPr lang="ru" sz="1700" dirty="0"/>
              <a:t> Номинальные: район, тип дома (кирпичный/панельный/блочный) и т. д.</a:t>
            </a:r>
          </a:p>
          <a:p>
            <a:pPr marL="687900" indent="-266700" algn="just">
              <a:lnSpc>
                <a:spcPct val="186000"/>
              </a:lnSpc>
            </a:pPr>
            <a:r>
              <a:rPr lang="ru" sz="1800" dirty="0"/>
              <a:t>•</a:t>
            </a:r>
            <a:r>
              <a:rPr lang="ru" sz="1700" dirty="0"/>
              <a:t> Колличественные: число комнат, жилая площадь, расстояние до центра, возвраст дома и т. д.</a:t>
            </a:r>
          </a:p>
          <a:p>
            <a:pPr indent="0" algn="just">
              <a:lnSpc>
                <a:spcPct val="192000"/>
              </a:lnSpc>
            </a:pPr>
            <a:r>
              <a:rPr lang="ru" sz="1700" b="1" dirty="0"/>
              <a:t>Особенности задачи</a:t>
            </a:r>
            <a:r>
              <a:rPr lang="ru" sz="1700" dirty="0"/>
              <a:t>:</a:t>
            </a:r>
          </a:p>
          <a:p>
            <a:pPr indent="457200" algn="just">
              <a:spcAft>
                <a:spcPts val="630"/>
              </a:spcAft>
            </a:pPr>
            <a:r>
              <a:rPr lang="ru" sz="1800" dirty="0"/>
              <a:t>•</a:t>
            </a:r>
            <a:r>
              <a:rPr lang="ru" sz="1700" dirty="0"/>
              <a:t> Выборка не однородна, стомость меняется со временем</a:t>
            </a:r>
          </a:p>
          <a:p>
            <a:pPr indent="457200" algn="just">
              <a:spcAft>
                <a:spcPts val="630"/>
              </a:spcAft>
            </a:pPr>
            <a:r>
              <a:rPr lang="ru" sz="1800" dirty="0"/>
              <a:t>•</a:t>
            </a:r>
            <a:r>
              <a:rPr lang="ru" sz="1700" dirty="0"/>
              <a:t> Разнотипные признаки</a:t>
            </a:r>
          </a:p>
          <a:p>
            <a:pPr indent="457200" algn="just"/>
            <a:r>
              <a:rPr lang="ru" sz="1800" dirty="0"/>
              <a:t>•</a:t>
            </a:r>
            <a:r>
              <a:rPr lang="ru" sz="1700" dirty="0"/>
              <a:t> Для линейной модели нужны преобразования признаков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A9AB90-0BC9-4842-A338-BF3D5ADCE9A1}"/>
              </a:ext>
            </a:extLst>
          </p:cNvPr>
          <p:cNvSpPr txBox="1"/>
          <p:nvPr/>
        </p:nvSpPr>
        <p:spPr>
          <a:xfrm>
            <a:off x="9462772" y="6308079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2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2736"/>
          </a:xfrm>
        </p:spPr>
        <p:txBody>
          <a:bodyPr>
            <a:normAutofit/>
          </a:bodyPr>
          <a:lstStyle/>
          <a:p>
            <a:r>
              <a:rPr lang="ru-RU" dirty="0"/>
              <a:t>Примеры задач </a:t>
            </a:r>
            <a:r>
              <a:rPr lang="ru-RU" dirty="0" err="1" smtClean="0"/>
              <a:t>прогнозир.стоимости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052736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7902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7129" y="1689280"/>
            <a:ext cx="11375135" cy="485900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txBody>
          <a:bodyPr lIns="0" tIns="0" rIns="0" bIns="0">
            <a:noAutofit/>
          </a:bodyPr>
          <a:lstStyle/>
          <a:p>
            <a:pPr indent="0" algn="just">
              <a:spcAft>
                <a:spcPts val="1050"/>
              </a:spcAft>
            </a:pPr>
            <a:r>
              <a:rPr lang="ru" sz="2400" b="1" dirty="0"/>
              <a:t>Объект </a:t>
            </a:r>
            <a:r>
              <a:rPr lang="ru" sz="2400" dirty="0"/>
              <a:t>- текстовый документ.</a:t>
            </a:r>
          </a:p>
          <a:p>
            <a:pPr indent="0" algn="just">
              <a:spcAft>
                <a:spcPts val="1050"/>
              </a:spcAft>
            </a:pPr>
            <a:r>
              <a:rPr lang="ru" sz="2400" b="1" dirty="0"/>
              <a:t>Классы - </a:t>
            </a:r>
            <a:r>
              <a:rPr lang="ru" sz="2400" dirty="0"/>
              <a:t>рубрики иерархического тематического каталога.</a:t>
            </a:r>
          </a:p>
          <a:p>
            <a:pPr indent="0" algn="just">
              <a:spcAft>
                <a:spcPts val="1050"/>
              </a:spcAft>
            </a:pPr>
            <a:r>
              <a:rPr lang="ru" sz="2400" b="1" dirty="0"/>
              <a:t>Примеры признаков</a:t>
            </a:r>
            <a:r>
              <a:rPr lang="ru" sz="2400" dirty="0"/>
              <a:t>:</a:t>
            </a:r>
          </a:p>
          <a:p>
            <a:pPr indent="457200" algn="just">
              <a:spcAft>
                <a:spcPts val="1050"/>
              </a:spcAft>
            </a:pPr>
            <a:r>
              <a:rPr lang="ru" sz="2400" dirty="0"/>
              <a:t>• Номинальные: автор, издание, год и т. д.</a:t>
            </a:r>
          </a:p>
          <a:p>
            <a:pPr marL="687900" indent="-266700" algn="just">
              <a:spcAft>
                <a:spcPts val="1260"/>
              </a:spcAft>
            </a:pPr>
            <a:r>
              <a:rPr lang="ru" sz="2400" dirty="0"/>
              <a:t>• Количественные: для каждого термина - частота встречаемости в тексте, заголовках, аннотации и т. д.</a:t>
            </a:r>
          </a:p>
          <a:p>
            <a:pPr indent="0" algn="just">
              <a:spcAft>
                <a:spcPts val="1050"/>
              </a:spcAft>
            </a:pPr>
            <a:r>
              <a:rPr lang="ru" sz="2400" b="1" dirty="0"/>
              <a:t>Особенности задачи</a:t>
            </a:r>
            <a:r>
              <a:rPr lang="ru" sz="2400" dirty="0"/>
              <a:t>:</a:t>
            </a:r>
          </a:p>
          <a:p>
            <a:pPr indent="457200" algn="just">
              <a:spcAft>
                <a:spcPts val="630"/>
              </a:spcAft>
            </a:pPr>
            <a:r>
              <a:rPr lang="ru" sz="2400" dirty="0"/>
              <a:t>• Лишь небольшая часть данных имеют метки </a:t>
            </a:r>
            <a:r>
              <a:rPr lang="ru" sz="2400" i="1" dirty="0"/>
              <a:t>у</a:t>
            </a:r>
          </a:p>
          <a:p>
            <a:pPr indent="457200" algn="just">
              <a:spcAft>
                <a:spcPts val="630"/>
              </a:spcAft>
            </a:pPr>
            <a:r>
              <a:rPr lang="ru" sz="2400" i="1" dirty="0"/>
              <a:t>•</a:t>
            </a:r>
            <a:r>
              <a:rPr lang="ru" sz="2400" dirty="0"/>
              <a:t> Документ может относиться к нескольким рубрикам</a:t>
            </a:r>
          </a:p>
          <a:p>
            <a:pPr indent="457200" algn="just"/>
            <a:r>
              <a:rPr lang="ru" sz="2400" dirty="0"/>
              <a:t>• В каждом ребре дерева свой классификатор на два класса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63FDA6-621C-46D6-8477-B9B591C5825A}"/>
              </a:ext>
            </a:extLst>
          </p:cNvPr>
          <p:cNvSpPr txBox="1"/>
          <p:nvPr/>
        </p:nvSpPr>
        <p:spPr>
          <a:xfrm>
            <a:off x="9462771" y="5804493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2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18" y="6565"/>
            <a:ext cx="12190181" cy="1046171"/>
          </a:xfrm>
        </p:spPr>
        <p:txBody>
          <a:bodyPr>
            <a:normAutofit/>
          </a:bodyPr>
          <a:lstStyle/>
          <a:p>
            <a:r>
              <a:rPr lang="ru-RU" dirty="0"/>
              <a:t>Примеры задач </a:t>
            </a:r>
            <a:r>
              <a:rPr lang="ru-RU" dirty="0" smtClean="0"/>
              <a:t>категоризации текста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052736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6457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1272" y="1889760"/>
            <a:ext cx="11419840" cy="427329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txBody>
          <a:bodyPr lIns="0" tIns="0" rIns="0" bIns="0">
            <a:noAutofit/>
          </a:bodyPr>
          <a:lstStyle/>
          <a:p>
            <a:pPr indent="0">
              <a:lnSpc>
                <a:spcPct val="106000"/>
              </a:lnSpc>
              <a:spcAft>
                <a:spcPts val="700"/>
              </a:spcAft>
            </a:pPr>
            <a:r>
              <a:rPr lang="ru" sz="2000" b="1" dirty="0"/>
              <a:t>Метрические методы </a:t>
            </a:r>
            <a:r>
              <a:rPr lang="ru" sz="2000" dirty="0"/>
              <a:t>- используют различные метрики близости объектов в пространстве признаков.</a:t>
            </a:r>
          </a:p>
          <a:p>
            <a:pPr indent="355600">
              <a:lnSpc>
                <a:spcPct val="106000"/>
              </a:lnSpc>
              <a:spcAft>
                <a:spcPts val="1190"/>
              </a:spcAft>
            </a:pPr>
            <a:r>
              <a:rPr lang="en-US" sz="2000" i="1" dirty="0"/>
              <a:t>KNN </a:t>
            </a:r>
            <a:r>
              <a:rPr lang="ru" sz="2000" i="1" dirty="0"/>
              <a:t>- </a:t>
            </a:r>
            <a:r>
              <a:rPr lang="en-US" sz="2000" i="1" dirty="0"/>
              <a:t>k </a:t>
            </a:r>
            <a:r>
              <a:rPr lang="ru" sz="2000" i="1" dirty="0"/>
              <a:t>ближайших соседей.</a:t>
            </a:r>
          </a:p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ru" sz="2000" b="1" dirty="0"/>
              <a:t>Логические методы - </a:t>
            </a:r>
            <a:r>
              <a:rPr lang="ru" sz="2000" dirty="0"/>
              <a:t>используют логические операции И, ИЛИ, над предикатами (Например, </a:t>
            </a:r>
            <a:r>
              <a:rPr lang="en-US" sz="2000" dirty="0"/>
              <a:t>f2 </a:t>
            </a:r>
            <a:r>
              <a:rPr lang="ru" sz="2000" dirty="0"/>
              <a:t>&gt; 60 </a:t>
            </a:r>
            <a:r>
              <a:rPr lang="en-US" sz="2000" dirty="0"/>
              <a:t>(f2- </a:t>
            </a:r>
            <a:r>
              <a:rPr lang="ru" sz="2000" dirty="0"/>
              <a:t>возраст) И </a:t>
            </a:r>
            <a:r>
              <a:rPr lang="en-US" sz="2000" dirty="0"/>
              <a:t>f4 </a:t>
            </a:r>
            <a:r>
              <a:rPr lang="ru" sz="2000" dirty="0"/>
              <a:t>&gt; 140 </a:t>
            </a:r>
            <a:r>
              <a:rPr lang="en-US" sz="2000" dirty="0"/>
              <a:t>(f4 </a:t>
            </a:r>
            <a:r>
              <a:rPr lang="ru" sz="2000" dirty="0"/>
              <a:t>- давление))</a:t>
            </a:r>
          </a:p>
          <a:p>
            <a:pPr indent="355600">
              <a:spcAft>
                <a:spcPts val="1190"/>
              </a:spcAft>
            </a:pPr>
            <a:r>
              <a:rPr lang="ru" sz="2000" i="1" dirty="0"/>
              <a:t>Решающие деревья, случайный лес, </a:t>
            </a:r>
            <a:r>
              <a:rPr lang="en-US" sz="2000" i="1" dirty="0"/>
              <a:t>boosting </a:t>
            </a:r>
            <a:r>
              <a:rPr lang="ru" sz="2000" i="1" dirty="0"/>
              <a:t>над решающими деревьями.</a:t>
            </a:r>
          </a:p>
          <a:p>
            <a:pPr indent="0">
              <a:lnSpc>
                <a:spcPct val="106000"/>
              </a:lnSpc>
              <a:spcAft>
                <a:spcPts val="700"/>
              </a:spcAft>
            </a:pPr>
            <a:r>
              <a:rPr lang="ru" sz="2000" b="1" dirty="0"/>
              <a:t>Линейные методы </a:t>
            </a:r>
            <a:r>
              <a:rPr lang="ru" sz="2000" dirty="0"/>
              <a:t>- ищут решение в виде линейной комбинации признаков.</a:t>
            </a:r>
          </a:p>
          <a:p>
            <a:pPr indent="355600">
              <a:lnSpc>
                <a:spcPct val="106000"/>
              </a:lnSpc>
              <a:spcAft>
                <a:spcPts val="1190"/>
              </a:spcAft>
            </a:pPr>
            <a:r>
              <a:rPr lang="ru" sz="2000" i="1" dirty="0"/>
              <a:t>Линейная регрессия, линейный </a:t>
            </a:r>
            <a:r>
              <a:rPr lang="en-US" sz="2000" i="1" dirty="0"/>
              <a:t>SVM (Support Vector Machine)</a:t>
            </a:r>
          </a:p>
          <a:p>
            <a:pPr indent="0">
              <a:lnSpc>
                <a:spcPct val="106000"/>
              </a:lnSpc>
              <a:spcAft>
                <a:spcPts val="700"/>
              </a:spcAft>
            </a:pPr>
            <a:r>
              <a:rPr lang="ru" sz="2000" b="1" dirty="0"/>
              <a:t>Нелинейные методы</a:t>
            </a:r>
          </a:p>
          <a:p>
            <a:pPr indent="355600">
              <a:lnSpc>
                <a:spcPct val="106000"/>
              </a:lnSpc>
            </a:pPr>
            <a:r>
              <a:rPr lang="ru" sz="2000" i="1" dirty="0"/>
              <a:t>Логистическая регрессия, </a:t>
            </a:r>
            <a:r>
              <a:rPr lang="en-US" sz="2000" i="1" dirty="0"/>
              <a:t>SVM, </a:t>
            </a:r>
            <a:r>
              <a:rPr lang="ru" sz="2000" i="1" dirty="0"/>
              <a:t>нейронные сети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6A3859-0A28-479C-A5A9-EA34EDB8FB27}"/>
              </a:ext>
            </a:extLst>
          </p:cNvPr>
          <p:cNvSpPr txBox="1"/>
          <p:nvPr/>
        </p:nvSpPr>
        <p:spPr>
          <a:xfrm>
            <a:off x="9462772" y="6308079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2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ru-RU" dirty="0"/>
              <a:t>Основные </a:t>
            </a:r>
            <a:r>
              <a:rPr lang="ru-RU" dirty="0" smtClean="0"/>
              <a:t>сем-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/>
              <a:t>методов </a:t>
            </a:r>
            <a:r>
              <a:rPr lang="ru-RU" dirty="0" smtClean="0"/>
              <a:t>классификации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052736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36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4" y="0"/>
            <a:ext cx="12186096" cy="778098"/>
          </a:xfrm>
        </p:spPr>
        <p:txBody>
          <a:bodyPr/>
          <a:lstStyle/>
          <a:p>
            <a:r>
              <a:rPr lang="ru-RU" dirty="0"/>
              <a:t>Особенности знаний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344" y="1484784"/>
            <a:ext cx="11803625" cy="3938869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800" b="1" dirty="0"/>
              <a:t>Внутренняя интерпретируемость</a:t>
            </a:r>
            <a:r>
              <a:rPr lang="ru-RU" sz="1800" dirty="0"/>
              <a:t>. Каждая информационная единица должна иметь уникальное имя, по которому система находит ее, а также отвечает на запросы, в которых это имя упомянуто.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/>
              <a:t>Структурированность</a:t>
            </a:r>
            <a:endParaRPr lang="ru-RU" sz="1800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/>
              <a:t>Связность</a:t>
            </a:r>
            <a:r>
              <a:rPr lang="ru-RU" sz="1800" dirty="0"/>
              <a:t>. В информационной базе между информационными единицами должна быть предусмотрена возможность установления связей различного типа. Семантика отношений может носить ДЕКЛАРАТИВНЫЙ (описательный) или ПРОЦЕДУРНЫЙ характер. Две и более информационных единицы могут быть связаны ОТНОШЕНИЕМ:</a:t>
            </a:r>
          </a:p>
          <a:p>
            <a:pPr lvl="1" algn="just" defTabSz="180000"/>
            <a:r>
              <a:rPr lang="ru-RU" sz="1400" dirty="0"/>
              <a:t>«ОДНОВРЕМЕННО» - временная связь (декларативное знание);</a:t>
            </a:r>
          </a:p>
          <a:p>
            <a:pPr lvl="1" algn="just" defTabSz="180000"/>
            <a:r>
              <a:rPr lang="ru-RU" sz="1400" dirty="0"/>
              <a:t>«ПРИЧИНА-СЛЕДСТВИЕ» - причинно-следственная (каузальная) связь (декларативное  знание);</a:t>
            </a:r>
          </a:p>
          <a:p>
            <a:pPr lvl="1" algn="just" defTabSz="180000"/>
            <a:r>
              <a:rPr lang="ru-RU" sz="1400" dirty="0"/>
              <a:t>«БЫТЬ РЯДОМ» - пространственная связь (декларативное знание);</a:t>
            </a:r>
          </a:p>
          <a:p>
            <a:pPr lvl="1" algn="just" defTabSz="180000"/>
            <a:r>
              <a:rPr lang="ru-RU" sz="1400" dirty="0"/>
              <a:t>«АРГУМЕНТ-ФУНКЦИЯ»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/>
              <a:t>Семантическая метрика</a:t>
            </a:r>
            <a:r>
              <a:rPr lang="ru-RU" sz="1800" dirty="0"/>
              <a:t>. Отношение релевантности позволяет находить знания, близкие к уже найденным.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/>
              <a:t>Активность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764704"/>
            <a:ext cx="12192000" cy="365125"/>
          </a:xfrm>
        </p:spPr>
        <p:txBody>
          <a:bodyPr/>
          <a:lstStyle/>
          <a:p>
            <a:fld id="{0E9A18E1-49C6-4055-9EBF-8A211F3F628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380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F717FE-76EA-468B-A9CC-AA8EF4258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12" y="2374"/>
            <a:ext cx="12194811" cy="976120"/>
          </a:xfrm>
        </p:spPr>
        <p:txBody>
          <a:bodyPr/>
          <a:lstStyle/>
          <a:p>
            <a:r>
              <a:rPr lang="ru-RU" dirty="0"/>
              <a:t>Классификация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58A3B1-80ED-4F89-8868-BEE13EAD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3" y="1825625"/>
            <a:ext cx="11415251" cy="4329369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Классификация — это метод обучения с учителем. Требуется размеченная выборка </a:t>
            </a:r>
            <a:endParaRPr lang="en-US" dirty="0"/>
          </a:p>
          <a:p>
            <a:pPr algn="just"/>
            <a:r>
              <a:rPr lang="ru-RU" dirty="0"/>
              <a:t>Метка принимает набор дискретных значений (эквивалентно номерам классов + словарю) </a:t>
            </a:r>
            <a:endParaRPr lang="en-US" dirty="0"/>
          </a:p>
          <a:p>
            <a:pPr algn="just"/>
            <a:r>
              <a:rPr lang="ru-RU" dirty="0"/>
              <a:t>Вид признакового пространства и расположение классов внутри него определяют какой классификатор справится с задачей (но визуализировать это практически невозможно для большого числа измерений) </a:t>
            </a:r>
            <a:endParaRPr lang="en-US" dirty="0"/>
          </a:p>
          <a:p>
            <a:pPr algn="just"/>
            <a:r>
              <a:rPr lang="ru-RU" dirty="0"/>
              <a:t>Частный популярный класс классификаторов — линейные классификаторы с разделяющей гиперплоскостью в качестве границы.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63FDA6-621C-46D6-8477-B9B591C5825A}"/>
              </a:ext>
            </a:extLst>
          </p:cNvPr>
          <p:cNvSpPr txBox="1"/>
          <p:nvPr/>
        </p:nvSpPr>
        <p:spPr>
          <a:xfrm>
            <a:off x="9716771" y="978493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2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980728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3827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44C170-0734-4810-9F4E-FB21EC6E75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" y="1530299"/>
            <a:ext cx="11972925" cy="5114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EC5D94-3261-46A5-8973-64BEC1BF5A44}"/>
              </a:ext>
            </a:extLst>
          </p:cNvPr>
          <p:cNvSpPr txBox="1"/>
          <p:nvPr/>
        </p:nvSpPr>
        <p:spPr>
          <a:xfrm>
            <a:off x="9462772" y="6308079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2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8ED32BCF-0E6C-449D-B631-4F23E916A57F}"/>
              </a:ext>
            </a:extLst>
          </p:cNvPr>
          <p:cNvSpPr txBox="1">
            <a:spLocks/>
          </p:cNvSpPr>
          <p:nvPr/>
        </p:nvSpPr>
        <p:spPr>
          <a:xfrm>
            <a:off x="491613" y="19797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052736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6988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4" y="1881853"/>
            <a:ext cx="8158840" cy="405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6560" y="1560577"/>
            <a:ext cx="3725440" cy="26588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63FDA6-621C-46D6-8477-B9B591C5825A}"/>
              </a:ext>
            </a:extLst>
          </p:cNvPr>
          <p:cNvSpPr txBox="1"/>
          <p:nvPr/>
        </p:nvSpPr>
        <p:spPr>
          <a:xfrm>
            <a:off x="9462771" y="5804493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2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841"/>
            <a:ext cx="12192000" cy="969888"/>
          </a:xfrm>
        </p:spPr>
        <p:txBody>
          <a:bodyPr>
            <a:normAutofit/>
          </a:bodyPr>
          <a:lstStyle/>
          <a:p>
            <a:r>
              <a:rPr lang="ru-RU" dirty="0" smtClean="0"/>
              <a:t>Бинарный </a:t>
            </a:r>
            <a:r>
              <a:rPr lang="ru-RU" dirty="0"/>
              <a:t>линейный классификатор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97" y="980728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2470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06CACD9-7B66-4588-8843-331EE6895C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552" y="2989775"/>
            <a:ext cx="4800600" cy="3552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21302A-0551-4EB6-B394-A9C286DF7B70}"/>
              </a:ext>
            </a:extLst>
          </p:cNvPr>
          <p:cNvSpPr txBox="1"/>
          <p:nvPr/>
        </p:nvSpPr>
        <p:spPr>
          <a:xfrm>
            <a:off x="318114" y="1765345"/>
            <a:ext cx="11533239" cy="78319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Логистическая регрессия прогнозирует вероятность р+ отнесения примера x к классу "+1“.</a:t>
            </a:r>
          </a:p>
          <a:p>
            <a:r>
              <a:rPr lang="ru-RU" sz="2000" dirty="0"/>
              <a:t>Пример: банковский скоринг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D8E1ECE-17B1-4C05-B6FF-740394EB49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8298" y="2759671"/>
            <a:ext cx="4668894" cy="37829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48EACA-F362-4859-93B2-A494DC939D70}"/>
              </a:ext>
            </a:extLst>
          </p:cNvPr>
          <p:cNvSpPr txBox="1"/>
          <p:nvPr/>
        </p:nvSpPr>
        <p:spPr>
          <a:xfrm>
            <a:off x="9462772" y="6308079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2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0728"/>
          </a:xfrm>
        </p:spPr>
        <p:txBody>
          <a:bodyPr/>
          <a:lstStyle/>
          <a:p>
            <a:r>
              <a:rPr lang="ru-RU" dirty="0"/>
              <a:t>Классификация. Логистическая регрессия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664" y="980728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28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40D791E-AABA-4A01-AD07-93AB203BD3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402" y="1402949"/>
            <a:ext cx="6535646" cy="4052101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9300A1-49EC-489F-AEAA-7C382005AC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919" y="1402949"/>
            <a:ext cx="5487302" cy="41689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13C5C09-3AE4-4BED-B081-8F3CC660B346}"/>
              </a:ext>
            </a:extLst>
          </p:cNvPr>
          <p:cNvSpPr txBox="1"/>
          <p:nvPr/>
        </p:nvSpPr>
        <p:spPr>
          <a:xfrm>
            <a:off x="9462772" y="6308079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2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Классификация. Нейронные сети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052736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735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ru-RU" dirty="0"/>
              <a:t>Классификация: </a:t>
            </a:r>
            <a:r>
              <a:rPr lang="en-US" dirty="0" err="1"/>
              <a:t>kNN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267" y="1774825"/>
            <a:ext cx="6968066" cy="4575175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K ближайших соседей (k </a:t>
            </a:r>
            <a:r>
              <a:rPr lang="ru-RU" sz="3200" dirty="0" err="1"/>
              <a:t>nearest</a:t>
            </a:r>
            <a:r>
              <a:rPr lang="ru-RU" sz="3200" dirty="0"/>
              <a:t> </a:t>
            </a:r>
            <a:r>
              <a:rPr lang="ru-RU" sz="3200" dirty="0" err="1"/>
              <a:t>neighbors</a:t>
            </a:r>
            <a:r>
              <a:rPr lang="ru-RU" sz="3200" dirty="0"/>
              <a:t>). Простой классификатор с сильно</a:t>
            </a:r>
            <a:r>
              <a:rPr lang="en-US" sz="3200" dirty="0"/>
              <a:t> </a:t>
            </a:r>
            <a:r>
              <a:rPr lang="ru-RU" sz="3200" dirty="0"/>
              <a:t>нелинейной границей.</a:t>
            </a:r>
          </a:p>
          <a:p>
            <a:pPr marL="0" indent="0" algn="just">
              <a:buNone/>
            </a:pPr>
            <a:r>
              <a:rPr lang="ru-RU" sz="3200" dirty="0"/>
              <a:t>Требует запоминания обучающих</a:t>
            </a:r>
            <a:r>
              <a:rPr lang="en-US" sz="3200" dirty="0"/>
              <a:t> </a:t>
            </a:r>
            <a:r>
              <a:rPr lang="ru-RU" sz="3200" dirty="0"/>
              <a:t>примеров, а сама классификация</a:t>
            </a:r>
            <a:r>
              <a:rPr lang="en-US" sz="3200" dirty="0"/>
              <a:t> </a:t>
            </a:r>
            <a:r>
              <a:rPr lang="ru-RU" sz="3200" dirty="0"/>
              <a:t>происходит по “голосованию”</a:t>
            </a:r>
            <a:r>
              <a:rPr lang="en-US" sz="3200" dirty="0"/>
              <a:t> </a:t>
            </a:r>
            <a:r>
              <a:rPr lang="ru-RU" sz="3200" dirty="0"/>
              <a:t>среди K соседей нового объекта</a:t>
            </a:r>
            <a:r>
              <a:rPr lang="en-US" sz="3200" dirty="0"/>
              <a:t> </a:t>
            </a:r>
            <a:r>
              <a:rPr lang="ru-RU" sz="3200" dirty="0"/>
              <a:t>ещё не известного класса.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37" y="1774825"/>
            <a:ext cx="4126293" cy="318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63FDA6-621C-46D6-8477-B9B591C5825A}"/>
              </a:ext>
            </a:extLst>
          </p:cNvPr>
          <p:cNvSpPr txBox="1"/>
          <p:nvPr/>
        </p:nvSpPr>
        <p:spPr>
          <a:xfrm>
            <a:off x="9462771" y="5804493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2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052736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1958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" y="1"/>
            <a:ext cx="12188499" cy="1052736"/>
          </a:xfrm>
        </p:spPr>
        <p:txBody>
          <a:bodyPr/>
          <a:lstStyle/>
          <a:p>
            <a:r>
              <a:rPr lang="ru-RU" dirty="0"/>
              <a:t>Классификация. Деревья решений. Ансамбли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622426"/>
            <a:ext cx="5266267" cy="4371975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Набор узлов, в каждом из которых принимается</a:t>
            </a:r>
            <a:r>
              <a:rPr lang="en-US" dirty="0"/>
              <a:t> </a:t>
            </a:r>
            <a:r>
              <a:rPr lang="ru-RU" dirty="0"/>
              <a:t>решение по одной из переменных, куда двигаться</a:t>
            </a:r>
            <a:r>
              <a:rPr lang="en-US" dirty="0"/>
              <a:t> </a:t>
            </a:r>
            <a:r>
              <a:rPr lang="ru-RU" dirty="0"/>
              <a:t>дальше.</a:t>
            </a:r>
            <a:r>
              <a:rPr lang="en-US" dirty="0"/>
              <a:t> </a:t>
            </a:r>
            <a:r>
              <a:rPr lang="ru-RU" dirty="0"/>
              <a:t>Удобны в интерпретации (это может быть</a:t>
            </a:r>
            <a:r>
              <a:rPr lang="en-US" dirty="0"/>
              <a:t> </a:t>
            </a:r>
            <a:r>
              <a:rPr lang="ru-RU" dirty="0"/>
              <a:t>требованием к алгоритму)</a:t>
            </a:r>
            <a:endParaRPr lang="en-US" dirty="0"/>
          </a:p>
          <a:p>
            <a:pPr marL="0" indent="0" algn="just">
              <a:buNone/>
            </a:pPr>
            <a:r>
              <a:rPr lang="ru-RU" dirty="0"/>
              <a:t>Идея: Использовать много простых классификаторов</a:t>
            </a:r>
            <a:r>
              <a:rPr lang="en-US" dirty="0"/>
              <a:t> </a:t>
            </a:r>
            <a:r>
              <a:rPr lang="ru-RU" dirty="0"/>
              <a:t>(например, 50 простых деревьев) и агрегировать</a:t>
            </a:r>
            <a:r>
              <a:rPr lang="en-US" dirty="0"/>
              <a:t> </a:t>
            </a:r>
            <a:r>
              <a:rPr lang="ru-RU" dirty="0"/>
              <a:t>результат. Пример: </a:t>
            </a:r>
            <a:r>
              <a:rPr lang="en-US" dirty="0"/>
              <a:t>Random Forest.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pPr/>
              <a:t>66</a:t>
            </a:fld>
            <a:endParaRPr lang="ru-RU"/>
          </a:p>
        </p:txBody>
      </p:sp>
      <p:pic>
        <p:nvPicPr>
          <p:cNvPr id="3074" name="Picture 2" descr="Random Forests Understan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22" y="2074863"/>
            <a:ext cx="5785612" cy="39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63FDA6-621C-46D6-8477-B9B591C5825A}"/>
              </a:ext>
            </a:extLst>
          </p:cNvPr>
          <p:cNvSpPr txBox="1"/>
          <p:nvPr/>
        </p:nvSpPr>
        <p:spPr>
          <a:xfrm>
            <a:off x="9462771" y="5804493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2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816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0ACDA4-2066-4C75-9EAD-C3AC40EA7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8720"/>
          </a:xfrm>
        </p:spPr>
        <p:txBody>
          <a:bodyPr/>
          <a:lstStyle/>
          <a:p>
            <a:r>
              <a:rPr lang="ru-RU" dirty="0"/>
              <a:t>Регрессия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EAD933-938A-40DF-82FD-D54A62BF8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30403"/>
            <a:ext cx="7314808" cy="4667250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Есть обучающая выборка, в которой представлены объекты в виде их признакового описания (вектор признаков) и значения целевой переменной (непрерывной в отличие от классификации). Надо найти алгоритм, который для каждого нового объекта (его признакового описания) спрогнозирует значение целевой переменной</a:t>
            </a:r>
            <a:endParaRPr lang="en-US" dirty="0"/>
          </a:p>
          <a:p>
            <a:pPr algn="just"/>
            <a:r>
              <a:rPr lang="ru-RU" dirty="0"/>
              <a:t>Регрессия — это метод обучения с учителем. Требуется размеченная выборка </a:t>
            </a:r>
            <a:endParaRPr lang="en-US" dirty="0"/>
          </a:p>
          <a:p>
            <a:pPr algn="just"/>
            <a:r>
              <a:rPr lang="ru-RU" dirty="0"/>
              <a:t>Целевое значение может быть любым действительным числом </a:t>
            </a:r>
            <a:endParaRPr lang="en-US" dirty="0"/>
          </a:p>
          <a:p>
            <a:pPr algn="just"/>
            <a:r>
              <a:rPr lang="ru-RU" dirty="0"/>
              <a:t>Аналогично классификации есть линейные и нелинейные модели. Нелинейную регрессию часто можно получить с помощью генерации новых признаков из старых. </a:t>
            </a:r>
            <a:endParaRPr lang="en-US" dirty="0"/>
          </a:p>
          <a:p>
            <a:pPr algn="just"/>
            <a:r>
              <a:rPr lang="ru-RU" dirty="0"/>
              <a:t>Может быть чувствительна к выбросам (но есть методы борьбы)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186A095-A5F7-4D10-BE9A-82C489F64A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2224" y="1340768"/>
            <a:ext cx="3515701" cy="26712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D23449F-1E00-45BB-B745-CF53113561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6647" y="4210319"/>
            <a:ext cx="3928987" cy="2000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63FDA6-621C-46D6-8477-B9B591C5825A}"/>
              </a:ext>
            </a:extLst>
          </p:cNvPr>
          <p:cNvSpPr txBox="1"/>
          <p:nvPr/>
        </p:nvSpPr>
        <p:spPr>
          <a:xfrm>
            <a:off x="7897080" y="6119770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2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5046" y="908720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6468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2736"/>
          </a:xfrm>
        </p:spPr>
        <p:txBody>
          <a:bodyPr/>
          <a:lstStyle/>
          <a:p>
            <a:r>
              <a:rPr lang="ru-RU" dirty="0"/>
              <a:t>Ранжирование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1588557"/>
            <a:ext cx="5274733" cy="4625975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Даны списки объектов и частичные порядки на этих списках (например, известно, какой элемент идёт за каким).</a:t>
            </a:r>
          </a:p>
          <a:p>
            <a:pPr marL="0" indent="0" algn="just">
              <a:buNone/>
            </a:pPr>
            <a:r>
              <a:rPr lang="ru-RU" dirty="0"/>
              <a:t>Задача: построить ранжирующую модель, обобщающую способ ранжирования на новые данные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pPr/>
              <a:t>68</a:t>
            </a:fld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556792"/>
            <a:ext cx="4348292" cy="51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563FDA6-621C-46D6-8477-B9B591C5825A}"/>
              </a:ext>
            </a:extLst>
          </p:cNvPr>
          <p:cNvSpPr txBox="1"/>
          <p:nvPr/>
        </p:nvSpPr>
        <p:spPr>
          <a:xfrm>
            <a:off x="4845528" y="6296384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2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609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ABE720-0CA1-4F5F-82B4-403F1F66E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918" y="1"/>
            <a:ext cx="12208917" cy="1052736"/>
          </a:xfrm>
        </p:spPr>
        <p:txBody>
          <a:bodyPr/>
          <a:lstStyle/>
          <a:p>
            <a:r>
              <a:rPr lang="ru-RU" dirty="0"/>
              <a:t>Обучение без учителя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298EAE-5F73-4CFA-98DB-D762FD49A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32" y="1847850"/>
            <a:ext cx="11176820" cy="45085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dirty="0"/>
              <a:t>Кластеризация </a:t>
            </a:r>
          </a:p>
          <a:p>
            <a:pPr lvl="1" algn="just"/>
            <a:r>
              <a:rPr lang="ru-RU" dirty="0"/>
              <a:t>Объединить элементы в группы по их похожести </a:t>
            </a:r>
          </a:p>
          <a:p>
            <a:pPr lvl="1" algn="just"/>
            <a:r>
              <a:rPr lang="ru-RU" dirty="0"/>
              <a:t>Пример: группировка клеток по профилю экспрессии; домохозяйств по паттерну потребления электроэнергии; пользователей сервиса по поведению; кластеризация клиентов на группы. </a:t>
            </a:r>
          </a:p>
          <a:p>
            <a:pPr algn="just"/>
            <a:r>
              <a:rPr lang="ru-RU" dirty="0"/>
              <a:t>Уменьшение размерности </a:t>
            </a:r>
          </a:p>
          <a:p>
            <a:pPr lvl="1" algn="just"/>
            <a:r>
              <a:rPr lang="ru-RU" dirty="0"/>
              <a:t>Перевести данные в пространство меньшей размерности, с сохранением отношений между элементами </a:t>
            </a:r>
          </a:p>
          <a:p>
            <a:pPr lvl="1" algn="just"/>
            <a:r>
              <a:rPr lang="ru-RU" dirty="0"/>
              <a:t>Пример: визуализация многомерных данных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DCF8563-5FF4-4558-AF45-6F820A2A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pPr/>
              <a:t>69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63FDA6-621C-46D6-8477-B9B591C5825A}"/>
              </a:ext>
            </a:extLst>
          </p:cNvPr>
          <p:cNvSpPr txBox="1"/>
          <p:nvPr/>
        </p:nvSpPr>
        <p:spPr>
          <a:xfrm>
            <a:off x="9462771" y="5804493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2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3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840"/>
            <a:ext cx="12192000" cy="706090"/>
          </a:xfrm>
        </p:spPr>
        <p:txBody>
          <a:bodyPr>
            <a:normAutofit/>
          </a:bodyPr>
          <a:lstStyle/>
          <a:p>
            <a:r>
              <a:rPr lang="ru-RU" dirty="0"/>
              <a:t>Классификация знаний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709" y="1195882"/>
            <a:ext cx="5590840" cy="5268638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/>
          <a:lstStyle/>
          <a:p>
            <a:pPr>
              <a:buNone/>
            </a:pPr>
            <a:r>
              <a:rPr lang="ru-RU" sz="2400" b="1" dirty="0"/>
              <a:t>1. Поверхностные и глубинные знания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92696"/>
            <a:ext cx="12192000" cy="365125"/>
          </a:xfrm>
        </p:spPr>
        <p:txBody>
          <a:bodyPr/>
          <a:lstStyle/>
          <a:p>
            <a:fld id="{0E9A18E1-49C6-4055-9EBF-8A211F3F628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01171" y="1900351"/>
            <a:ext cx="2304256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Описание структуры предметной области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7689" y="2060848"/>
            <a:ext cx="246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Поверхностные знания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171" y="3340511"/>
            <a:ext cx="2304256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Модель поведения </a:t>
            </a:r>
          </a:p>
          <a:p>
            <a:pPr algn="ctr"/>
            <a:r>
              <a:rPr lang="ru-RU" dirty="0"/>
              <a:t>предметной области</a:t>
            </a:r>
          </a:p>
        </p:txBody>
      </p:sp>
      <p:cxnSp>
        <p:nvCxnSpPr>
          <p:cNvPr id="15" name="Прямая со стрелкой 14"/>
          <p:cNvCxnSpPr>
            <a:stCxn id="11" idx="2"/>
            <a:endCxn id="13" idx="0"/>
          </p:cNvCxnSpPr>
          <p:nvPr/>
        </p:nvCxnSpPr>
        <p:spPr>
          <a:xfrm>
            <a:off x="1453299" y="2546682"/>
            <a:ext cx="0" cy="79382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13339" y="276444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/>
              <a:t>Клаузальная</a:t>
            </a:r>
            <a:r>
              <a:rPr lang="ru-RU" sz="1200" dirty="0"/>
              <a:t> (причинно-</a:t>
            </a:r>
          </a:p>
          <a:p>
            <a:r>
              <a:rPr lang="ru-RU" sz="1200" dirty="0"/>
              <a:t>следственная логика)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1171" y="4780671"/>
            <a:ext cx="2304256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Описание предметной области в терминах функций ее элементов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453299" y="3988583"/>
            <a:ext cx="0" cy="79382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957355" y="420460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Логика целей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59697" y="5229200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Глубинные знания</a:t>
            </a:r>
          </a:p>
        </p:txBody>
      </p:sp>
      <p:sp>
        <p:nvSpPr>
          <p:cNvPr id="16" name="Содержимое 2">
            <a:extLst>
              <a:ext uri="{FF2B5EF4-FFF2-40B4-BE49-F238E27FC236}">
                <a16:creationId xmlns:a16="http://schemas.microsoft.com/office/drawing/2014/main" xmlns="" id="{B1583643-E1F0-4A88-B189-36CA05683EF4}"/>
              </a:ext>
            </a:extLst>
          </p:cNvPr>
          <p:cNvSpPr txBox="1">
            <a:spLocks/>
          </p:cNvSpPr>
          <p:nvPr/>
        </p:nvSpPr>
        <p:spPr>
          <a:xfrm>
            <a:off x="6169643" y="1195882"/>
            <a:ext cx="5721186" cy="5268638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ru-RU" sz="2400" dirty="0"/>
              <a:t>2. </a:t>
            </a:r>
            <a:r>
              <a:rPr lang="ru-RU" sz="2400" b="1" dirty="0"/>
              <a:t>Знания как элементы семиотической системы</a:t>
            </a:r>
          </a:p>
          <a:p>
            <a:pPr algn="just"/>
            <a:r>
              <a:rPr lang="ru-RU" sz="2100" dirty="0"/>
              <a:t>синтаксические - характеризуют синтаксическую структуру описываемого объекта или явления, не зависящую от смысла и содержания используемых при этом понятий;</a:t>
            </a:r>
          </a:p>
          <a:p>
            <a:pPr algn="just"/>
            <a:r>
              <a:rPr lang="ru-RU" sz="2100" dirty="0"/>
              <a:t>семантические - содержат информацию, непосредственно связанную со значениями и смыслом описываемых явлений и объектов;</a:t>
            </a:r>
          </a:p>
          <a:p>
            <a:pPr algn="just"/>
            <a:r>
              <a:rPr lang="ru-RU" sz="2100" dirty="0"/>
              <a:t>прагматические - описывают объекты и явления с точки зрения решаемой задачи.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sz="2400" dirty="0"/>
              <a:t>3. </a:t>
            </a:r>
            <a:r>
              <a:rPr lang="ru-RU" sz="2400" b="1" dirty="0"/>
              <a:t>Процедурные и декларативные знания</a:t>
            </a:r>
          </a:p>
        </p:txBody>
      </p:sp>
    </p:spTree>
    <p:extLst>
      <p:ext uri="{BB962C8B-B14F-4D97-AF65-F5344CB8AC3E}">
        <p14:creationId xmlns:p14="http://schemas.microsoft.com/office/powerpoint/2010/main" val="2231107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23CA84-BDE4-4ED5-A30D-0394664D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</p:spPr>
        <p:txBody>
          <a:bodyPr/>
          <a:lstStyle/>
          <a:p>
            <a:r>
              <a:rPr lang="ru-RU" dirty="0"/>
              <a:t>Кластеризация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B7E5B7-E38C-40F2-96E9-44516FB5A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3" y="1825625"/>
            <a:ext cx="11446934" cy="4351338"/>
          </a:xfrm>
          <a:ln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Обучение без учителя (нет размеченной выборки) </a:t>
            </a:r>
            <a:endParaRPr lang="en-US" dirty="0"/>
          </a:p>
          <a:p>
            <a:pPr algn="just"/>
            <a:r>
              <a:rPr lang="ru-RU" dirty="0"/>
              <a:t>Похожесть или близость объектов обычно определяется через расстояние в многомерном пространстве признаков </a:t>
            </a:r>
            <a:endParaRPr lang="en-US" dirty="0"/>
          </a:p>
          <a:p>
            <a:pPr algn="just"/>
            <a:r>
              <a:rPr lang="ru-RU" dirty="0"/>
              <a:t>Надо определить само пространство (что учитываем) и метрику близости (как именно считаем близость) </a:t>
            </a:r>
            <a:endParaRPr lang="en-US" dirty="0"/>
          </a:p>
          <a:p>
            <a:pPr algn="just"/>
            <a:r>
              <a:rPr lang="ru-RU" dirty="0"/>
              <a:t>Может быть полезно для исследования </a:t>
            </a:r>
            <a:r>
              <a:rPr lang="ru-RU" dirty="0" err="1"/>
              <a:t>датасета</a:t>
            </a:r>
            <a:r>
              <a:rPr lang="ru-RU" dirty="0"/>
              <a:t> и получения интуиции о его структуре </a:t>
            </a:r>
            <a:endParaRPr lang="en-US" dirty="0"/>
          </a:p>
          <a:p>
            <a:pPr algn="just"/>
            <a:r>
              <a:rPr lang="ru-RU" dirty="0"/>
              <a:t>Результат трудно визуализировать, если число измерений больше четырёх </a:t>
            </a:r>
            <a:endParaRPr lang="en-US" dirty="0"/>
          </a:p>
          <a:p>
            <a:pPr algn="just"/>
            <a:r>
              <a:rPr lang="ru-RU" dirty="0"/>
              <a:t>Результат можно использовать для других методов (например, классификации и регрессии) как новый признак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8D20B5D-D5BB-4519-B0A3-CCC9A941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pPr/>
              <a:t>70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63FDA6-621C-46D6-8477-B9B591C5825A}"/>
              </a:ext>
            </a:extLst>
          </p:cNvPr>
          <p:cNvSpPr txBox="1"/>
          <p:nvPr/>
        </p:nvSpPr>
        <p:spPr>
          <a:xfrm>
            <a:off x="9462771" y="978493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2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412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860DFE-7236-4D88-93C5-3D92609A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35"/>
            <a:ext cx="12192000" cy="1044202"/>
          </a:xfrm>
        </p:spPr>
        <p:txBody>
          <a:bodyPr/>
          <a:lstStyle/>
          <a:p>
            <a:r>
              <a:rPr lang="ru-RU" dirty="0"/>
              <a:t>Уменьшение размерности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2353E6-B64A-41F6-BE8D-AF59B3CD5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99" y="1825625"/>
            <a:ext cx="11548533" cy="4351338"/>
          </a:xfrm>
          <a:ln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Обучение без учителя (нет размеченной выборки) </a:t>
            </a:r>
          </a:p>
          <a:p>
            <a:pPr algn="just"/>
            <a:r>
              <a:rPr lang="ru-RU" dirty="0"/>
              <a:t>Помогает устранять “проклятие размерности”: данные быстро становятся разреженными при увеличении размерности </a:t>
            </a:r>
          </a:p>
          <a:p>
            <a:pPr algn="just"/>
            <a:r>
              <a:rPr lang="ru-RU" dirty="0"/>
              <a:t>Удобно использовать для визуализации, когда многомерный набор данных сводится к 2-3 измерениям, на которых могут быть видны закономерности </a:t>
            </a:r>
          </a:p>
          <a:p>
            <a:pPr algn="just"/>
            <a:r>
              <a:rPr lang="ru-RU" dirty="0"/>
              <a:t>Удобно использовать для разведочного анализа </a:t>
            </a:r>
          </a:p>
          <a:p>
            <a:pPr algn="just"/>
            <a:r>
              <a:rPr lang="ru-RU" dirty="0"/>
              <a:t>Уменьшает размер </a:t>
            </a:r>
            <a:r>
              <a:rPr lang="ru-RU" dirty="0" err="1"/>
              <a:t>датасета</a:t>
            </a:r>
            <a:r>
              <a:rPr lang="ru-RU" dirty="0"/>
              <a:t>, требуемое для хранения место и время для обработки </a:t>
            </a:r>
          </a:p>
          <a:p>
            <a:pPr algn="just"/>
            <a:r>
              <a:rPr lang="ru-RU" dirty="0"/>
              <a:t>Может помочь другим методам машинного обучения за счёт устранения избыточных данных (например, сильно </a:t>
            </a:r>
            <a:r>
              <a:rPr lang="ru-RU" dirty="0" err="1"/>
              <a:t>скореллированных</a:t>
            </a:r>
            <a:r>
              <a:rPr lang="ru-RU" dirty="0"/>
              <a:t>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766FD02-DDAC-4703-A8E1-BC08F2294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pPr/>
              <a:t>71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63FDA6-621C-46D6-8477-B9B591C5825A}"/>
              </a:ext>
            </a:extLst>
          </p:cNvPr>
          <p:cNvSpPr txBox="1"/>
          <p:nvPr/>
        </p:nvSpPr>
        <p:spPr>
          <a:xfrm>
            <a:off x="9462771" y="1232493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2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928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581A5B-3825-439D-9572-A53D504F5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738" y="1"/>
            <a:ext cx="12089401" cy="1052736"/>
          </a:xfrm>
        </p:spPr>
        <p:txBody>
          <a:bodyPr/>
          <a:lstStyle/>
          <a:p>
            <a:r>
              <a:rPr lang="ru-RU" dirty="0"/>
              <a:t>Обучение с подкреплением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33701F0-43E2-455C-B734-BF5209E90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32" y="1656292"/>
            <a:ext cx="11387667" cy="4304241"/>
          </a:xfrm>
          <a:ln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Постановка задачи: </a:t>
            </a:r>
            <a:endParaRPr lang="en-US" b="1" dirty="0"/>
          </a:p>
          <a:p>
            <a:r>
              <a:rPr lang="ru-RU" dirty="0"/>
              <a:t>Есть среда, в которой действует агент. У среды есть состояние. </a:t>
            </a:r>
            <a:endParaRPr lang="en-US" dirty="0"/>
          </a:p>
          <a:p>
            <a:r>
              <a:rPr lang="ru-RU" dirty="0"/>
              <a:t>Агент может совершать действия. </a:t>
            </a:r>
            <a:endParaRPr lang="en-US" dirty="0"/>
          </a:p>
          <a:p>
            <a:r>
              <a:rPr lang="ru-RU" dirty="0"/>
              <a:t>Действия приносят некий результат (</a:t>
            </a:r>
            <a:r>
              <a:rPr lang="ru-RU" dirty="0" err="1"/>
              <a:t>reward</a:t>
            </a:r>
            <a:r>
              <a:rPr lang="ru-RU" dirty="0"/>
              <a:t>) (не обязательно мгновенно) </a:t>
            </a:r>
            <a:endParaRPr lang="en-US" dirty="0"/>
          </a:p>
          <a:p>
            <a:r>
              <a:rPr lang="ru-RU" dirty="0"/>
              <a:t>Надо научиться такой модели поведения, которая максимизирует результат </a:t>
            </a:r>
            <a:endParaRPr lang="en-US" dirty="0"/>
          </a:p>
          <a:p>
            <a:pPr marL="0" indent="0">
              <a:buNone/>
            </a:pPr>
            <a:r>
              <a:rPr lang="ru-RU" b="1" dirty="0"/>
              <a:t>Типичные задачи: </a:t>
            </a:r>
            <a:endParaRPr lang="en-US" b="1" dirty="0"/>
          </a:p>
          <a:p>
            <a:r>
              <a:rPr lang="ru-RU" dirty="0"/>
              <a:t>Управление роботом </a:t>
            </a:r>
            <a:endParaRPr lang="en-US" dirty="0"/>
          </a:p>
          <a:p>
            <a:r>
              <a:rPr lang="ru-RU" dirty="0"/>
              <a:t>Оптимизация в играх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811BD18-B31B-4B07-8182-78A73D47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pPr/>
              <a:t>72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63FDA6-621C-46D6-8477-B9B591C5825A}"/>
              </a:ext>
            </a:extLst>
          </p:cNvPr>
          <p:cNvSpPr txBox="1"/>
          <p:nvPr/>
        </p:nvSpPr>
        <p:spPr>
          <a:xfrm>
            <a:off x="9462771" y="5093293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</a:t>
            </a:r>
            <a:r>
              <a:rPr lang="en-US" sz="2400" dirty="0">
                <a:solidFill>
                  <a:srgbClr val="C00000"/>
                </a:solidFill>
              </a:rPr>
              <a:t>2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694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872F5CC-B7B3-4A2B-8E30-AD7945C834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336" y="1628800"/>
            <a:ext cx="8028808" cy="39759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#3. Метрики качества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63FDA6-621C-46D6-8477-B9B591C5825A}"/>
              </a:ext>
            </a:extLst>
          </p:cNvPr>
          <p:cNvSpPr txBox="1"/>
          <p:nvPr/>
        </p:nvSpPr>
        <p:spPr>
          <a:xfrm>
            <a:off x="4992371" y="6245584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7E441B0-488B-44EE-A657-65F85ECD13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7956" y="3372028"/>
            <a:ext cx="3616224" cy="2873556"/>
          </a:xfrm>
          <a:prstGeom prst="rect">
            <a:avLst/>
          </a:prstGeom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052736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6546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0018E8-90AC-449F-B213-AA855155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Наборы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C00C00-0DAC-4AE5-B2F1-6D2284AD6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91" y="1690688"/>
            <a:ext cx="11261436" cy="4351338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Обучающий набор – множество примеров, использующихся для настройки параметров модели. На основании результата, полученного путем активации модели обучающим примером, производится корректировка весов сети. </a:t>
            </a:r>
            <a:endParaRPr lang="en-US" dirty="0"/>
          </a:p>
          <a:p>
            <a:pPr algn="just"/>
            <a:r>
              <a:rPr lang="ru-RU" dirty="0" err="1"/>
              <a:t>Валидационный</a:t>
            </a:r>
            <a:r>
              <a:rPr lang="ru-RU" dirty="0"/>
              <a:t> набор – выборка, используемая для беспристрастной оценки соответствия модели обучающему набору данных при настройке </a:t>
            </a:r>
            <a:r>
              <a:rPr lang="ru-RU" dirty="0" err="1"/>
              <a:t>гиперпараметров</a:t>
            </a:r>
            <a:r>
              <a:rPr lang="ru-RU" dirty="0"/>
              <a:t> модели. Используется для минимизации переобучения. </a:t>
            </a:r>
            <a:endParaRPr lang="en-US" dirty="0"/>
          </a:p>
          <a:p>
            <a:pPr algn="just"/>
            <a:r>
              <a:rPr lang="ru-RU" dirty="0"/>
              <a:t>Тестовый набор – данные, используемые для обеспечения объективной оценки окончательной модели, настроенной на обучающем наборе.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DE72A6A-116E-4A9A-9A16-1A8E6117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pPr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416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2" y="-8459"/>
            <a:ext cx="12180037" cy="1061196"/>
          </a:xfrm>
        </p:spPr>
        <p:txBody>
          <a:bodyPr/>
          <a:lstStyle/>
          <a:p>
            <a:r>
              <a:rPr lang="ru-RU" dirty="0"/>
              <a:t>4 класса метрик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0" y="1825625"/>
            <a:ext cx="11480800" cy="4351338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3200" b="1" dirty="0"/>
              <a:t>Бизнес-метрики </a:t>
            </a:r>
            <a:r>
              <a:rPr lang="ru-RU" sz="3200" dirty="0"/>
              <a:t>(KPI и другие важные метрики)</a:t>
            </a:r>
          </a:p>
          <a:p>
            <a:pPr algn="just"/>
            <a:r>
              <a:rPr lang="ru-RU" sz="3200" b="1" dirty="0"/>
              <a:t>Онлайн-метрики </a:t>
            </a:r>
            <a:r>
              <a:rPr lang="ru-RU" sz="3200" dirty="0"/>
              <a:t>(доступны в работающей системе, можно использовать в эксперименте, например, среднее время просмотра сайта пользователем)</a:t>
            </a:r>
          </a:p>
          <a:p>
            <a:pPr algn="just"/>
            <a:r>
              <a:rPr lang="ru-RU" sz="3200" b="1" dirty="0"/>
              <a:t>Офлайн-метрики </a:t>
            </a:r>
            <a:r>
              <a:rPr lang="ru-RU" sz="3200" dirty="0"/>
              <a:t>(оценка качества классификации, регрессии, …)</a:t>
            </a:r>
          </a:p>
          <a:p>
            <a:pPr algn="just"/>
            <a:r>
              <a:rPr lang="ru-RU" sz="3200" b="1" dirty="0"/>
              <a:t>Метрики обучения </a:t>
            </a:r>
            <a:r>
              <a:rPr lang="ru-RU" sz="3200" dirty="0"/>
              <a:t>(функции потерь, внутренняя кухня алгоритмов)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pPr/>
              <a:t>75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63FDA6-621C-46D6-8477-B9B591C5825A}"/>
              </a:ext>
            </a:extLst>
          </p:cNvPr>
          <p:cNvSpPr txBox="1"/>
          <p:nvPr/>
        </p:nvSpPr>
        <p:spPr>
          <a:xfrm>
            <a:off x="4992371" y="6245584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#3</a:t>
            </a:r>
          </a:p>
        </p:txBody>
      </p:sp>
    </p:spTree>
    <p:extLst>
      <p:ext uri="{BB962C8B-B14F-4D97-AF65-F5344CB8AC3E}">
        <p14:creationId xmlns:p14="http://schemas.microsoft.com/office/powerpoint/2010/main" val="28326732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2736"/>
          </a:xfrm>
        </p:spPr>
        <p:txBody>
          <a:bodyPr/>
          <a:lstStyle/>
          <a:p>
            <a:r>
              <a:rPr lang="ru-RU" dirty="0"/>
              <a:t>Метрики качества регрессии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933" y="1740959"/>
            <a:ext cx="5715000" cy="3813174"/>
          </a:xfrm>
          <a:ln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b="1" dirty="0"/>
              <a:t>MAE/MAD </a:t>
            </a:r>
            <a:r>
              <a:rPr lang="en-US" dirty="0"/>
              <a:t>(Mean Absolute Error, Mean Absolute Deviation) — </a:t>
            </a:r>
            <a:r>
              <a:rPr lang="ru-RU" dirty="0"/>
              <a:t>средний модуль ошибки</a:t>
            </a:r>
          </a:p>
          <a:p>
            <a:pPr marL="0" indent="0" algn="just">
              <a:buNone/>
            </a:pPr>
            <a:r>
              <a:rPr lang="en-US" b="1" dirty="0"/>
              <a:t>MSE/MSD </a:t>
            </a:r>
            <a:r>
              <a:rPr lang="en-US" dirty="0"/>
              <a:t>(Mean Squared Error/Deviation) — </a:t>
            </a:r>
            <a:r>
              <a:rPr lang="ru-RU" dirty="0"/>
              <a:t>среднеквадратическая ошибка</a:t>
            </a:r>
          </a:p>
          <a:p>
            <a:pPr marL="0" indent="0" algn="just">
              <a:buNone/>
            </a:pPr>
            <a:r>
              <a:rPr lang="en-US" b="1" dirty="0"/>
              <a:t>RMSE/RMSD </a:t>
            </a:r>
            <a:r>
              <a:rPr lang="en-US" dirty="0"/>
              <a:t>(Root Mean Squared Error) — </a:t>
            </a:r>
            <a:r>
              <a:rPr lang="ru-RU" dirty="0"/>
              <a:t>лучше, чем </a:t>
            </a:r>
            <a:r>
              <a:rPr lang="en-US" dirty="0"/>
              <a:t>MSE, </a:t>
            </a:r>
            <a:r>
              <a:rPr lang="ru-RU" dirty="0"/>
              <a:t>потому что выражается в тех же единицах, что и измеряемая величина</a:t>
            </a:r>
          </a:p>
          <a:p>
            <a:pPr marL="0" indent="0" algn="just">
              <a:buNone/>
            </a:pPr>
            <a:r>
              <a:rPr lang="en-US" b="1" dirty="0"/>
              <a:t>MAPE/MAPD </a:t>
            </a:r>
            <a:r>
              <a:rPr lang="en-US" dirty="0"/>
              <a:t>(Mean Absolute Percentage Error) — </a:t>
            </a:r>
            <a:r>
              <a:rPr lang="ru-RU" dirty="0"/>
              <a:t>ошибка в процентах от самой величины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pPr/>
              <a:t>76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83" y="1477963"/>
            <a:ext cx="5560484" cy="435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63FDA6-621C-46D6-8477-B9B591C5825A}"/>
              </a:ext>
            </a:extLst>
          </p:cNvPr>
          <p:cNvSpPr txBox="1"/>
          <p:nvPr/>
        </p:nvSpPr>
        <p:spPr>
          <a:xfrm>
            <a:off x="4992371" y="6245584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#3</a:t>
            </a:r>
          </a:p>
        </p:txBody>
      </p:sp>
    </p:spTree>
    <p:extLst>
      <p:ext uri="{BB962C8B-B14F-4D97-AF65-F5344CB8AC3E}">
        <p14:creationId xmlns:p14="http://schemas.microsoft.com/office/powerpoint/2010/main" val="37284579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4" y="15979"/>
            <a:ext cx="12178915" cy="1036757"/>
          </a:xfrm>
        </p:spPr>
        <p:txBody>
          <a:bodyPr/>
          <a:lstStyle/>
          <a:p>
            <a:r>
              <a:rPr lang="ru-RU" dirty="0"/>
              <a:t>Метрики качества классификации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40958"/>
            <a:ext cx="11133667" cy="2526242"/>
          </a:xfrm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/>
              <a:t>True</a:t>
            </a:r>
            <a:r>
              <a:rPr lang="ru-RU" dirty="0"/>
              <a:t> </a:t>
            </a:r>
            <a:r>
              <a:rPr lang="ru-RU" dirty="0" err="1"/>
              <a:t>Positive</a:t>
            </a:r>
            <a:r>
              <a:rPr lang="ru-RU" dirty="0"/>
              <a:t> (TP) -- истинное значение было “да” и мы предсказали “да”</a:t>
            </a:r>
          </a:p>
          <a:p>
            <a:pPr algn="just"/>
            <a:r>
              <a:rPr lang="ru-RU" dirty="0" err="1"/>
              <a:t>True</a:t>
            </a:r>
            <a:r>
              <a:rPr lang="ru-RU" dirty="0"/>
              <a:t> </a:t>
            </a:r>
            <a:r>
              <a:rPr lang="ru-RU" dirty="0" err="1"/>
              <a:t>Negative</a:t>
            </a:r>
            <a:r>
              <a:rPr lang="ru-RU" dirty="0"/>
              <a:t> (TN) -- истинное значение было “нет” и мы предсказали “нет”</a:t>
            </a:r>
          </a:p>
          <a:p>
            <a:pPr algn="just"/>
            <a:r>
              <a:rPr lang="ru-RU" dirty="0" err="1"/>
              <a:t>False</a:t>
            </a:r>
            <a:r>
              <a:rPr lang="ru-RU" dirty="0"/>
              <a:t> </a:t>
            </a:r>
            <a:r>
              <a:rPr lang="ru-RU" dirty="0" err="1"/>
              <a:t>Positive</a:t>
            </a:r>
            <a:r>
              <a:rPr lang="ru-RU" dirty="0"/>
              <a:t> (FP) -- истинное значение было “нет”, а мы предсказали “да”. Ложное срабатывание, ошибка I рода.</a:t>
            </a:r>
          </a:p>
          <a:p>
            <a:pPr algn="just"/>
            <a:r>
              <a:rPr lang="ru-RU" dirty="0" err="1"/>
              <a:t>False</a:t>
            </a:r>
            <a:r>
              <a:rPr lang="ru-RU" dirty="0"/>
              <a:t> </a:t>
            </a:r>
            <a:r>
              <a:rPr lang="ru-RU" dirty="0" err="1"/>
              <a:t>Negatie</a:t>
            </a:r>
            <a:r>
              <a:rPr lang="ru-RU" dirty="0"/>
              <a:t> (FN) -- истинное значение было “да”, а мы предсказали “нет”. Пропуск цели, ошибка II рода.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pPr/>
              <a:t>77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08516" y="4327524"/>
          <a:ext cx="10320867" cy="2378076"/>
        </p:xfrm>
        <a:graphic>
          <a:graphicData uri="http://schemas.openxmlformats.org/drawingml/2006/table">
            <a:tbl>
              <a:tblPr/>
              <a:tblGrid>
                <a:gridCol w="29760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93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517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actual class</a:t>
                      </a: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69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predicted class</a:t>
                      </a: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tp</a:t>
                      </a:r>
                      <a:r>
                        <a:rPr kumimoji="0" lang="en-US" sz="2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 (true positive)</a:t>
                      </a:r>
                      <a:b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</a:b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Correct result</a:t>
                      </a: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fp</a:t>
                      </a:r>
                      <a:r>
                        <a:rPr kumimoji="0" lang="en-US" sz="2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 (false positive)</a:t>
                      </a: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Unexpected result</a:t>
                      </a: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9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fn</a:t>
                      </a:r>
                      <a:r>
                        <a:rPr kumimoji="0" lang="en-US" sz="26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 (false negative)</a:t>
                      </a: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Missing result</a:t>
                      </a: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tn</a:t>
                      </a:r>
                      <a:r>
                        <a:rPr kumimoji="0" lang="en-US" sz="26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(true negative)</a:t>
                      </a: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Correct absence of result</a:t>
                      </a: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63FDA6-621C-46D6-8477-B9B591C5825A}"/>
              </a:ext>
            </a:extLst>
          </p:cNvPr>
          <p:cNvSpPr txBox="1"/>
          <p:nvPr/>
        </p:nvSpPr>
        <p:spPr>
          <a:xfrm>
            <a:off x="9818371" y="657584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#3</a:t>
            </a:r>
          </a:p>
        </p:txBody>
      </p:sp>
    </p:spTree>
    <p:extLst>
      <p:ext uri="{BB962C8B-B14F-4D97-AF65-F5344CB8AC3E}">
        <p14:creationId xmlns:p14="http://schemas.microsoft.com/office/powerpoint/2010/main" val="3160724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774" y="-3117"/>
            <a:ext cx="12221774" cy="1055853"/>
          </a:xfrm>
        </p:spPr>
        <p:txBody>
          <a:bodyPr/>
          <a:lstStyle/>
          <a:p>
            <a:r>
              <a:rPr lang="ru-RU" dirty="0"/>
              <a:t>Метрики качества классификации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1503891"/>
            <a:ext cx="11032067" cy="2204509"/>
          </a:xfrm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err="1"/>
              <a:t>Accuracy</a:t>
            </a:r>
            <a:r>
              <a:rPr lang="ru-RU" b="1" dirty="0"/>
              <a:t> </a:t>
            </a:r>
            <a:r>
              <a:rPr lang="ru-RU" dirty="0"/>
              <a:t>(аккуратность) — процент верных предсказаний</a:t>
            </a:r>
          </a:p>
          <a:p>
            <a:pPr marL="0" indent="0" algn="just">
              <a:buNone/>
            </a:pPr>
            <a:r>
              <a:rPr lang="ru-RU" b="1" dirty="0" err="1"/>
              <a:t>Precision</a:t>
            </a:r>
            <a:r>
              <a:rPr lang="ru-RU" b="1" dirty="0"/>
              <a:t> </a:t>
            </a:r>
            <a:r>
              <a:rPr lang="ru-RU" dirty="0"/>
              <a:t>(точность) — сколько верных среди предсказанных как </a:t>
            </a:r>
            <a:r>
              <a:rPr lang="ru-RU" b="1" dirty="0"/>
              <a:t>Класс 1/да</a:t>
            </a:r>
          </a:p>
          <a:p>
            <a:pPr marL="0" indent="0" algn="just">
              <a:buNone/>
            </a:pPr>
            <a:r>
              <a:rPr lang="ru-RU" b="1" dirty="0" err="1"/>
              <a:t>Recall</a:t>
            </a:r>
            <a:r>
              <a:rPr lang="ru-RU" b="1" dirty="0"/>
              <a:t> </a:t>
            </a:r>
            <a:r>
              <a:rPr lang="ru-RU" dirty="0"/>
              <a:t>(полнота) — сколько из настоящих </a:t>
            </a:r>
            <a:r>
              <a:rPr lang="ru-RU" b="1" dirty="0"/>
              <a:t>Класс 1/да</a:t>
            </a:r>
            <a:r>
              <a:rPr lang="ru-RU" dirty="0"/>
              <a:t> мы определили верно (то же самое, что </a:t>
            </a:r>
            <a:r>
              <a:rPr lang="ru-RU" dirty="0" err="1"/>
              <a:t>True</a:t>
            </a:r>
            <a:r>
              <a:rPr lang="ru-RU" dirty="0"/>
              <a:t> </a:t>
            </a:r>
            <a:r>
              <a:rPr lang="ru-RU" dirty="0" err="1"/>
              <a:t>Positive</a:t>
            </a:r>
            <a:r>
              <a:rPr lang="ru-RU" dirty="0"/>
              <a:t> </a:t>
            </a:r>
            <a:r>
              <a:rPr lang="ru-RU" dirty="0" err="1"/>
              <a:t>Rate</a:t>
            </a:r>
            <a:r>
              <a:rPr lang="ru-RU" dirty="0"/>
              <a:t>, </a:t>
            </a:r>
            <a:r>
              <a:rPr lang="en-US" dirty="0"/>
              <a:t>Sensitivity)</a:t>
            </a:r>
          </a:p>
          <a:p>
            <a:pPr marL="0" indent="0" algn="just">
              <a:buNone/>
            </a:pPr>
            <a:r>
              <a:rPr lang="ru-RU" b="1" dirty="0"/>
              <a:t>F-мера </a:t>
            </a:r>
            <a:r>
              <a:rPr lang="ru-RU" dirty="0"/>
              <a:t>(гармоническое среднее P и R)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pPr/>
              <a:t>78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52" r="48307"/>
          <a:stretch/>
        </p:blipFill>
        <p:spPr bwMode="auto">
          <a:xfrm>
            <a:off x="571091" y="3988757"/>
            <a:ext cx="3853426" cy="136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563FDA6-621C-46D6-8477-B9B591C5825A}"/>
              </a:ext>
            </a:extLst>
          </p:cNvPr>
          <p:cNvSpPr txBox="1"/>
          <p:nvPr/>
        </p:nvSpPr>
        <p:spPr>
          <a:xfrm>
            <a:off x="9719734" y="640650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#3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32998D2-2425-4CC4-A364-AAE52D72B4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598" y="3836578"/>
            <a:ext cx="4936101" cy="279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934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2480" y="1988840"/>
            <a:ext cx="5734461" cy="301685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91857" y="1509806"/>
            <a:ext cx="5819476" cy="4597003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/>
              <a:t>Зависимость количества верно классифицированных положительных примеров от количества неверно классифицированных отрицательных примеров.</a:t>
            </a:r>
          </a:p>
          <a:p>
            <a:r>
              <a:rPr lang="ru-RU" sz="2400" dirty="0"/>
              <a:t>Разные кривые можно сравнивать по площади, которую они ограничивают (ROC AUC).</a:t>
            </a:r>
          </a:p>
          <a:p>
            <a:r>
              <a:rPr lang="ru-RU" sz="2400" dirty="0"/>
              <a:t>0.5 -- случайный классификатор</a:t>
            </a:r>
          </a:p>
          <a:p>
            <a:r>
              <a:rPr lang="ru-RU" sz="2400" dirty="0"/>
              <a:t>1.0 -- идеальный классификатор</a:t>
            </a:r>
          </a:p>
          <a:p>
            <a:r>
              <a:rPr lang="ru-RU" sz="2400" dirty="0"/>
              <a:t>В промежутке между ними реальные.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63FDA6-621C-46D6-8477-B9B591C5825A}"/>
              </a:ext>
            </a:extLst>
          </p:cNvPr>
          <p:cNvSpPr txBox="1"/>
          <p:nvPr/>
        </p:nvSpPr>
        <p:spPr>
          <a:xfrm>
            <a:off x="4992371" y="6245584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#3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526"/>
            <a:ext cx="12240000" cy="1080000"/>
          </a:xfrm>
        </p:spPr>
        <p:txBody>
          <a:bodyPr>
            <a:normAutofit/>
          </a:bodyPr>
          <a:lstStyle/>
          <a:p>
            <a:r>
              <a:rPr lang="ru-RU" dirty="0"/>
              <a:t>AUC-ROC -площадь под кривой </a:t>
            </a:r>
            <a:r>
              <a:rPr lang="ru-RU" dirty="0" smtClean="0"/>
              <a:t>ошибок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052736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11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752A2E09-71C0-4018-B828-539B7823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918E2E-38CB-4CC7-9332-C4444D460C8B}" type="slidenum">
              <a:rPr lang="ru-RU" altLang="en-US">
                <a:latin typeface="Garamond" panose="02020404030301010803" pitchFamily="18" charset="0"/>
              </a:rPr>
              <a:pPr eaLnBrk="1" hangingPunct="1"/>
              <a:t>8</a:t>
            </a:fld>
            <a:endParaRPr lang="ru-RU" altLang="en-US">
              <a:latin typeface="Garamond" panose="02020404030301010803" pitchFamily="18" charset="0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xmlns="" id="{D8DB7481-171D-46EB-AA72-4902D05110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662" y="2373"/>
            <a:ext cx="12211661" cy="1050363"/>
          </a:xfrm>
        </p:spPr>
        <p:txBody>
          <a:bodyPr/>
          <a:lstStyle/>
          <a:p>
            <a:pPr eaLnBrk="1" hangingPunct="1"/>
            <a:r>
              <a:rPr lang="ru-RU" altLang="ru-RU" dirty="0"/>
              <a:t>Методы представления знаний</a:t>
            </a:r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xmlns="" id="{1F4D4DC1-E5C8-42B0-A889-FAE8283B7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3352" y="1556792"/>
            <a:ext cx="11427692" cy="4467657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/>
          <a:lstStyle/>
          <a:p>
            <a:pPr algn="just" eaLnBrk="1" hangingPunct="1"/>
            <a:r>
              <a:rPr lang="ru-RU" altLang="ru-RU" dirty="0"/>
              <a:t>Методы инженерии знаний, ориентированные на формализацию знаний:</a:t>
            </a:r>
          </a:p>
          <a:p>
            <a:pPr lvl="1" algn="just" eaLnBrk="1" hangingPunct="1"/>
            <a:r>
              <a:rPr lang="ru-RU" altLang="ru-RU" dirty="0"/>
              <a:t>логические модели, в том числе продукционные</a:t>
            </a:r>
            <a:r>
              <a:rPr lang="en-US" altLang="ru-RU" dirty="0"/>
              <a:t>;</a:t>
            </a:r>
            <a:endParaRPr lang="ru-RU" altLang="ru-RU" dirty="0"/>
          </a:p>
          <a:p>
            <a:pPr lvl="1" algn="just" eaLnBrk="1" hangingPunct="1"/>
            <a:r>
              <a:rPr lang="ru-RU" altLang="ru-RU" dirty="0"/>
              <a:t>семантические сети;</a:t>
            </a:r>
          </a:p>
          <a:p>
            <a:pPr lvl="1" algn="just" eaLnBrk="1" hangingPunct="1"/>
            <a:r>
              <a:rPr lang="ru-RU" altLang="ru-RU" dirty="0"/>
              <a:t>фреймы</a:t>
            </a:r>
            <a:r>
              <a:rPr lang="en-US" altLang="ru-RU" dirty="0"/>
              <a:t>;</a:t>
            </a:r>
            <a:endParaRPr lang="ru-RU" altLang="ru-RU" dirty="0"/>
          </a:p>
          <a:p>
            <a:pPr algn="just" eaLnBrk="1" hangingPunct="1"/>
            <a:r>
              <a:rPr lang="ru-RU" altLang="ru-RU" dirty="0"/>
              <a:t>Методы, ориентированные на обучение:</a:t>
            </a:r>
          </a:p>
          <a:p>
            <a:pPr lvl="1" algn="just" eaLnBrk="1" hangingPunct="1"/>
            <a:r>
              <a:rPr lang="ru-RU" altLang="ru-RU" dirty="0"/>
              <a:t>нейронные сети</a:t>
            </a:r>
            <a:r>
              <a:rPr lang="en-US" altLang="ru-RU" dirty="0"/>
              <a:t>;</a:t>
            </a:r>
          </a:p>
          <a:p>
            <a:pPr lvl="1" algn="just" eaLnBrk="1" hangingPunct="1"/>
            <a:r>
              <a:rPr lang="ru-RU" altLang="ru-RU" dirty="0"/>
              <a:t>байесовские сети (условные вероятности)</a:t>
            </a:r>
          </a:p>
        </p:txBody>
      </p:sp>
    </p:spTree>
    <p:extLst>
      <p:ext uri="{BB962C8B-B14F-4D97-AF65-F5344CB8AC3E}">
        <p14:creationId xmlns:p14="http://schemas.microsoft.com/office/powerpoint/2010/main" val="757713719"/>
      </p:ext>
    </p:extLst>
  </p:cSld>
  <p:clrMapOvr>
    <a:masterClrMapping/>
  </p:clrMapOvr>
  <p:transition spd="slow" advTm="638000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440" y="389243"/>
            <a:ext cx="9662963" cy="46222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139700"/>
            <a:endParaRPr lang="ru" sz="4400" dirty="0"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7394" y="1556792"/>
            <a:ext cx="11072446" cy="455218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txBody>
          <a:bodyPr lIns="0" tIns="0" rIns="0" bIns="0">
            <a:noAutofit/>
          </a:bodyPr>
          <a:lstStyle/>
          <a:p>
            <a:pPr algn="just">
              <a:lnSpc>
                <a:spcPct val="84000"/>
              </a:lnSpc>
              <a:spcAft>
                <a:spcPts val="1120"/>
              </a:spcAft>
            </a:pPr>
            <a:r>
              <a:rPr lang="ru" sz="2400" dirty="0">
                <a:solidFill>
                  <a:srgbClr val="292934"/>
                </a:solidFill>
              </a:rPr>
              <a:t>Наряду с </a:t>
            </a:r>
            <a:r>
              <a:rPr lang="en-US" sz="2400" dirty="0">
                <a:solidFill>
                  <a:srgbClr val="292934"/>
                </a:solidFill>
              </a:rPr>
              <a:t>FPR </a:t>
            </a:r>
            <a:r>
              <a:rPr lang="ru" sz="2400" dirty="0">
                <a:solidFill>
                  <a:srgbClr val="292934"/>
                </a:solidFill>
              </a:rPr>
              <a:t>и </a:t>
            </a:r>
            <a:r>
              <a:rPr lang="en-US" sz="2400" dirty="0">
                <a:solidFill>
                  <a:srgbClr val="292934"/>
                </a:solidFill>
              </a:rPr>
              <a:t>TPR </a:t>
            </a:r>
            <a:r>
              <a:rPr lang="ru" sz="2400" dirty="0">
                <a:solidFill>
                  <a:srgbClr val="292934"/>
                </a:solidFill>
              </a:rPr>
              <a:t>при оценке качества классификации используют также понятия </a:t>
            </a:r>
            <a:r>
              <a:rPr lang="ru" sz="2400" i="1" dirty="0">
                <a:solidFill>
                  <a:srgbClr val="292934"/>
                </a:solidFill>
              </a:rPr>
              <a:t>чувствительности</a:t>
            </a:r>
            <a:r>
              <a:rPr lang="ru" sz="2400" dirty="0">
                <a:solidFill>
                  <a:srgbClr val="292934"/>
                </a:solidFill>
              </a:rPr>
              <a:t> и </a:t>
            </a:r>
            <a:r>
              <a:rPr lang="ru" sz="2400" i="1" dirty="0">
                <a:solidFill>
                  <a:srgbClr val="292934"/>
                </a:solidFill>
              </a:rPr>
              <a:t>специфичности</a:t>
            </a:r>
            <a:r>
              <a:rPr lang="ru" sz="2400" dirty="0">
                <a:solidFill>
                  <a:srgbClr val="292934"/>
                </a:solidFill>
              </a:rPr>
              <a:t>, которые изменяются в интервале [0,1]:</a:t>
            </a:r>
          </a:p>
          <a:p>
            <a:pPr marL="457200" indent="-457200" algn="just">
              <a:lnSpc>
                <a:spcPct val="84000"/>
              </a:lnSpc>
              <a:spcAft>
                <a:spcPts val="1120"/>
              </a:spcAft>
              <a:buFont typeface="Arial" pitchFamily="34" charset="0"/>
              <a:buChar char="•"/>
            </a:pPr>
            <a:r>
              <a:rPr lang="ru" sz="2400" i="1" dirty="0">
                <a:solidFill>
                  <a:srgbClr val="292934"/>
                </a:solidFill>
              </a:rPr>
              <a:t>чувствительность</a:t>
            </a:r>
            <a:r>
              <a:rPr lang="ru" sz="2400" dirty="0">
                <a:solidFill>
                  <a:srgbClr val="292934"/>
                </a:solidFill>
              </a:rPr>
              <a:t> алгоритма совпадает с </a:t>
            </a:r>
            <a:r>
              <a:rPr lang="en-US" sz="2400" dirty="0">
                <a:solidFill>
                  <a:srgbClr val="292934"/>
                </a:solidFill>
              </a:rPr>
              <a:t>TPR </a:t>
            </a:r>
            <a:r>
              <a:rPr lang="ru" sz="2400" dirty="0">
                <a:solidFill>
                  <a:srgbClr val="292934"/>
                </a:solidFill>
              </a:rPr>
              <a:t>(долей положительных объектов, правильно классифицированных алгоритмом);</a:t>
            </a:r>
          </a:p>
          <a:p>
            <a:pPr marL="457200" indent="-457200" algn="just">
              <a:lnSpc>
                <a:spcPct val="84000"/>
              </a:lnSpc>
              <a:spcAft>
                <a:spcPts val="1120"/>
              </a:spcAft>
              <a:buFont typeface="Arial" pitchFamily="34" charset="0"/>
              <a:buChar char="•"/>
            </a:pPr>
            <a:r>
              <a:rPr lang="ru" sz="2400" i="1" dirty="0">
                <a:solidFill>
                  <a:srgbClr val="292934"/>
                </a:solidFill>
              </a:rPr>
              <a:t>специфичность</a:t>
            </a:r>
            <a:r>
              <a:rPr lang="ru" sz="2400" dirty="0">
                <a:solidFill>
                  <a:srgbClr val="292934"/>
                </a:solidFill>
              </a:rPr>
              <a:t> алгоритма определяется как 1</a:t>
            </a:r>
            <a:r>
              <a:rPr lang="en-US" sz="2400" dirty="0">
                <a:solidFill>
                  <a:srgbClr val="292934"/>
                </a:solidFill>
              </a:rPr>
              <a:t>-FPR </a:t>
            </a:r>
            <a:r>
              <a:rPr lang="ru" sz="2400" dirty="0">
                <a:solidFill>
                  <a:srgbClr val="292934"/>
                </a:solidFill>
              </a:rPr>
              <a:t>(это доля отрицательных объектов, правильно классифицированных алгоритмом).</a:t>
            </a:r>
          </a:p>
          <a:p>
            <a:pPr algn="just">
              <a:lnSpc>
                <a:spcPct val="84000"/>
              </a:lnSpc>
            </a:pPr>
            <a:r>
              <a:rPr lang="ru" sz="2400" dirty="0">
                <a:solidFill>
                  <a:srgbClr val="292934"/>
                </a:solidFill>
              </a:rPr>
              <a:t>Модель с высокой чувствительностью чаще дает истинный результат при наличии положительного исхода (хорошо обнаруживает положительные примеры). Наоборот, модель с высокой специфичностью чаще дает истинный результат при наличии отрицательного исхода (хорошо обнаруживает отрицательные примеры).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63FDA6-621C-46D6-8477-B9B591C5825A}"/>
              </a:ext>
            </a:extLst>
          </p:cNvPr>
          <p:cNvSpPr txBox="1"/>
          <p:nvPr/>
        </p:nvSpPr>
        <p:spPr>
          <a:xfrm>
            <a:off x="4992371" y="6245584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#3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Чувствительность и </a:t>
            </a:r>
            <a:r>
              <a:rPr lang="ru-RU" dirty="0" smtClean="0"/>
              <a:t>специфичность</a:t>
            </a:r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052736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9797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#4. Обучение модели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0" y="1825625"/>
            <a:ext cx="6620934" cy="4253442"/>
          </a:xfrm>
          <a:ln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Разбиение </a:t>
            </a:r>
            <a:r>
              <a:rPr lang="ru-RU" b="1" dirty="0" err="1"/>
              <a:t>датасета</a:t>
            </a:r>
            <a:r>
              <a:rPr lang="ru-RU" b="1" dirty="0"/>
              <a:t> для обучения и оценки</a:t>
            </a:r>
          </a:p>
          <a:p>
            <a:pPr algn="just"/>
            <a:r>
              <a:rPr lang="ru-RU" dirty="0"/>
              <a:t>Скрытые данные (</a:t>
            </a:r>
            <a:r>
              <a:rPr lang="en-US" dirty="0"/>
              <a:t>Hold-out validation):</a:t>
            </a:r>
          </a:p>
          <a:p>
            <a:pPr lvl="1" algn="just"/>
            <a:r>
              <a:rPr lang="en-US" dirty="0"/>
              <a:t>train/validation/test </a:t>
            </a:r>
            <a:r>
              <a:rPr lang="ru-RU" dirty="0" err="1"/>
              <a:t>датасеты</a:t>
            </a:r>
            <a:endParaRPr lang="ru-RU" dirty="0"/>
          </a:p>
          <a:p>
            <a:pPr lvl="1" algn="just"/>
            <a:r>
              <a:rPr lang="ru-RU" dirty="0"/>
              <a:t>Обучаем модель на </a:t>
            </a:r>
            <a:r>
              <a:rPr lang="en-US" dirty="0"/>
              <a:t>train</a:t>
            </a:r>
          </a:p>
          <a:p>
            <a:pPr lvl="1" algn="just"/>
            <a:r>
              <a:rPr lang="ru-RU" dirty="0"/>
              <a:t>Выбираем модель по </a:t>
            </a:r>
            <a:r>
              <a:rPr lang="en-US" dirty="0"/>
              <a:t>validation</a:t>
            </a:r>
            <a:r>
              <a:rPr lang="ru-RU" dirty="0"/>
              <a:t> </a:t>
            </a:r>
            <a:endParaRPr lang="en-US" dirty="0"/>
          </a:p>
          <a:p>
            <a:pPr lvl="1" algn="just"/>
            <a:r>
              <a:rPr lang="ru-RU" dirty="0"/>
              <a:t>Финальная проверка на </a:t>
            </a:r>
            <a:r>
              <a:rPr lang="ru-RU" dirty="0" err="1"/>
              <a:t>test</a:t>
            </a:r>
            <a:r>
              <a:rPr lang="ru-RU" dirty="0"/>
              <a:t> (используется только один раз для получения неоптимистичной оценки качества)</a:t>
            </a:r>
          </a:p>
          <a:p>
            <a:pPr algn="just"/>
            <a:r>
              <a:rPr lang="ru-RU" dirty="0"/>
              <a:t>• Кросс-</a:t>
            </a:r>
            <a:r>
              <a:rPr lang="ru-RU" dirty="0" err="1"/>
              <a:t>валидация</a:t>
            </a:r>
            <a:r>
              <a:rPr lang="ru-RU" dirty="0"/>
              <a:t> (</a:t>
            </a:r>
            <a:r>
              <a:rPr lang="en-US" dirty="0"/>
              <a:t>k-fold cross-validation)</a:t>
            </a:r>
          </a:p>
          <a:p>
            <a:pPr lvl="1" algn="just"/>
            <a:r>
              <a:rPr lang="ru-RU" dirty="0"/>
              <a:t>Разбиваем данные на k кусочков</a:t>
            </a:r>
          </a:p>
          <a:p>
            <a:pPr lvl="1" algn="just"/>
            <a:r>
              <a:rPr lang="ru-RU" dirty="0"/>
              <a:t>Обучаемся на (k-1) кусочке, проверяемся на 1</a:t>
            </a:r>
          </a:p>
          <a:p>
            <a:pPr lvl="1" algn="just"/>
            <a:r>
              <a:rPr lang="ru-RU" dirty="0"/>
              <a:t>Результат усредняется</a:t>
            </a:r>
          </a:p>
          <a:p>
            <a:pPr algn="just"/>
            <a:r>
              <a:rPr lang="en-US" dirty="0"/>
              <a:t>• Bootstrap resampling</a:t>
            </a:r>
          </a:p>
          <a:p>
            <a:pPr lvl="1" algn="just"/>
            <a:r>
              <a:rPr lang="ru-RU" dirty="0"/>
              <a:t>Генерируем новый </a:t>
            </a:r>
            <a:r>
              <a:rPr lang="ru-RU" dirty="0" err="1"/>
              <a:t>датасет</a:t>
            </a:r>
            <a:r>
              <a:rPr lang="ru-RU" dirty="0"/>
              <a:t>, делая выборку из оригинального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622" y="1860021"/>
            <a:ext cx="4751263" cy="376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63FDA6-621C-46D6-8477-B9B591C5825A}"/>
              </a:ext>
            </a:extLst>
          </p:cNvPr>
          <p:cNvSpPr txBox="1"/>
          <p:nvPr/>
        </p:nvSpPr>
        <p:spPr>
          <a:xfrm>
            <a:off x="4992371" y="6245584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#4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052736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81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18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#4. Обучение модели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/>
              <a:t>Модель обучается на тренировочных данных (</a:t>
            </a:r>
            <a:r>
              <a:rPr lang="ru-RU" dirty="0" err="1"/>
              <a:t>train</a:t>
            </a:r>
            <a:r>
              <a:rPr lang="ru-RU" dirty="0"/>
              <a:t> </a:t>
            </a:r>
            <a:r>
              <a:rPr lang="ru-RU" dirty="0" err="1"/>
              <a:t>set</a:t>
            </a:r>
            <a:r>
              <a:rPr lang="ru-RU" dirty="0"/>
              <a:t>)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dirty="0"/>
              <a:t>Обучение может означать подстройку каких-то численных параметров модели или (реже) изменение структуры модели.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dirty="0"/>
              <a:t>В результате мы получаем параметры модели, которые позволяют ей (мы надеемся) эффективно выполнять свою функцию.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Редко бывает только одна модель, обычно требуется пробовать разные варианты одной модели или модели различных классов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dirty="0"/>
              <a:t>Для оценки качества и выбора лучшей модели мы используем </a:t>
            </a:r>
            <a:r>
              <a:rPr lang="ru-RU" dirty="0" err="1"/>
              <a:t>валидационную</a:t>
            </a:r>
            <a:r>
              <a:rPr lang="ru-RU" dirty="0"/>
              <a:t> выборку (</a:t>
            </a:r>
            <a:r>
              <a:rPr lang="ru-RU" dirty="0" err="1"/>
              <a:t>validation</a:t>
            </a:r>
            <a:r>
              <a:rPr lang="ru-RU" dirty="0"/>
              <a:t> </a:t>
            </a:r>
            <a:r>
              <a:rPr lang="ru-RU" dirty="0" err="1"/>
              <a:t>set</a:t>
            </a:r>
            <a:r>
              <a:rPr lang="ru-RU" dirty="0"/>
              <a:t>), на которой модель не обучалась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В конце работы мы оцениваем модель на тестовой выборке </a:t>
            </a:r>
            <a:r>
              <a:rPr lang="en-US" dirty="0"/>
              <a:t>(test set)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dirty="0"/>
              <a:t>Это нужно для получения не слишком оптимистичной оценки качества модели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pPr/>
              <a:t>82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63FDA6-621C-46D6-8477-B9B591C5825A}"/>
              </a:ext>
            </a:extLst>
          </p:cNvPr>
          <p:cNvSpPr txBox="1"/>
          <p:nvPr/>
        </p:nvSpPr>
        <p:spPr>
          <a:xfrm>
            <a:off x="4992371" y="6245584"/>
            <a:ext cx="14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Шаг #4</a:t>
            </a:r>
          </a:p>
        </p:txBody>
      </p:sp>
    </p:spTree>
    <p:extLst>
      <p:ext uri="{BB962C8B-B14F-4D97-AF65-F5344CB8AC3E}">
        <p14:creationId xmlns:p14="http://schemas.microsoft.com/office/powerpoint/2010/main" val="9729475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4422" y="1458468"/>
            <a:ext cx="780288" cy="585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4240" y="5480304"/>
            <a:ext cx="1125728" cy="792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8008" y="3284984"/>
            <a:ext cx="4880864" cy="23439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3456" y="312420"/>
            <a:ext cx="7660640" cy="3718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endParaRPr lang="ru" sz="44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9056" y="1658112"/>
            <a:ext cx="3198368" cy="27127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900" dirty="0"/>
              <a:t>Языки: </a:t>
            </a:r>
            <a:r>
              <a:rPr lang="en-US" sz="1900" dirty="0"/>
              <a:t>Python, </a:t>
            </a:r>
            <a:r>
              <a:rPr lang="ru" sz="1900" dirty="0"/>
              <a:t>C/C++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5400" y="2362200"/>
            <a:ext cx="10176256" cy="53644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900" dirty="0"/>
              <a:t>Библиотеки: </a:t>
            </a:r>
            <a:r>
              <a:rPr lang="en-US" sz="1900" dirty="0"/>
              <a:t>Scikit-learn, NumPy, SciPy, Matplotlib, Pandas</a:t>
            </a:r>
            <a:endParaRPr lang="en-US" sz="2700" dirty="0">
              <a:solidFill>
                <a:srgbClr val="41404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85891" y="2505456"/>
            <a:ext cx="406400" cy="124968"/>
          </a:xfrm>
          <a:prstGeom prst="rect">
            <a:avLst/>
          </a:prstGeom>
          <a:solidFill>
            <a:srgbClr val="F7993A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900">
                <a:solidFill>
                  <a:srgbClr val="FFFFFF"/>
                </a:solidFill>
                <a:latin typeface="Times New Roman"/>
              </a:rPr>
              <a:t>scikit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72264" y="2543695"/>
            <a:ext cx="1357376" cy="23469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95572" indent="0"/>
            <a:r>
              <a:rPr lang="en-US" sz="2700" b="1" dirty="0">
                <a:latin typeface="Times New Roman"/>
              </a:rPr>
              <a:t>team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7184" y="3773424"/>
            <a:ext cx="4610744" cy="27127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/>
            <a:r>
              <a:rPr lang="ru-RU" sz="1900" dirty="0" smtClean="0"/>
              <a:t>Платформы</a:t>
            </a:r>
            <a:r>
              <a:rPr lang="ru" sz="1900" dirty="0" smtClean="0"/>
              <a:t>: </a:t>
            </a:r>
            <a:r>
              <a:rPr lang="en-US" sz="1900" dirty="0"/>
              <a:t>TensorFlow, Caffe, </a:t>
            </a:r>
            <a:r>
              <a:rPr lang="en-US" sz="1900" dirty="0" err="1"/>
              <a:t>Keras</a:t>
            </a:r>
            <a:r>
              <a:rPr lang="en-US" sz="1900" dirty="0"/>
              <a:t>, </a:t>
            </a:r>
            <a:r>
              <a:rPr lang="en-US" sz="1900" dirty="0" err="1"/>
              <a:t>Teano</a:t>
            </a:r>
            <a:endParaRPr lang="en-US" sz="19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37184" y="4681728"/>
            <a:ext cx="3958336" cy="25908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900"/>
              <a:t>Машинное зрение </a:t>
            </a:r>
            <a:r>
              <a:rPr lang="en-US" sz="1900"/>
              <a:t>OpenCV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32000" y="6306312"/>
            <a:ext cx="1467104" cy="29565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200" b="1">
                <a:latin typeface="Times New Roman"/>
              </a:rPr>
              <a:t>OpenCV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Инструменты машинного </a:t>
            </a:r>
            <a:r>
              <a:rPr lang="ru-RU" dirty="0" smtClean="0"/>
              <a:t>обучения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83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5639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4932" y="460156"/>
            <a:ext cx="2419435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endParaRPr lang="en-US" sz="4400" dirty="0"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1423" y="0"/>
            <a:ext cx="12223423" cy="1325563"/>
          </a:xfrm>
        </p:spPr>
        <p:txBody>
          <a:bodyPr/>
          <a:lstStyle/>
          <a:p>
            <a:r>
              <a:rPr lang="en-US" dirty="0" err="1"/>
              <a:t>DataSet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82599" y="1757891"/>
            <a:ext cx="11133667" cy="4405842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https://www.kaggle.com/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https://datasetsearch.research.google.com/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https://visualdata.io/discovery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https://guides.library.cmu.edu/machine-learning/datasets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6"/>
              </a:rPr>
              <a:t>https://nuancesprog.ru/p/9851/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7"/>
              </a:rPr>
              <a:t>https://tproger.ru/translations/the-best-datasets-for-machine-learning-and-data-science/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052736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84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29368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pPr/>
              <a:t>85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5" y="1556792"/>
            <a:ext cx="7799989" cy="470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A41E12-868A-47F6-AD91-CA6BF2D406AC}"/>
              </a:ext>
            </a:extLst>
          </p:cNvPr>
          <p:cNvSpPr txBox="1"/>
          <p:nvPr/>
        </p:nvSpPr>
        <p:spPr>
          <a:xfrm>
            <a:off x="274493" y="6257835"/>
            <a:ext cx="1078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Глубокое обучение и глубокая оптимизация: современное состояние и перспективы развития технологий искусственного интеллекта. Ю.В. </a:t>
            </a:r>
            <a:r>
              <a:rPr lang="ru-RU" dirty="0" err="1"/>
              <a:t>Визильтер</a:t>
            </a:r>
            <a:r>
              <a:rPr lang="ru-RU" dirty="0"/>
              <a:t>, д.ф.-м.н., проф. РАН, viz@gosniias.ru</a:t>
            </a:r>
          </a:p>
        </p:txBody>
      </p:sp>
    </p:spTree>
    <p:extLst>
      <p:ext uri="{BB962C8B-B14F-4D97-AF65-F5344CB8AC3E}">
        <p14:creationId xmlns:p14="http://schemas.microsoft.com/office/powerpoint/2010/main" val="22238193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1035050" y="5747544"/>
            <a:ext cx="689769" cy="194387"/>
          </a:xfrm>
          <a:prstGeom prst="rect">
            <a:avLst/>
          </a:prstGeom>
        </p:spPr>
        <p:txBody>
          <a:bodyPr lIns="0" tIns="9627" rIns="0" bIns="0">
            <a:spAutoFit/>
          </a:bodyPr>
          <a:lstStyle/>
          <a:p>
            <a:pPr marL="7702">
              <a:spcBef>
                <a:spcPts val="76"/>
              </a:spcBef>
              <a:defRPr/>
            </a:pPr>
            <a:r>
              <a:rPr sz="1200" spc="-12" dirty="0">
                <a:latin typeface="Calibri"/>
                <a:cs typeface="Calibri"/>
              </a:rPr>
              <a:t>Input</a:t>
            </a:r>
            <a:r>
              <a:rPr sz="1200" spc="-64" dirty="0">
                <a:latin typeface="Calibri"/>
                <a:cs typeface="Calibri"/>
              </a:rPr>
              <a:t> </a:t>
            </a:r>
            <a:r>
              <a:rPr sz="1200" spc="-12" dirty="0">
                <a:latin typeface="Calibri"/>
                <a:cs typeface="Calibri"/>
              </a:rPr>
              <a:t>Layer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2463" y="2536825"/>
            <a:ext cx="2326482" cy="315164"/>
          </a:xfrm>
          <a:prstGeom prst="rect">
            <a:avLst/>
          </a:prstGeom>
        </p:spPr>
        <p:txBody>
          <a:bodyPr lIns="0" tIns="7316" rIns="0" bIns="0">
            <a:spAutoFit/>
          </a:bodyPr>
          <a:lstStyle/>
          <a:p>
            <a:pPr marL="7702">
              <a:spcBef>
                <a:spcPts val="57"/>
              </a:spcBef>
              <a:defRPr/>
            </a:pPr>
            <a:r>
              <a:rPr sz="2000" spc="-34" dirty="0">
                <a:latin typeface="Calibri"/>
                <a:cs typeface="Calibri"/>
              </a:rPr>
              <a:t>Simple </a:t>
            </a:r>
            <a:r>
              <a:rPr sz="2000" spc="-31" dirty="0">
                <a:latin typeface="Calibri"/>
                <a:cs typeface="Calibri"/>
              </a:rPr>
              <a:t>Neural</a:t>
            </a:r>
            <a:r>
              <a:rPr sz="2000" spc="-124" dirty="0">
                <a:latin typeface="Calibri"/>
                <a:cs typeface="Calibri"/>
              </a:rPr>
              <a:t> </a:t>
            </a:r>
            <a:r>
              <a:rPr sz="2000" spc="-37" dirty="0">
                <a:latin typeface="Calibri"/>
                <a:cs typeface="Calibri"/>
              </a:rPr>
              <a:t>Network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72100" y="2536825"/>
            <a:ext cx="3090069" cy="315164"/>
          </a:xfrm>
          <a:prstGeom prst="rect">
            <a:avLst/>
          </a:prstGeom>
        </p:spPr>
        <p:txBody>
          <a:bodyPr lIns="0" tIns="7316" rIns="0" bIns="0">
            <a:spAutoFit/>
          </a:bodyPr>
          <a:lstStyle/>
          <a:p>
            <a:pPr marL="7702">
              <a:spcBef>
                <a:spcPts val="57"/>
              </a:spcBef>
              <a:defRPr/>
            </a:pPr>
            <a:r>
              <a:rPr sz="2000" spc="-28" dirty="0">
                <a:latin typeface="Calibri"/>
                <a:cs typeface="Calibri"/>
              </a:rPr>
              <a:t>Deep </a:t>
            </a:r>
            <a:r>
              <a:rPr sz="2000" spc="-31" dirty="0">
                <a:latin typeface="Calibri"/>
                <a:cs typeface="Calibri"/>
              </a:rPr>
              <a:t>Learning Neural</a:t>
            </a:r>
            <a:r>
              <a:rPr sz="2000" spc="-176" dirty="0">
                <a:latin typeface="Calibri"/>
                <a:cs typeface="Calibri"/>
              </a:rPr>
              <a:t> </a:t>
            </a:r>
            <a:r>
              <a:rPr sz="2000" spc="-37" dirty="0">
                <a:latin typeface="Calibri"/>
                <a:cs typeface="Calibri"/>
              </a:rPr>
              <a:t>Network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475" name="object 19"/>
          <p:cNvSpPr>
            <a:spLocks noChangeArrowheads="1"/>
          </p:cNvSpPr>
          <p:nvPr/>
        </p:nvSpPr>
        <p:spPr bwMode="auto">
          <a:xfrm>
            <a:off x="660400" y="5722144"/>
            <a:ext cx="269875" cy="269875"/>
          </a:xfrm>
          <a:custGeom>
            <a:avLst/>
            <a:gdLst>
              <a:gd name="T0" fmla="*/ 0 w 445134"/>
              <a:gd name="T1" fmla="*/ 0 h 445134"/>
              <a:gd name="T2" fmla="*/ 445134 w 445134"/>
              <a:gd name="T3" fmla="*/ 445134 h 445134"/>
            </a:gdLst>
            <a:ahLst/>
            <a:cxnLst/>
            <a:rect l="T0" t="T1" r="T2" b="T3"/>
            <a:pathLst>
              <a:path w="445134" h="445134">
                <a:moveTo>
                  <a:pt x="222506" y="0"/>
                </a:moveTo>
                <a:lnTo>
                  <a:pt x="177663" y="4520"/>
                </a:lnTo>
                <a:lnTo>
                  <a:pt x="135897" y="17485"/>
                </a:lnTo>
                <a:lnTo>
                  <a:pt x="98101" y="38000"/>
                </a:lnTo>
                <a:lnTo>
                  <a:pt x="65170" y="65170"/>
                </a:lnTo>
                <a:lnTo>
                  <a:pt x="38000" y="98101"/>
                </a:lnTo>
                <a:lnTo>
                  <a:pt x="17485" y="135897"/>
                </a:lnTo>
                <a:lnTo>
                  <a:pt x="4520" y="177663"/>
                </a:lnTo>
                <a:lnTo>
                  <a:pt x="0" y="222506"/>
                </a:lnTo>
                <a:lnTo>
                  <a:pt x="4520" y="267348"/>
                </a:lnTo>
                <a:lnTo>
                  <a:pt x="17485" y="309115"/>
                </a:lnTo>
                <a:lnTo>
                  <a:pt x="38000" y="346911"/>
                </a:lnTo>
                <a:lnTo>
                  <a:pt x="65170" y="379841"/>
                </a:lnTo>
                <a:lnTo>
                  <a:pt x="98101" y="407011"/>
                </a:lnTo>
                <a:lnTo>
                  <a:pt x="135897" y="427526"/>
                </a:lnTo>
                <a:lnTo>
                  <a:pt x="177663" y="440492"/>
                </a:lnTo>
                <a:lnTo>
                  <a:pt x="222506" y="445012"/>
                </a:lnTo>
                <a:lnTo>
                  <a:pt x="267348" y="440492"/>
                </a:lnTo>
                <a:lnTo>
                  <a:pt x="309115" y="427526"/>
                </a:lnTo>
                <a:lnTo>
                  <a:pt x="346911" y="407011"/>
                </a:lnTo>
                <a:lnTo>
                  <a:pt x="379841" y="379841"/>
                </a:lnTo>
                <a:lnTo>
                  <a:pt x="407011" y="346911"/>
                </a:lnTo>
                <a:lnTo>
                  <a:pt x="427526" y="309115"/>
                </a:lnTo>
                <a:lnTo>
                  <a:pt x="440492" y="267348"/>
                </a:lnTo>
                <a:lnTo>
                  <a:pt x="445012" y="222506"/>
                </a:lnTo>
                <a:lnTo>
                  <a:pt x="440492" y="177663"/>
                </a:lnTo>
                <a:lnTo>
                  <a:pt x="427526" y="135897"/>
                </a:lnTo>
                <a:lnTo>
                  <a:pt x="407011" y="98101"/>
                </a:lnTo>
                <a:lnTo>
                  <a:pt x="379841" y="65170"/>
                </a:lnTo>
                <a:lnTo>
                  <a:pt x="346911" y="38000"/>
                </a:lnTo>
                <a:lnTo>
                  <a:pt x="309115" y="17485"/>
                </a:lnTo>
                <a:lnTo>
                  <a:pt x="267348" y="4520"/>
                </a:lnTo>
                <a:lnTo>
                  <a:pt x="222506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" name="object 20"/>
          <p:cNvSpPr txBox="1"/>
          <p:nvPr/>
        </p:nvSpPr>
        <p:spPr>
          <a:xfrm>
            <a:off x="5770563" y="5747544"/>
            <a:ext cx="804069" cy="194387"/>
          </a:xfrm>
          <a:prstGeom prst="rect">
            <a:avLst/>
          </a:prstGeom>
        </p:spPr>
        <p:txBody>
          <a:bodyPr lIns="0" tIns="9627" rIns="0" bIns="0">
            <a:spAutoFit/>
          </a:bodyPr>
          <a:lstStyle/>
          <a:p>
            <a:pPr marL="7702">
              <a:spcBef>
                <a:spcPts val="76"/>
              </a:spcBef>
              <a:defRPr/>
            </a:pPr>
            <a:r>
              <a:rPr sz="1200" spc="-12" dirty="0">
                <a:latin typeface="Calibri"/>
                <a:cs typeface="Calibri"/>
              </a:rPr>
              <a:t>Hidden</a:t>
            </a:r>
            <a:r>
              <a:rPr sz="1200" spc="-61" dirty="0">
                <a:latin typeface="Calibri"/>
                <a:cs typeface="Calibri"/>
              </a:rPr>
              <a:t> </a:t>
            </a:r>
            <a:r>
              <a:rPr sz="1200" spc="-12" dirty="0">
                <a:latin typeface="Calibri"/>
                <a:cs typeface="Calibri"/>
              </a:rPr>
              <a:t>Layer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477" name="object 21"/>
          <p:cNvSpPr>
            <a:spLocks noChangeArrowheads="1"/>
          </p:cNvSpPr>
          <p:nvPr/>
        </p:nvSpPr>
        <p:spPr bwMode="auto">
          <a:xfrm>
            <a:off x="5396707" y="5722144"/>
            <a:ext cx="269875" cy="269875"/>
          </a:xfrm>
          <a:custGeom>
            <a:avLst/>
            <a:gdLst>
              <a:gd name="T0" fmla="*/ 0 w 445134"/>
              <a:gd name="T1" fmla="*/ 0 h 445134"/>
              <a:gd name="T2" fmla="*/ 445134 w 445134"/>
              <a:gd name="T3" fmla="*/ 445134 h 445134"/>
            </a:gdLst>
            <a:ahLst/>
            <a:cxnLst/>
            <a:rect l="T0" t="T1" r="T2" b="T3"/>
            <a:pathLst>
              <a:path w="445134" h="445134">
                <a:moveTo>
                  <a:pt x="222506" y="0"/>
                </a:moveTo>
                <a:lnTo>
                  <a:pt x="177663" y="4520"/>
                </a:lnTo>
                <a:lnTo>
                  <a:pt x="135897" y="17485"/>
                </a:lnTo>
                <a:lnTo>
                  <a:pt x="98101" y="38000"/>
                </a:lnTo>
                <a:lnTo>
                  <a:pt x="65170" y="65170"/>
                </a:lnTo>
                <a:lnTo>
                  <a:pt x="38000" y="98101"/>
                </a:lnTo>
                <a:lnTo>
                  <a:pt x="17485" y="135897"/>
                </a:lnTo>
                <a:lnTo>
                  <a:pt x="4520" y="177663"/>
                </a:lnTo>
                <a:lnTo>
                  <a:pt x="0" y="222506"/>
                </a:lnTo>
                <a:lnTo>
                  <a:pt x="4520" y="267348"/>
                </a:lnTo>
                <a:lnTo>
                  <a:pt x="17485" y="309115"/>
                </a:lnTo>
                <a:lnTo>
                  <a:pt x="38000" y="346911"/>
                </a:lnTo>
                <a:lnTo>
                  <a:pt x="65170" y="379841"/>
                </a:lnTo>
                <a:lnTo>
                  <a:pt x="98101" y="407011"/>
                </a:lnTo>
                <a:lnTo>
                  <a:pt x="135897" y="427526"/>
                </a:lnTo>
                <a:lnTo>
                  <a:pt x="177663" y="440492"/>
                </a:lnTo>
                <a:lnTo>
                  <a:pt x="222506" y="445012"/>
                </a:lnTo>
                <a:lnTo>
                  <a:pt x="267348" y="440492"/>
                </a:lnTo>
                <a:lnTo>
                  <a:pt x="309115" y="427526"/>
                </a:lnTo>
                <a:lnTo>
                  <a:pt x="346911" y="407011"/>
                </a:lnTo>
                <a:lnTo>
                  <a:pt x="379841" y="379841"/>
                </a:lnTo>
                <a:lnTo>
                  <a:pt x="407011" y="346911"/>
                </a:lnTo>
                <a:lnTo>
                  <a:pt x="427526" y="309115"/>
                </a:lnTo>
                <a:lnTo>
                  <a:pt x="440492" y="267348"/>
                </a:lnTo>
                <a:lnTo>
                  <a:pt x="445012" y="222506"/>
                </a:lnTo>
                <a:lnTo>
                  <a:pt x="440492" y="177663"/>
                </a:lnTo>
                <a:lnTo>
                  <a:pt x="427526" y="135897"/>
                </a:lnTo>
                <a:lnTo>
                  <a:pt x="407011" y="98101"/>
                </a:lnTo>
                <a:lnTo>
                  <a:pt x="379841" y="65170"/>
                </a:lnTo>
                <a:lnTo>
                  <a:pt x="346911" y="38000"/>
                </a:lnTo>
                <a:lnTo>
                  <a:pt x="309115" y="17485"/>
                </a:lnTo>
                <a:lnTo>
                  <a:pt x="267348" y="4520"/>
                </a:lnTo>
                <a:lnTo>
                  <a:pt x="222506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22"/>
          <p:cNvSpPr txBox="1"/>
          <p:nvPr/>
        </p:nvSpPr>
        <p:spPr>
          <a:xfrm>
            <a:off x="7361237" y="5747544"/>
            <a:ext cx="797719" cy="194387"/>
          </a:xfrm>
          <a:prstGeom prst="rect">
            <a:avLst/>
          </a:prstGeom>
        </p:spPr>
        <p:txBody>
          <a:bodyPr lIns="0" tIns="9627" rIns="0" bIns="0">
            <a:spAutoFit/>
          </a:bodyPr>
          <a:lstStyle/>
          <a:p>
            <a:pPr marL="7702">
              <a:spcBef>
                <a:spcPts val="76"/>
              </a:spcBef>
              <a:defRPr/>
            </a:pPr>
            <a:r>
              <a:rPr sz="1200" spc="-12" dirty="0">
                <a:latin typeface="Calibri"/>
                <a:cs typeface="Calibri"/>
              </a:rPr>
              <a:t>Output</a:t>
            </a:r>
            <a:r>
              <a:rPr sz="1200" spc="-64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Layer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479" name="object 23"/>
          <p:cNvSpPr>
            <a:spLocks noChangeArrowheads="1"/>
          </p:cNvSpPr>
          <p:nvPr/>
        </p:nvSpPr>
        <p:spPr bwMode="auto">
          <a:xfrm>
            <a:off x="6986588" y="5722144"/>
            <a:ext cx="269875" cy="269875"/>
          </a:xfrm>
          <a:custGeom>
            <a:avLst/>
            <a:gdLst>
              <a:gd name="T0" fmla="*/ 0 w 445134"/>
              <a:gd name="T1" fmla="*/ 0 h 445134"/>
              <a:gd name="T2" fmla="*/ 445134 w 445134"/>
              <a:gd name="T3" fmla="*/ 445134 h 445134"/>
            </a:gdLst>
            <a:ahLst/>
            <a:cxnLst/>
            <a:rect l="T0" t="T1" r="T2" b="T3"/>
            <a:pathLst>
              <a:path w="445134" h="445134">
                <a:moveTo>
                  <a:pt x="222506" y="0"/>
                </a:moveTo>
                <a:lnTo>
                  <a:pt x="177663" y="4520"/>
                </a:lnTo>
                <a:lnTo>
                  <a:pt x="135897" y="17485"/>
                </a:lnTo>
                <a:lnTo>
                  <a:pt x="98101" y="38000"/>
                </a:lnTo>
                <a:lnTo>
                  <a:pt x="65170" y="65170"/>
                </a:lnTo>
                <a:lnTo>
                  <a:pt x="38000" y="98101"/>
                </a:lnTo>
                <a:lnTo>
                  <a:pt x="17485" y="135897"/>
                </a:lnTo>
                <a:lnTo>
                  <a:pt x="4520" y="177663"/>
                </a:lnTo>
                <a:lnTo>
                  <a:pt x="0" y="222506"/>
                </a:lnTo>
                <a:lnTo>
                  <a:pt x="4520" y="267348"/>
                </a:lnTo>
                <a:lnTo>
                  <a:pt x="17485" y="309115"/>
                </a:lnTo>
                <a:lnTo>
                  <a:pt x="38000" y="346911"/>
                </a:lnTo>
                <a:lnTo>
                  <a:pt x="65170" y="379841"/>
                </a:lnTo>
                <a:lnTo>
                  <a:pt x="98101" y="407011"/>
                </a:lnTo>
                <a:lnTo>
                  <a:pt x="135897" y="427526"/>
                </a:lnTo>
                <a:lnTo>
                  <a:pt x="177663" y="440492"/>
                </a:lnTo>
                <a:lnTo>
                  <a:pt x="222506" y="445012"/>
                </a:lnTo>
                <a:lnTo>
                  <a:pt x="267348" y="440492"/>
                </a:lnTo>
                <a:lnTo>
                  <a:pt x="309115" y="427526"/>
                </a:lnTo>
                <a:lnTo>
                  <a:pt x="346911" y="407011"/>
                </a:lnTo>
                <a:lnTo>
                  <a:pt x="379841" y="379841"/>
                </a:lnTo>
                <a:lnTo>
                  <a:pt x="407011" y="346911"/>
                </a:lnTo>
                <a:lnTo>
                  <a:pt x="427526" y="309115"/>
                </a:lnTo>
                <a:lnTo>
                  <a:pt x="440492" y="267348"/>
                </a:lnTo>
                <a:lnTo>
                  <a:pt x="445012" y="222506"/>
                </a:lnTo>
                <a:lnTo>
                  <a:pt x="440492" y="177663"/>
                </a:lnTo>
                <a:lnTo>
                  <a:pt x="427526" y="135897"/>
                </a:lnTo>
                <a:lnTo>
                  <a:pt x="407011" y="98101"/>
                </a:lnTo>
                <a:lnTo>
                  <a:pt x="379841" y="65170"/>
                </a:lnTo>
                <a:lnTo>
                  <a:pt x="346911" y="38000"/>
                </a:lnTo>
                <a:lnTo>
                  <a:pt x="309115" y="17485"/>
                </a:lnTo>
                <a:lnTo>
                  <a:pt x="267348" y="4520"/>
                </a:lnTo>
                <a:lnTo>
                  <a:pt x="222506" y="0"/>
                </a:lnTo>
                <a:close/>
              </a:path>
            </a:pathLst>
          </a:custGeom>
          <a:solidFill>
            <a:srgbClr val="006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80" name="object 24"/>
          <p:cNvSpPr>
            <a:spLocks noChangeArrowheads="1"/>
          </p:cNvSpPr>
          <p:nvPr/>
        </p:nvSpPr>
        <p:spPr bwMode="auto">
          <a:xfrm>
            <a:off x="770732" y="3355975"/>
            <a:ext cx="877094" cy="329407"/>
          </a:xfrm>
          <a:custGeom>
            <a:avLst/>
            <a:gdLst>
              <a:gd name="T0" fmla="*/ 0 w 1445260"/>
              <a:gd name="T1" fmla="*/ 0 h 542925"/>
              <a:gd name="T2" fmla="*/ 1445260 w 1445260"/>
              <a:gd name="T3" fmla="*/ 542925 h 542925"/>
            </a:gdLst>
            <a:ahLst/>
            <a:cxnLst/>
            <a:rect l="T0" t="T1" r="T2" b="T3"/>
            <a:pathLst>
              <a:path w="1445260" h="542925">
                <a:moveTo>
                  <a:pt x="0" y="542789"/>
                </a:moveTo>
                <a:lnTo>
                  <a:pt x="1444982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81" name="object 25"/>
          <p:cNvSpPr>
            <a:spLocks noChangeArrowheads="1"/>
          </p:cNvSpPr>
          <p:nvPr/>
        </p:nvSpPr>
        <p:spPr bwMode="auto">
          <a:xfrm>
            <a:off x="770732" y="3685382"/>
            <a:ext cx="877094" cy="0"/>
          </a:xfrm>
          <a:custGeom>
            <a:avLst/>
            <a:gdLst>
              <a:gd name="T0" fmla="*/ 0 w 1445260"/>
              <a:gd name="T1" fmla="*/ 1445260 w 1445260"/>
            </a:gdLst>
            <a:ahLst/>
            <a:cxnLst/>
            <a:rect l="T0" t="0" r="T1" b="0"/>
            <a:pathLst>
              <a:path w="1445260">
                <a:moveTo>
                  <a:pt x="1444982" y="0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82" name="object 26"/>
          <p:cNvSpPr>
            <a:spLocks noChangeArrowheads="1"/>
          </p:cNvSpPr>
          <p:nvPr/>
        </p:nvSpPr>
        <p:spPr bwMode="auto">
          <a:xfrm>
            <a:off x="1647032" y="3685382"/>
            <a:ext cx="862013" cy="329406"/>
          </a:xfrm>
          <a:custGeom>
            <a:avLst/>
            <a:gdLst>
              <a:gd name="T0" fmla="*/ 0 w 1421129"/>
              <a:gd name="T1" fmla="*/ 0 h 542925"/>
              <a:gd name="T2" fmla="*/ 1421129 w 1421129"/>
              <a:gd name="T3" fmla="*/ 542925 h 542925"/>
            </a:gdLst>
            <a:ahLst/>
            <a:cxnLst/>
            <a:rect l="T0" t="T1" r="T2" b="T3"/>
            <a:pathLst>
              <a:path w="1421129" h="542925">
                <a:moveTo>
                  <a:pt x="1420553" y="5427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83" name="object 27"/>
          <p:cNvSpPr>
            <a:spLocks noChangeArrowheads="1"/>
          </p:cNvSpPr>
          <p:nvPr/>
        </p:nvSpPr>
        <p:spPr bwMode="auto">
          <a:xfrm>
            <a:off x="1647032" y="4014788"/>
            <a:ext cx="869950" cy="327025"/>
          </a:xfrm>
          <a:custGeom>
            <a:avLst/>
            <a:gdLst>
              <a:gd name="T0" fmla="*/ 0 w 1433829"/>
              <a:gd name="T1" fmla="*/ 0 h 539750"/>
              <a:gd name="T2" fmla="*/ 1433829 w 1433829"/>
              <a:gd name="T3" fmla="*/ 539750 h 539750"/>
            </a:gdLst>
            <a:ahLst/>
            <a:cxnLst/>
            <a:rect l="T0" t="T1" r="T2" b="T3"/>
            <a:pathLst>
              <a:path w="1433829" h="539750">
                <a:moveTo>
                  <a:pt x="1433684" y="539700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84" name="object 28"/>
          <p:cNvSpPr>
            <a:spLocks noChangeArrowheads="1"/>
          </p:cNvSpPr>
          <p:nvPr/>
        </p:nvSpPr>
        <p:spPr bwMode="auto">
          <a:xfrm>
            <a:off x="1647032" y="4343400"/>
            <a:ext cx="862013" cy="329407"/>
          </a:xfrm>
          <a:custGeom>
            <a:avLst/>
            <a:gdLst>
              <a:gd name="T0" fmla="*/ 0 w 1421129"/>
              <a:gd name="T1" fmla="*/ 0 h 542925"/>
              <a:gd name="T2" fmla="*/ 1421129 w 1421129"/>
              <a:gd name="T3" fmla="*/ 542925 h 542925"/>
            </a:gdLst>
            <a:ahLst/>
            <a:cxnLst/>
            <a:rect l="T0" t="T1" r="T2" b="T3"/>
            <a:pathLst>
              <a:path w="1421129" h="542925">
                <a:moveTo>
                  <a:pt x="1420553" y="5427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85" name="object 29"/>
          <p:cNvSpPr>
            <a:spLocks noChangeArrowheads="1"/>
          </p:cNvSpPr>
          <p:nvPr/>
        </p:nvSpPr>
        <p:spPr bwMode="auto">
          <a:xfrm>
            <a:off x="770732" y="4343400"/>
            <a:ext cx="877094" cy="0"/>
          </a:xfrm>
          <a:custGeom>
            <a:avLst/>
            <a:gdLst>
              <a:gd name="T0" fmla="*/ 0 w 1445260"/>
              <a:gd name="T1" fmla="*/ 1445260 w 1445260"/>
            </a:gdLst>
            <a:ahLst/>
            <a:cxnLst/>
            <a:rect l="T0" t="0" r="T1" b="0"/>
            <a:pathLst>
              <a:path w="1445260">
                <a:moveTo>
                  <a:pt x="0" y="0"/>
                </a:moveTo>
                <a:lnTo>
                  <a:pt x="1444982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86" name="object 30"/>
          <p:cNvSpPr>
            <a:spLocks noChangeArrowheads="1"/>
          </p:cNvSpPr>
          <p:nvPr/>
        </p:nvSpPr>
        <p:spPr bwMode="auto">
          <a:xfrm>
            <a:off x="770732" y="4672807"/>
            <a:ext cx="877094" cy="0"/>
          </a:xfrm>
          <a:custGeom>
            <a:avLst/>
            <a:gdLst>
              <a:gd name="T0" fmla="*/ 0 w 1445260"/>
              <a:gd name="T1" fmla="*/ 1445260 w 1445260"/>
            </a:gdLst>
            <a:ahLst/>
            <a:cxnLst/>
            <a:rect l="T0" t="0" r="T1" b="0"/>
            <a:pathLst>
              <a:path w="1445260">
                <a:moveTo>
                  <a:pt x="0" y="0"/>
                </a:moveTo>
                <a:lnTo>
                  <a:pt x="1444982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87" name="object 31"/>
          <p:cNvSpPr>
            <a:spLocks noChangeArrowheads="1"/>
          </p:cNvSpPr>
          <p:nvPr/>
        </p:nvSpPr>
        <p:spPr bwMode="auto">
          <a:xfrm>
            <a:off x="770732" y="5002213"/>
            <a:ext cx="877094" cy="0"/>
          </a:xfrm>
          <a:custGeom>
            <a:avLst/>
            <a:gdLst>
              <a:gd name="T0" fmla="*/ 0 w 1445260"/>
              <a:gd name="T1" fmla="*/ 1445260 w 1445260"/>
            </a:gdLst>
            <a:ahLst/>
            <a:cxnLst/>
            <a:rect l="T0" t="0" r="T1" b="0"/>
            <a:pathLst>
              <a:path w="1445260">
                <a:moveTo>
                  <a:pt x="0" y="0"/>
                </a:moveTo>
                <a:lnTo>
                  <a:pt x="1444982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88" name="object 32"/>
          <p:cNvSpPr>
            <a:spLocks noChangeArrowheads="1"/>
          </p:cNvSpPr>
          <p:nvPr/>
        </p:nvSpPr>
        <p:spPr bwMode="auto">
          <a:xfrm>
            <a:off x="770732" y="5002213"/>
            <a:ext cx="877094" cy="329407"/>
          </a:xfrm>
          <a:custGeom>
            <a:avLst/>
            <a:gdLst>
              <a:gd name="T0" fmla="*/ 0 w 1445260"/>
              <a:gd name="T1" fmla="*/ 0 h 542925"/>
              <a:gd name="T2" fmla="*/ 1445260 w 1445260"/>
              <a:gd name="T3" fmla="*/ 542925 h 542925"/>
            </a:gdLst>
            <a:ahLst/>
            <a:cxnLst/>
            <a:rect l="T0" t="T1" r="T2" b="T3"/>
            <a:pathLst>
              <a:path w="1445260" h="542925">
                <a:moveTo>
                  <a:pt x="1444982" y="5427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89" name="object 33"/>
          <p:cNvSpPr>
            <a:spLocks noChangeArrowheads="1"/>
          </p:cNvSpPr>
          <p:nvPr/>
        </p:nvSpPr>
        <p:spPr bwMode="auto">
          <a:xfrm>
            <a:off x="770732" y="4672807"/>
            <a:ext cx="877094" cy="329406"/>
          </a:xfrm>
          <a:custGeom>
            <a:avLst/>
            <a:gdLst>
              <a:gd name="T0" fmla="*/ 0 w 1445260"/>
              <a:gd name="T1" fmla="*/ 0 h 542925"/>
              <a:gd name="T2" fmla="*/ 1445260 w 1445260"/>
              <a:gd name="T3" fmla="*/ 542925 h 542925"/>
            </a:gdLst>
            <a:ahLst/>
            <a:cxnLst/>
            <a:rect l="T0" t="T1" r="T2" b="T3"/>
            <a:pathLst>
              <a:path w="1445260" h="542925">
                <a:moveTo>
                  <a:pt x="1444982" y="0"/>
                </a:moveTo>
                <a:lnTo>
                  <a:pt x="0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90" name="object 34"/>
          <p:cNvSpPr>
            <a:spLocks noChangeArrowheads="1"/>
          </p:cNvSpPr>
          <p:nvPr/>
        </p:nvSpPr>
        <p:spPr bwMode="auto">
          <a:xfrm>
            <a:off x="1647032" y="4672807"/>
            <a:ext cx="862013" cy="329406"/>
          </a:xfrm>
          <a:custGeom>
            <a:avLst/>
            <a:gdLst>
              <a:gd name="T0" fmla="*/ 0 w 1421129"/>
              <a:gd name="T1" fmla="*/ 0 h 542925"/>
              <a:gd name="T2" fmla="*/ 1421129 w 1421129"/>
              <a:gd name="T3" fmla="*/ 542925 h 542925"/>
            </a:gdLst>
            <a:ahLst/>
            <a:cxnLst/>
            <a:rect l="T0" t="T1" r="T2" b="T3"/>
            <a:pathLst>
              <a:path w="1421129" h="542925">
                <a:moveTo>
                  <a:pt x="1420553" y="5427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91" name="object 35"/>
          <p:cNvSpPr>
            <a:spLocks noChangeArrowheads="1"/>
          </p:cNvSpPr>
          <p:nvPr/>
        </p:nvSpPr>
        <p:spPr bwMode="auto">
          <a:xfrm>
            <a:off x="1647032" y="5002213"/>
            <a:ext cx="862013" cy="0"/>
          </a:xfrm>
          <a:custGeom>
            <a:avLst/>
            <a:gdLst>
              <a:gd name="T0" fmla="*/ 0 w 1421129"/>
              <a:gd name="T1" fmla="*/ 1421129 w 1421129"/>
            </a:gdLst>
            <a:ahLst/>
            <a:cxnLst/>
            <a:rect l="T0" t="0" r="T1" b="0"/>
            <a:pathLst>
              <a:path w="1421129">
                <a:moveTo>
                  <a:pt x="0" y="0"/>
                </a:moveTo>
                <a:lnTo>
                  <a:pt x="1420553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92" name="object 36"/>
          <p:cNvSpPr>
            <a:spLocks noChangeArrowheads="1"/>
          </p:cNvSpPr>
          <p:nvPr/>
        </p:nvSpPr>
        <p:spPr bwMode="auto">
          <a:xfrm>
            <a:off x="1647032" y="5002213"/>
            <a:ext cx="862013" cy="329407"/>
          </a:xfrm>
          <a:custGeom>
            <a:avLst/>
            <a:gdLst>
              <a:gd name="T0" fmla="*/ 0 w 1421129"/>
              <a:gd name="T1" fmla="*/ 0 h 542925"/>
              <a:gd name="T2" fmla="*/ 1421129 w 1421129"/>
              <a:gd name="T3" fmla="*/ 542925 h 542925"/>
            </a:gdLst>
            <a:ahLst/>
            <a:cxnLst/>
            <a:rect l="T0" t="T1" r="T2" b="T3"/>
            <a:pathLst>
              <a:path w="1421129" h="542925">
                <a:moveTo>
                  <a:pt x="0" y="542789"/>
                </a:moveTo>
                <a:lnTo>
                  <a:pt x="1420553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93" name="object 37"/>
          <p:cNvSpPr>
            <a:spLocks noChangeArrowheads="1"/>
          </p:cNvSpPr>
          <p:nvPr/>
        </p:nvSpPr>
        <p:spPr bwMode="auto">
          <a:xfrm>
            <a:off x="1647032" y="4672807"/>
            <a:ext cx="866775" cy="0"/>
          </a:xfrm>
          <a:custGeom>
            <a:avLst/>
            <a:gdLst>
              <a:gd name="T0" fmla="*/ 0 w 1428750"/>
              <a:gd name="T1" fmla="*/ 1428750 w 1428750"/>
            </a:gdLst>
            <a:ahLst/>
            <a:cxnLst/>
            <a:rect l="T0" t="0" r="T1" b="0"/>
            <a:pathLst>
              <a:path w="1428750">
                <a:moveTo>
                  <a:pt x="1428448" y="0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94" name="object 38"/>
          <p:cNvSpPr>
            <a:spLocks noChangeArrowheads="1"/>
          </p:cNvSpPr>
          <p:nvPr/>
        </p:nvSpPr>
        <p:spPr bwMode="auto">
          <a:xfrm>
            <a:off x="1647032" y="4343400"/>
            <a:ext cx="862013" cy="0"/>
          </a:xfrm>
          <a:custGeom>
            <a:avLst/>
            <a:gdLst>
              <a:gd name="T0" fmla="*/ 0 w 1421129"/>
              <a:gd name="T1" fmla="*/ 1421129 w 1421129"/>
            </a:gdLst>
            <a:ahLst/>
            <a:cxnLst/>
            <a:rect l="T0" t="0" r="T1" b="0"/>
            <a:pathLst>
              <a:path w="1421129">
                <a:moveTo>
                  <a:pt x="1420553" y="0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95" name="object 39"/>
          <p:cNvSpPr>
            <a:spLocks noChangeArrowheads="1"/>
          </p:cNvSpPr>
          <p:nvPr/>
        </p:nvSpPr>
        <p:spPr bwMode="auto">
          <a:xfrm>
            <a:off x="1647032" y="4014788"/>
            <a:ext cx="862013" cy="329407"/>
          </a:xfrm>
          <a:custGeom>
            <a:avLst/>
            <a:gdLst>
              <a:gd name="T0" fmla="*/ 0 w 1421129"/>
              <a:gd name="T1" fmla="*/ 0 h 542925"/>
              <a:gd name="T2" fmla="*/ 1421129 w 1421129"/>
              <a:gd name="T3" fmla="*/ 542925 h 542925"/>
            </a:gdLst>
            <a:ahLst/>
            <a:cxnLst/>
            <a:rect l="T0" t="T1" r="T2" b="T3"/>
            <a:pathLst>
              <a:path w="1421129" h="542925">
                <a:moveTo>
                  <a:pt x="1420553" y="0"/>
                </a:moveTo>
                <a:lnTo>
                  <a:pt x="0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96" name="object 40"/>
          <p:cNvSpPr>
            <a:spLocks noChangeArrowheads="1"/>
          </p:cNvSpPr>
          <p:nvPr/>
        </p:nvSpPr>
        <p:spPr bwMode="auto">
          <a:xfrm>
            <a:off x="770732" y="3685382"/>
            <a:ext cx="877094" cy="658813"/>
          </a:xfrm>
          <a:custGeom>
            <a:avLst/>
            <a:gdLst>
              <a:gd name="T0" fmla="*/ 0 w 1445260"/>
              <a:gd name="T1" fmla="*/ 0 h 1085850"/>
              <a:gd name="T2" fmla="*/ 1445260 w 1445260"/>
              <a:gd name="T3" fmla="*/ 1085850 h 1085850"/>
            </a:gdLst>
            <a:ahLst/>
            <a:cxnLst/>
            <a:rect l="T0" t="T1" r="T2" b="T3"/>
            <a:pathLst>
              <a:path w="1445260" h="1085850">
                <a:moveTo>
                  <a:pt x="0" y="0"/>
                </a:moveTo>
                <a:lnTo>
                  <a:pt x="1444982" y="10855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97" name="object 41"/>
          <p:cNvSpPr>
            <a:spLocks noChangeArrowheads="1"/>
          </p:cNvSpPr>
          <p:nvPr/>
        </p:nvSpPr>
        <p:spPr bwMode="auto">
          <a:xfrm>
            <a:off x="770732" y="4014788"/>
            <a:ext cx="1738313" cy="0"/>
          </a:xfrm>
          <a:custGeom>
            <a:avLst/>
            <a:gdLst>
              <a:gd name="T0" fmla="*/ 0 w 2865754"/>
              <a:gd name="T1" fmla="*/ 2865754 w 2865754"/>
            </a:gdLst>
            <a:ahLst/>
            <a:cxnLst/>
            <a:rect l="T0" t="0" r="T1" b="0"/>
            <a:pathLst>
              <a:path w="2865754">
                <a:moveTo>
                  <a:pt x="0" y="0"/>
                </a:moveTo>
                <a:lnTo>
                  <a:pt x="2865535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98" name="object 42"/>
          <p:cNvSpPr>
            <a:spLocks noChangeArrowheads="1"/>
          </p:cNvSpPr>
          <p:nvPr/>
        </p:nvSpPr>
        <p:spPr bwMode="auto">
          <a:xfrm>
            <a:off x="770732" y="3685382"/>
            <a:ext cx="869156" cy="658813"/>
          </a:xfrm>
          <a:custGeom>
            <a:avLst/>
            <a:gdLst>
              <a:gd name="T0" fmla="*/ 0 w 1433195"/>
              <a:gd name="T1" fmla="*/ 0 h 1085850"/>
              <a:gd name="T2" fmla="*/ 1433195 w 1433195"/>
              <a:gd name="T3" fmla="*/ 1085850 h 1085850"/>
            </a:gdLst>
            <a:ahLst/>
            <a:cxnLst/>
            <a:rect l="T0" t="T1" r="T2" b="T3"/>
            <a:pathLst>
              <a:path w="1433195" h="1085850">
                <a:moveTo>
                  <a:pt x="1432762" y="0"/>
                </a:moveTo>
                <a:lnTo>
                  <a:pt x="0" y="10855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99" name="object 43"/>
          <p:cNvSpPr>
            <a:spLocks noChangeArrowheads="1"/>
          </p:cNvSpPr>
          <p:nvPr/>
        </p:nvSpPr>
        <p:spPr bwMode="auto">
          <a:xfrm>
            <a:off x="770732" y="3685382"/>
            <a:ext cx="877094" cy="329406"/>
          </a:xfrm>
          <a:custGeom>
            <a:avLst/>
            <a:gdLst>
              <a:gd name="T0" fmla="*/ 0 w 1445260"/>
              <a:gd name="T1" fmla="*/ 0 h 542925"/>
              <a:gd name="T2" fmla="*/ 1445260 w 1445260"/>
              <a:gd name="T3" fmla="*/ 542925 h 542925"/>
            </a:gdLst>
            <a:ahLst/>
            <a:cxnLst/>
            <a:rect l="T0" t="T1" r="T2" b="T3"/>
            <a:pathLst>
              <a:path w="1445260" h="542925">
                <a:moveTo>
                  <a:pt x="0" y="542789"/>
                </a:moveTo>
                <a:lnTo>
                  <a:pt x="1444982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00" name="object 44"/>
          <p:cNvSpPr>
            <a:spLocks noChangeArrowheads="1"/>
          </p:cNvSpPr>
          <p:nvPr/>
        </p:nvSpPr>
        <p:spPr bwMode="auto">
          <a:xfrm>
            <a:off x="770732" y="3355975"/>
            <a:ext cx="877094" cy="658813"/>
          </a:xfrm>
          <a:custGeom>
            <a:avLst/>
            <a:gdLst>
              <a:gd name="T0" fmla="*/ 0 w 1445260"/>
              <a:gd name="T1" fmla="*/ 0 h 1085850"/>
              <a:gd name="T2" fmla="*/ 1445260 w 1445260"/>
              <a:gd name="T3" fmla="*/ 1085850 h 1085850"/>
            </a:gdLst>
            <a:ahLst/>
            <a:cxnLst/>
            <a:rect l="T0" t="T1" r="T2" b="T3"/>
            <a:pathLst>
              <a:path w="1445260" h="1085850">
                <a:moveTo>
                  <a:pt x="1444982" y="0"/>
                </a:moveTo>
                <a:lnTo>
                  <a:pt x="0" y="10855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01" name="object 45"/>
          <p:cNvSpPr>
            <a:spLocks noChangeArrowheads="1"/>
          </p:cNvSpPr>
          <p:nvPr/>
        </p:nvSpPr>
        <p:spPr bwMode="auto">
          <a:xfrm>
            <a:off x="1647032" y="3355975"/>
            <a:ext cx="862013" cy="658813"/>
          </a:xfrm>
          <a:custGeom>
            <a:avLst/>
            <a:gdLst>
              <a:gd name="T0" fmla="*/ 0 w 1421129"/>
              <a:gd name="T1" fmla="*/ 0 h 1085850"/>
              <a:gd name="T2" fmla="*/ 1421129 w 1421129"/>
              <a:gd name="T3" fmla="*/ 1085850 h 1085850"/>
            </a:gdLst>
            <a:ahLst/>
            <a:cxnLst/>
            <a:rect l="T0" t="T1" r="T2" b="T3"/>
            <a:pathLst>
              <a:path w="1421129" h="1085850">
                <a:moveTo>
                  <a:pt x="1420553" y="10855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02" name="object 46"/>
          <p:cNvSpPr>
            <a:spLocks noChangeArrowheads="1"/>
          </p:cNvSpPr>
          <p:nvPr/>
        </p:nvSpPr>
        <p:spPr bwMode="auto">
          <a:xfrm>
            <a:off x="1647032" y="3355975"/>
            <a:ext cx="862013" cy="988219"/>
          </a:xfrm>
          <a:custGeom>
            <a:avLst/>
            <a:gdLst>
              <a:gd name="T0" fmla="*/ 0 w 1421129"/>
              <a:gd name="T1" fmla="*/ 0 h 1628775"/>
              <a:gd name="T2" fmla="*/ 1421129 w 1421129"/>
              <a:gd name="T3" fmla="*/ 1628775 h 1628775"/>
            </a:gdLst>
            <a:ahLst/>
            <a:cxnLst/>
            <a:rect l="T0" t="T1" r="T2" b="T3"/>
            <a:pathLst>
              <a:path w="1421129" h="1628775">
                <a:moveTo>
                  <a:pt x="1420553" y="162837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03" name="object 47"/>
          <p:cNvSpPr>
            <a:spLocks noChangeArrowheads="1"/>
          </p:cNvSpPr>
          <p:nvPr/>
        </p:nvSpPr>
        <p:spPr bwMode="auto">
          <a:xfrm>
            <a:off x="1647032" y="3685382"/>
            <a:ext cx="866775" cy="987425"/>
          </a:xfrm>
          <a:custGeom>
            <a:avLst/>
            <a:gdLst>
              <a:gd name="T0" fmla="*/ 0 w 1428750"/>
              <a:gd name="T1" fmla="*/ 0 h 1628775"/>
              <a:gd name="T2" fmla="*/ 1428750 w 1428750"/>
              <a:gd name="T3" fmla="*/ 1628775 h 1628775"/>
            </a:gdLst>
            <a:ahLst/>
            <a:cxnLst/>
            <a:rect l="T0" t="T1" r="T2" b="T3"/>
            <a:pathLst>
              <a:path w="1428750" h="1628775">
                <a:moveTo>
                  <a:pt x="1428448" y="162837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04" name="object 48"/>
          <p:cNvSpPr>
            <a:spLocks noChangeArrowheads="1"/>
          </p:cNvSpPr>
          <p:nvPr/>
        </p:nvSpPr>
        <p:spPr bwMode="auto">
          <a:xfrm>
            <a:off x="1647032" y="4014788"/>
            <a:ext cx="862013" cy="987425"/>
          </a:xfrm>
          <a:custGeom>
            <a:avLst/>
            <a:gdLst>
              <a:gd name="T0" fmla="*/ 0 w 1421129"/>
              <a:gd name="T1" fmla="*/ 0 h 1628775"/>
              <a:gd name="T2" fmla="*/ 1421129 w 1421129"/>
              <a:gd name="T3" fmla="*/ 1628775 h 1628775"/>
            </a:gdLst>
            <a:ahLst/>
            <a:cxnLst/>
            <a:rect l="T0" t="T1" r="T2" b="T3"/>
            <a:pathLst>
              <a:path w="1421129" h="1628775">
                <a:moveTo>
                  <a:pt x="0" y="0"/>
                </a:moveTo>
                <a:lnTo>
                  <a:pt x="1420553" y="16283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05" name="object 49"/>
          <p:cNvSpPr>
            <a:spLocks noChangeArrowheads="1"/>
          </p:cNvSpPr>
          <p:nvPr/>
        </p:nvSpPr>
        <p:spPr bwMode="auto">
          <a:xfrm>
            <a:off x="1656557" y="4008438"/>
            <a:ext cx="857250" cy="664369"/>
          </a:xfrm>
          <a:custGeom>
            <a:avLst/>
            <a:gdLst>
              <a:gd name="T0" fmla="*/ 0 w 1414145"/>
              <a:gd name="T1" fmla="*/ 0 h 1095375"/>
              <a:gd name="T2" fmla="*/ 1414145 w 1414145"/>
              <a:gd name="T3" fmla="*/ 1095375 h 1095375"/>
            </a:gdLst>
            <a:ahLst/>
            <a:cxnLst/>
            <a:rect l="T0" t="T1" r="T2" b="T3"/>
            <a:pathLst>
              <a:path w="1414145" h="1095375">
                <a:moveTo>
                  <a:pt x="1413569" y="1095296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06" name="object 50"/>
          <p:cNvSpPr>
            <a:spLocks noChangeArrowheads="1"/>
          </p:cNvSpPr>
          <p:nvPr/>
        </p:nvSpPr>
        <p:spPr bwMode="auto">
          <a:xfrm>
            <a:off x="1647032" y="4014788"/>
            <a:ext cx="862013" cy="1316832"/>
          </a:xfrm>
          <a:custGeom>
            <a:avLst/>
            <a:gdLst>
              <a:gd name="T0" fmla="*/ 0 w 1421129"/>
              <a:gd name="T1" fmla="*/ 0 h 2171700"/>
              <a:gd name="T2" fmla="*/ 1421129 w 1421129"/>
              <a:gd name="T3" fmla="*/ 2171700 h 2171700"/>
            </a:gdLst>
            <a:ahLst/>
            <a:cxnLst/>
            <a:rect l="T0" t="T1" r="T2" b="T3"/>
            <a:pathLst>
              <a:path w="1421129" h="2171700">
                <a:moveTo>
                  <a:pt x="0" y="2171179"/>
                </a:moveTo>
                <a:lnTo>
                  <a:pt x="1420553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07" name="object 51"/>
          <p:cNvSpPr>
            <a:spLocks noChangeArrowheads="1"/>
          </p:cNvSpPr>
          <p:nvPr/>
        </p:nvSpPr>
        <p:spPr bwMode="auto">
          <a:xfrm>
            <a:off x="1647032" y="4341813"/>
            <a:ext cx="869950" cy="989807"/>
          </a:xfrm>
          <a:custGeom>
            <a:avLst/>
            <a:gdLst>
              <a:gd name="T0" fmla="*/ 0 w 1433829"/>
              <a:gd name="T1" fmla="*/ 0 h 1631950"/>
              <a:gd name="T2" fmla="*/ 1433829 w 1433829"/>
              <a:gd name="T3" fmla="*/ 1631950 h 1631950"/>
            </a:gdLst>
            <a:ahLst/>
            <a:cxnLst/>
            <a:rect l="T0" t="T1" r="T2" b="T3"/>
            <a:pathLst>
              <a:path w="1433829" h="1631950">
                <a:moveTo>
                  <a:pt x="1433684" y="0"/>
                </a:moveTo>
                <a:lnTo>
                  <a:pt x="0" y="16314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08" name="object 52"/>
          <p:cNvSpPr>
            <a:spLocks noChangeArrowheads="1"/>
          </p:cNvSpPr>
          <p:nvPr/>
        </p:nvSpPr>
        <p:spPr bwMode="auto">
          <a:xfrm>
            <a:off x="1647032" y="4672807"/>
            <a:ext cx="866775" cy="658813"/>
          </a:xfrm>
          <a:custGeom>
            <a:avLst/>
            <a:gdLst>
              <a:gd name="T0" fmla="*/ 0 w 1428750"/>
              <a:gd name="T1" fmla="*/ 0 h 1085850"/>
              <a:gd name="T2" fmla="*/ 1428750 w 1428750"/>
              <a:gd name="T3" fmla="*/ 1085850 h 1085850"/>
            </a:gdLst>
            <a:ahLst/>
            <a:cxnLst/>
            <a:rect l="T0" t="T1" r="T2" b="T3"/>
            <a:pathLst>
              <a:path w="1428750" h="1085850">
                <a:moveTo>
                  <a:pt x="1428448" y="0"/>
                </a:moveTo>
                <a:lnTo>
                  <a:pt x="0" y="10855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09" name="object 53"/>
          <p:cNvSpPr>
            <a:spLocks noChangeArrowheads="1"/>
          </p:cNvSpPr>
          <p:nvPr/>
        </p:nvSpPr>
        <p:spPr bwMode="auto">
          <a:xfrm>
            <a:off x="1647032" y="4672807"/>
            <a:ext cx="866775" cy="329406"/>
          </a:xfrm>
          <a:custGeom>
            <a:avLst/>
            <a:gdLst>
              <a:gd name="T0" fmla="*/ 0 w 1428750"/>
              <a:gd name="T1" fmla="*/ 0 h 542925"/>
              <a:gd name="T2" fmla="*/ 1428750 w 1428750"/>
              <a:gd name="T3" fmla="*/ 542925 h 542925"/>
            </a:gdLst>
            <a:ahLst/>
            <a:cxnLst/>
            <a:rect l="T0" t="T1" r="T2" b="T3"/>
            <a:pathLst>
              <a:path w="1428750" h="542925">
                <a:moveTo>
                  <a:pt x="0" y="542789"/>
                </a:moveTo>
                <a:lnTo>
                  <a:pt x="1428448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10" name="object 54"/>
          <p:cNvSpPr>
            <a:spLocks noChangeArrowheads="1"/>
          </p:cNvSpPr>
          <p:nvPr/>
        </p:nvSpPr>
        <p:spPr bwMode="auto">
          <a:xfrm>
            <a:off x="1647032" y="4014788"/>
            <a:ext cx="862013" cy="987425"/>
          </a:xfrm>
          <a:custGeom>
            <a:avLst/>
            <a:gdLst>
              <a:gd name="T0" fmla="*/ 0 w 1421129"/>
              <a:gd name="T1" fmla="*/ 0 h 1628775"/>
              <a:gd name="T2" fmla="*/ 1421129 w 1421129"/>
              <a:gd name="T3" fmla="*/ 1628775 h 1628775"/>
            </a:gdLst>
            <a:ahLst/>
            <a:cxnLst/>
            <a:rect l="T0" t="T1" r="T2" b="T3"/>
            <a:pathLst>
              <a:path w="1421129" h="1628775">
                <a:moveTo>
                  <a:pt x="1420553" y="0"/>
                </a:moveTo>
                <a:lnTo>
                  <a:pt x="0" y="16283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11" name="object 55"/>
          <p:cNvSpPr>
            <a:spLocks noChangeArrowheads="1"/>
          </p:cNvSpPr>
          <p:nvPr/>
        </p:nvSpPr>
        <p:spPr bwMode="auto">
          <a:xfrm>
            <a:off x="1653382" y="4341813"/>
            <a:ext cx="863600" cy="653257"/>
          </a:xfrm>
          <a:custGeom>
            <a:avLst/>
            <a:gdLst>
              <a:gd name="T0" fmla="*/ 0 w 1423670"/>
              <a:gd name="T1" fmla="*/ 0 h 1077595"/>
              <a:gd name="T2" fmla="*/ 1423670 w 1423670"/>
              <a:gd name="T3" fmla="*/ 1077595 h 1077595"/>
            </a:gdLst>
            <a:ahLst/>
            <a:cxnLst/>
            <a:rect l="T0" t="T1" r="T2" b="T3"/>
            <a:pathLst>
              <a:path w="1423670" h="1077595">
                <a:moveTo>
                  <a:pt x="1423673" y="0"/>
                </a:moveTo>
                <a:lnTo>
                  <a:pt x="0" y="1077202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12" name="object 56"/>
          <p:cNvSpPr>
            <a:spLocks noChangeArrowheads="1"/>
          </p:cNvSpPr>
          <p:nvPr/>
        </p:nvSpPr>
        <p:spPr bwMode="auto">
          <a:xfrm>
            <a:off x="1647032" y="4014788"/>
            <a:ext cx="862013" cy="658019"/>
          </a:xfrm>
          <a:custGeom>
            <a:avLst/>
            <a:gdLst>
              <a:gd name="T0" fmla="*/ 0 w 1421129"/>
              <a:gd name="T1" fmla="*/ 0 h 1085850"/>
              <a:gd name="T2" fmla="*/ 1421129 w 1421129"/>
              <a:gd name="T3" fmla="*/ 1085850 h 1085850"/>
            </a:gdLst>
            <a:ahLst/>
            <a:cxnLst/>
            <a:rect l="T0" t="T1" r="T2" b="T3"/>
            <a:pathLst>
              <a:path w="1421129" h="1085850">
                <a:moveTo>
                  <a:pt x="1420553" y="0"/>
                </a:moveTo>
                <a:lnTo>
                  <a:pt x="0" y="10855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13" name="object 57"/>
          <p:cNvSpPr>
            <a:spLocks noChangeArrowheads="1"/>
          </p:cNvSpPr>
          <p:nvPr/>
        </p:nvSpPr>
        <p:spPr bwMode="auto">
          <a:xfrm>
            <a:off x="1647032" y="4341813"/>
            <a:ext cx="869950" cy="330994"/>
          </a:xfrm>
          <a:custGeom>
            <a:avLst/>
            <a:gdLst>
              <a:gd name="T0" fmla="*/ 0 w 1433829"/>
              <a:gd name="T1" fmla="*/ 0 h 546100"/>
              <a:gd name="T2" fmla="*/ 1433829 w 1433829"/>
              <a:gd name="T3" fmla="*/ 546100 h 546100"/>
            </a:gdLst>
            <a:ahLst/>
            <a:cxnLst/>
            <a:rect l="T0" t="T1" r="T2" b="T3"/>
            <a:pathLst>
              <a:path w="1433829" h="546100">
                <a:moveTo>
                  <a:pt x="1433684" y="0"/>
                </a:moveTo>
                <a:lnTo>
                  <a:pt x="0" y="5458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14" name="object 58"/>
          <p:cNvSpPr>
            <a:spLocks noChangeArrowheads="1"/>
          </p:cNvSpPr>
          <p:nvPr/>
        </p:nvSpPr>
        <p:spPr bwMode="auto">
          <a:xfrm>
            <a:off x="1662907" y="4337844"/>
            <a:ext cx="846138" cy="664369"/>
          </a:xfrm>
          <a:custGeom>
            <a:avLst/>
            <a:gdLst>
              <a:gd name="T0" fmla="*/ 0 w 1395095"/>
              <a:gd name="T1" fmla="*/ 0 h 1095375"/>
              <a:gd name="T2" fmla="*/ 1395095 w 1395095"/>
              <a:gd name="T3" fmla="*/ 1095375 h 1095375"/>
            </a:gdLst>
            <a:ahLst/>
            <a:cxnLst/>
            <a:rect l="T0" t="T1" r="T2" b="T3"/>
            <a:pathLst>
              <a:path w="1395095" h="1095375">
                <a:moveTo>
                  <a:pt x="0" y="0"/>
                </a:moveTo>
                <a:lnTo>
                  <a:pt x="1395025" y="1095338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15" name="object 59"/>
          <p:cNvSpPr>
            <a:spLocks noChangeArrowheads="1"/>
          </p:cNvSpPr>
          <p:nvPr/>
        </p:nvSpPr>
        <p:spPr bwMode="auto">
          <a:xfrm>
            <a:off x="1642269" y="3686969"/>
            <a:ext cx="866775" cy="1315244"/>
          </a:xfrm>
          <a:custGeom>
            <a:avLst/>
            <a:gdLst>
              <a:gd name="T0" fmla="*/ 0 w 1428750"/>
              <a:gd name="T1" fmla="*/ 0 h 2168525"/>
              <a:gd name="T2" fmla="*/ 1428750 w 1428750"/>
              <a:gd name="T3" fmla="*/ 2168525 h 2168525"/>
            </a:gdLst>
            <a:ahLst/>
            <a:cxnLst/>
            <a:rect l="T0" t="T1" r="T2" b="T3"/>
            <a:pathLst>
              <a:path w="1428750" h="2168525">
                <a:moveTo>
                  <a:pt x="0" y="0"/>
                </a:moveTo>
                <a:lnTo>
                  <a:pt x="1428616" y="2168143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16" name="object 60"/>
          <p:cNvSpPr>
            <a:spLocks noChangeArrowheads="1"/>
          </p:cNvSpPr>
          <p:nvPr/>
        </p:nvSpPr>
        <p:spPr bwMode="auto">
          <a:xfrm>
            <a:off x="1642269" y="3686969"/>
            <a:ext cx="874713" cy="654844"/>
          </a:xfrm>
          <a:custGeom>
            <a:avLst/>
            <a:gdLst>
              <a:gd name="T0" fmla="*/ 0 w 1442085"/>
              <a:gd name="T1" fmla="*/ 0 h 1079500"/>
              <a:gd name="T2" fmla="*/ 1442085 w 1442085"/>
              <a:gd name="T3" fmla="*/ 1079500 h 1079500"/>
            </a:gdLst>
            <a:ahLst/>
            <a:cxnLst/>
            <a:rect l="T0" t="T1" r="T2" b="T3"/>
            <a:pathLst>
              <a:path w="1442085" h="1079500">
                <a:moveTo>
                  <a:pt x="1441746" y="1079464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17" name="object 61"/>
          <p:cNvSpPr>
            <a:spLocks noChangeArrowheads="1"/>
          </p:cNvSpPr>
          <p:nvPr/>
        </p:nvSpPr>
        <p:spPr bwMode="auto">
          <a:xfrm>
            <a:off x="1647032" y="3355975"/>
            <a:ext cx="866775" cy="1316832"/>
          </a:xfrm>
          <a:custGeom>
            <a:avLst/>
            <a:gdLst>
              <a:gd name="T0" fmla="*/ 0 w 1428750"/>
              <a:gd name="T1" fmla="*/ 0 h 2171700"/>
              <a:gd name="T2" fmla="*/ 1428750 w 1428750"/>
              <a:gd name="T3" fmla="*/ 2171700 h 2171700"/>
            </a:gdLst>
            <a:ahLst/>
            <a:cxnLst/>
            <a:rect l="T0" t="T1" r="T2" b="T3"/>
            <a:pathLst>
              <a:path w="1428750" h="2171700">
                <a:moveTo>
                  <a:pt x="0" y="0"/>
                </a:moveTo>
                <a:lnTo>
                  <a:pt x="1428448" y="21711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18" name="object 62"/>
          <p:cNvSpPr>
            <a:spLocks noChangeArrowheads="1"/>
          </p:cNvSpPr>
          <p:nvPr/>
        </p:nvSpPr>
        <p:spPr bwMode="auto">
          <a:xfrm>
            <a:off x="1647032" y="3355975"/>
            <a:ext cx="862013" cy="1646238"/>
          </a:xfrm>
          <a:custGeom>
            <a:avLst/>
            <a:gdLst>
              <a:gd name="T0" fmla="*/ 0 w 1421129"/>
              <a:gd name="T1" fmla="*/ 0 h 2713990"/>
              <a:gd name="T2" fmla="*/ 1421129 w 1421129"/>
              <a:gd name="T3" fmla="*/ 2713990 h 2713990"/>
            </a:gdLst>
            <a:ahLst/>
            <a:cxnLst/>
            <a:rect l="T0" t="T1" r="T2" b="T3"/>
            <a:pathLst>
              <a:path w="1421129" h="2713990">
                <a:moveTo>
                  <a:pt x="1420553" y="271396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19" name="object 63"/>
          <p:cNvSpPr>
            <a:spLocks noChangeArrowheads="1"/>
          </p:cNvSpPr>
          <p:nvPr/>
        </p:nvSpPr>
        <p:spPr bwMode="auto">
          <a:xfrm>
            <a:off x="770732" y="3355975"/>
            <a:ext cx="877094" cy="988219"/>
          </a:xfrm>
          <a:custGeom>
            <a:avLst/>
            <a:gdLst>
              <a:gd name="T0" fmla="*/ 0 w 1445260"/>
              <a:gd name="T1" fmla="*/ 0 h 1628775"/>
              <a:gd name="T2" fmla="*/ 1445260 w 1445260"/>
              <a:gd name="T3" fmla="*/ 1628775 h 1628775"/>
            </a:gdLst>
            <a:ahLst/>
            <a:cxnLst/>
            <a:rect l="T0" t="T1" r="T2" b="T3"/>
            <a:pathLst>
              <a:path w="1445260" h="1628775">
                <a:moveTo>
                  <a:pt x="0" y="1628379"/>
                </a:moveTo>
                <a:lnTo>
                  <a:pt x="1444982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20" name="object 64"/>
          <p:cNvSpPr>
            <a:spLocks noChangeArrowheads="1"/>
          </p:cNvSpPr>
          <p:nvPr/>
        </p:nvSpPr>
        <p:spPr bwMode="auto">
          <a:xfrm>
            <a:off x="770732" y="3355975"/>
            <a:ext cx="877094" cy="1316832"/>
          </a:xfrm>
          <a:custGeom>
            <a:avLst/>
            <a:gdLst>
              <a:gd name="T0" fmla="*/ 0 w 1445260"/>
              <a:gd name="T1" fmla="*/ 0 h 2171700"/>
              <a:gd name="T2" fmla="*/ 1445260 w 1445260"/>
              <a:gd name="T3" fmla="*/ 2171700 h 2171700"/>
            </a:gdLst>
            <a:ahLst/>
            <a:cxnLst/>
            <a:rect l="T0" t="T1" r="T2" b="T3"/>
            <a:pathLst>
              <a:path w="1445260" h="2171700">
                <a:moveTo>
                  <a:pt x="0" y="2171179"/>
                </a:moveTo>
                <a:lnTo>
                  <a:pt x="1444982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21" name="object 65"/>
          <p:cNvSpPr>
            <a:spLocks noChangeArrowheads="1"/>
          </p:cNvSpPr>
          <p:nvPr/>
        </p:nvSpPr>
        <p:spPr bwMode="auto">
          <a:xfrm>
            <a:off x="770732" y="3355975"/>
            <a:ext cx="877094" cy="1646238"/>
          </a:xfrm>
          <a:custGeom>
            <a:avLst/>
            <a:gdLst>
              <a:gd name="T0" fmla="*/ 0 w 1445260"/>
              <a:gd name="T1" fmla="*/ 0 h 2713990"/>
              <a:gd name="T2" fmla="*/ 1445260 w 1445260"/>
              <a:gd name="T3" fmla="*/ 2713990 h 2713990"/>
            </a:gdLst>
            <a:ahLst/>
            <a:cxnLst/>
            <a:rect l="T0" t="T1" r="T2" b="T3"/>
            <a:pathLst>
              <a:path w="1445260" h="2713990">
                <a:moveTo>
                  <a:pt x="0" y="2713969"/>
                </a:moveTo>
                <a:lnTo>
                  <a:pt x="1444982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22" name="object 66"/>
          <p:cNvSpPr>
            <a:spLocks noChangeArrowheads="1"/>
          </p:cNvSpPr>
          <p:nvPr/>
        </p:nvSpPr>
        <p:spPr bwMode="auto">
          <a:xfrm>
            <a:off x="770732" y="4014788"/>
            <a:ext cx="877094" cy="658019"/>
          </a:xfrm>
          <a:custGeom>
            <a:avLst/>
            <a:gdLst>
              <a:gd name="T0" fmla="*/ 0 w 1445260"/>
              <a:gd name="T1" fmla="*/ 0 h 1085850"/>
              <a:gd name="T2" fmla="*/ 1445260 w 1445260"/>
              <a:gd name="T3" fmla="*/ 1085850 h 1085850"/>
            </a:gdLst>
            <a:ahLst/>
            <a:cxnLst/>
            <a:rect l="T0" t="T1" r="T2" b="T3"/>
            <a:pathLst>
              <a:path w="1445260" h="1085850">
                <a:moveTo>
                  <a:pt x="0" y="0"/>
                </a:moveTo>
                <a:lnTo>
                  <a:pt x="1444982" y="10855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23" name="object 67"/>
          <p:cNvSpPr>
            <a:spLocks noChangeArrowheads="1"/>
          </p:cNvSpPr>
          <p:nvPr/>
        </p:nvSpPr>
        <p:spPr bwMode="auto">
          <a:xfrm>
            <a:off x="770732" y="4014788"/>
            <a:ext cx="877094" cy="987425"/>
          </a:xfrm>
          <a:custGeom>
            <a:avLst/>
            <a:gdLst>
              <a:gd name="T0" fmla="*/ 0 w 1445260"/>
              <a:gd name="T1" fmla="*/ 0 h 1628775"/>
              <a:gd name="T2" fmla="*/ 1445260 w 1445260"/>
              <a:gd name="T3" fmla="*/ 1628775 h 1628775"/>
            </a:gdLst>
            <a:ahLst/>
            <a:cxnLst/>
            <a:rect l="T0" t="T1" r="T2" b="T3"/>
            <a:pathLst>
              <a:path w="1445260" h="1628775">
                <a:moveTo>
                  <a:pt x="1444982" y="162837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24" name="object 68"/>
          <p:cNvSpPr>
            <a:spLocks noChangeArrowheads="1"/>
          </p:cNvSpPr>
          <p:nvPr/>
        </p:nvSpPr>
        <p:spPr bwMode="auto">
          <a:xfrm>
            <a:off x="770732" y="4014788"/>
            <a:ext cx="877094" cy="1316832"/>
          </a:xfrm>
          <a:custGeom>
            <a:avLst/>
            <a:gdLst>
              <a:gd name="T0" fmla="*/ 0 w 1445260"/>
              <a:gd name="T1" fmla="*/ 0 h 2171700"/>
              <a:gd name="T2" fmla="*/ 1445260 w 1445260"/>
              <a:gd name="T3" fmla="*/ 2171700 h 2171700"/>
            </a:gdLst>
            <a:ahLst/>
            <a:cxnLst/>
            <a:rect l="T0" t="T1" r="T2" b="T3"/>
            <a:pathLst>
              <a:path w="1445260" h="2171700">
                <a:moveTo>
                  <a:pt x="1444982" y="217117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25" name="object 69"/>
          <p:cNvSpPr>
            <a:spLocks noChangeArrowheads="1"/>
          </p:cNvSpPr>
          <p:nvPr/>
        </p:nvSpPr>
        <p:spPr bwMode="auto">
          <a:xfrm>
            <a:off x="770732" y="3685382"/>
            <a:ext cx="877094" cy="329406"/>
          </a:xfrm>
          <a:custGeom>
            <a:avLst/>
            <a:gdLst>
              <a:gd name="T0" fmla="*/ 0 w 1445260"/>
              <a:gd name="T1" fmla="*/ 0 h 542925"/>
              <a:gd name="T2" fmla="*/ 1445260 w 1445260"/>
              <a:gd name="T3" fmla="*/ 542925 h 542925"/>
            </a:gdLst>
            <a:ahLst/>
            <a:cxnLst/>
            <a:rect l="T0" t="T1" r="T2" b="T3"/>
            <a:pathLst>
              <a:path w="1445260" h="542925">
                <a:moveTo>
                  <a:pt x="0" y="0"/>
                </a:moveTo>
                <a:lnTo>
                  <a:pt x="1444982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26" name="object 70"/>
          <p:cNvSpPr>
            <a:spLocks noChangeArrowheads="1"/>
          </p:cNvSpPr>
          <p:nvPr/>
        </p:nvSpPr>
        <p:spPr bwMode="auto">
          <a:xfrm>
            <a:off x="770732" y="3686969"/>
            <a:ext cx="871538" cy="1315244"/>
          </a:xfrm>
          <a:custGeom>
            <a:avLst/>
            <a:gdLst>
              <a:gd name="T0" fmla="*/ 0 w 1437005"/>
              <a:gd name="T1" fmla="*/ 0 h 2168525"/>
              <a:gd name="T2" fmla="*/ 1437005 w 1437005"/>
              <a:gd name="T3" fmla="*/ 2168525 h 2168525"/>
            </a:gdLst>
            <a:ahLst/>
            <a:cxnLst/>
            <a:rect l="T0" t="T1" r="T2" b="T3"/>
            <a:pathLst>
              <a:path w="1437005" h="2168525">
                <a:moveTo>
                  <a:pt x="1436919" y="0"/>
                </a:moveTo>
                <a:lnTo>
                  <a:pt x="0" y="2168143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27" name="object 71"/>
          <p:cNvSpPr>
            <a:spLocks noChangeArrowheads="1"/>
          </p:cNvSpPr>
          <p:nvPr/>
        </p:nvSpPr>
        <p:spPr bwMode="auto">
          <a:xfrm>
            <a:off x="770732" y="3686969"/>
            <a:ext cx="871538" cy="985838"/>
          </a:xfrm>
          <a:custGeom>
            <a:avLst/>
            <a:gdLst>
              <a:gd name="T0" fmla="*/ 0 w 1437005"/>
              <a:gd name="T1" fmla="*/ 0 h 1625600"/>
              <a:gd name="T2" fmla="*/ 1437005 w 1437005"/>
              <a:gd name="T3" fmla="*/ 1625600 h 1625600"/>
            </a:gdLst>
            <a:ahLst/>
            <a:cxnLst/>
            <a:rect l="T0" t="T1" r="T2" b="T3"/>
            <a:pathLst>
              <a:path w="1437005" h="1625600">
                <a:moveTo>
                  <a:pt x="0" y="1625353"/>
                </a:moveTo>
                <a:lnTo>
                  <a:pt x="1436919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28" name="object 72"/>
          <p:cNvSpPr>
            <a:spLocks noChangeArrowheads="1"/>
          </p:cNvSpPr>
          <p:nvPr/>
        </p:nvSpPr>
        <p:spPr bwMode="auto">
          <a:xfrm>
            <a:off x="770732" y="4014788"/>
            <a:ext cx="877094" cy="987425"/>
          </a:xfrm>
          <a:custGeom>
            <a:avLst/>
            <a:gdLst>
              <a:gd name="T0" fmla="*/ 0 w 1445260"/>
              <a:gd name="T1" fmla="*/ 0 h 1628775"/>
              <a:gd name="T2" fmla="*/ 1445260 w 1445260"/>
              <a:gd name="T3" fmla="*/ 1628775 h 1628775"/>
            </a:gdLst>
            <a:ahLst/>
            <a:cxnLst/>
            <a:rect l="T0" t="T1" r="T2" b="T3"/>
            <a:pathLst>
              <a:path w="1445260" h="1628775">
                <a:moveTo>
                  <a:pt x="1444982" y="0"/>
                </a:moveTo>
                <a:lnTo>
                  <a:pt x="0" y="16283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29" name="object 73"/>
          <p:cNvSpPr>
            <a:spLocks noChangeArrowheads="1"/>
          </p:cNvSpPr>
          <p:nvPr/>
        </p:nvSpPr>
        <p:spPr bwMode="auto">
          <a:xfrm>
            <a:off x="770732" y="4014788"/>
            <a:ext cx="877094" cy="658019"/>
          </a:xfrm>
          <a:custGeom>
            <a:avLst/>
            <a:gdLst>
              <a:gd name="T0" fmla="*/ 0 w 1445260"/>
              <a:gd name="T1" fmla="*/ 0 h 1085850"/>
              <a:gd name="T2" fmla="*/ 1445260 w 1445260"/>
              <a:gd name="T3" fmla="*/ 1085850 h 1085850"/>
            </a:gdLst>
            <a:ahLst/>
            <a:cxnLst/>
            <a:rect l="T0" t="T1" r="T2" b="T3"/>
            <a:pathLst>
              <a:path w="1445260" h="1085850">
                <a:moveTo>
                  <a:pt x="0" y="1085589"/>
                </a:moveTo>
                <a:lnTo>
                  <a:pt x="1444982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30" name="object 74"/>
          <p:cNvSpPr>
            <a:spLocks noChangeArrowheads="1"/>
          </p:cNvSpPr>
          <p:nvPr/>
        </p:nvSpPr>
        <p:spPr bwMode="auto">
          <a:xfrm>
            <a:off x="770732" y="4014788"/>
            <a:ext cx="877094" cy="329407"/>
          </a:xfrm>
          <a:custGeom>
            <a:avLst/>
            <a:gdLst>
              <a:gd name="T0" fmla="*/ 0 w 1445260"/>
              <a:gd name="T1" fmla="*/ 0 h 542925"/>
              <a:gd name="T2" fmla="*/ 1445260 w 1445260"/>
              <a:gd name="T3" fmla="*/ 542925 h 542925"/>
            </a:gdLst>
            <a:ahLst/>
            <a:cxnLst/>
            <a:rect l="T0" t="T1" r="T2" b="T3"/>
            <a:pathLst>
              <a:path w="1445260" h="542925">
                <a:moveTo>
                  <a:pt x="0" y="542789"/>
                </a:moveTo>
                <a:lnTo>
                  <a:pt x="1444982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31" name="object 75"/>
          <p:cNvSpPr>
            <a:spLocks noChangeArrowheads="1"/>
          </p:cNvSpPr>
          <p:nvPr/>
        </p:nvSpPr>
        <p:spPr bwMode="auto">
          <a:xfrm>
            <a:off x="770732" y="4343400"/>
            <a:ext cx="877094" cy="658813"/>
          </a:xfrm>
          <a:custGeom>
            <a:avLst/>
            <a:gdLst>
              <a:gd name="T0" fmla="*/ 0 w 1445260"/>
              <a:gd name="T1" fmla="*/ 0 h 1085850"/>
              <a:gd name="T2" fmla="*/ 1445260 w 1445260"/>
              <a:gd name="T3" fmla="*/ 1085850 h 1085850"/>
            </a:gdLst>
            <a:ahLst/>
            <a:cxnLst/>
            <a:rect l="T0" t="T1" r="T2" b="T3"/>
            <a:pathLst>
              <a:path w="1445260" h="1085850">
                <a:moveTo>
                  <a:pt x="1444982" y="0"/>
                </a:moveTo>
                <a:lnTo>
                  <a:pt x="0" y="10855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32" name="object 76"/>
          <p:cNvSpPr>
            <a:spLocks noChangeArrowheads="1"/>
          </p:cNvSpPr>
          <p:nvPr/>
        </p:nvSpPr>
        <p:spPr bwMode="auto">
          <a:xfrm>
            <a:off x="770732" y="4343400"/>
            <a:ext cx="877094" cy="329407"/>
          </a:xfrm>
          <a:custGeom>
            <a:avLst/>
            <a:gdLst>
              <a:gd name="T0" fmla="*/ 0 w 1445260"/>
              <a:gd name="T1" fmla="*/ 0 h 542925"/>
              <a:gd name="T2" fmla="*/ 1445260 w 1445260"/>
              <a:gd name="T3" fmla="*/ 542925 h 542925"/>
            </a:gdLst>
            <a:ahLst/>
            <a:cxnLst/>
            <a:rect l="T0" t="T1" r="T2" b="T3"/>
            <a:pathLst>
              <a:path w="1445260" h="542925">
                <a:moveTo>
                  <a:pt x="0" y="542789"/>
                </a:moveTo>
                <a:lnTo>
                  <a:pt x="1444982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33" name="object 77"/>
          <p:cNvSpPr>
            <a:spLocks noChangeArrowheads="1"/>
          </p:cNvSpPr>
          <p:nvPr/>
        </p:nvSpPr>
        <p:spPr bwMode="auto">
          <a:xfrm>
            <a:off x="770732" y="4014788"/>
            <a:ext cx="877094" cy="329407"/>
          </a:xfrm>
          <a:custGeom>
            <a:avLst/>
            <a:gdLst>
              <a:gd name="T0" fmla="*/ 0 w 1445260"/>
              <a:gd name="T1" fmla="*/ 0 h 542925"/>
              <a:gd name="T2" fmla="*/ 1445260 w 1445260"/>
              <a:gd name="T3" fmla="*/ 542925 h 542925"/>
            </a:gdLst>
            <a:ahLst/>
            <a:cxnLst/>
            <a:rect l="T0" t="T1" r="T2" b="T3"/>
            <a:pathLst>
              <a:path w="1445260" h="542925">
                <a:moveTo>
                  <a:pt x="0" y="0"/>
                </a:moveTo>
                <a:lnTo>
                  <a:pt x="1444982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34" name="object 78"/>
          <p:cNvSpPr>
            <a:spLocks noChangeArrowheads="1"/>
          </p:cNvSpPr>
          <p:nvPr/>
        </p:nvSpPr>
        <p:spPr bwMode="auto">
          <a:xfrm>
            <a:off x="770732" y="4343400"/>
            <a:ext cx="877094" cy="329407"/>
          </a:xfrm>
          <a:custGeom>
            <a:avLst/>
            <a:gdLst>
              <a:gd name="T0" fmla="*/ 0 w 1445260"/>
              <a:gd name="T1" fmla="*/ 0 h 542925"/>
              <a:gd name="T2" fmla="*/ 1445260 w 1445260"/>
              <a:gd name="T3" fmla="*/ 542925 h 542925"/>
            </a:gdLst>
            <a:ahLst/>
            <a:cxnLst/>
            <a:rect l="T0" t="T1" r="T2" b="T3"/>
            <a:pathLst>
              <a:path w="1445260" h="542925">
                <a:moveTo>
                  <a:pt x="0" y="0"/>
                </a:moveTo>
                <a:lnTo>
                  <a:pt x="1444982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35" name="object 79"/>
          <p:cNvSpPr>
            <a:spLocks noChangeArrowheads="1"/>
          </p:cNvSpPr>
          <p:nvPr/>
        </p:nvSpPr>
        <p:spPr bwMode="auto">
          <a:xfrm>
            <a:off x="770732" y="3685382"/>
            <a:ext cx="877094" cy="987425"/>
          </a:xfrm>
          <a:custGeom>
            <a:avLst/>
            <a:gdLst>
              <a:gd name="T0" fmla="*/ 0 w 1445260"/>
              <a:gd name="T1" fmla="*/ 0 h 1628775"/>
              <a:gd name="T2" fmla="*/ 1445260 w 1445260"/>
              <a:gd name="T3" fmla="*/ 1628775 h 1628775"/>
            </a:gdLst>
            <a:ahLst/>
            <a:cxnLst/>
            <a:rect l="T0" t="T1" r="T2" b="T3"/>
            <a:pathLst>
              <a:path w="1445260" h="1628775">
                <a:moveTo>
                  <a:pt x="0" y="0"/>
                </a:moveTo>
                <a:lnTo>
                  <a:pt x="1444982" y="16283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36" name="object 80"/>
          <p:cNvSpPr>
            <a:spLocks noChangeArrowheads="1"/>
          </p:cNvSpPr>
          <p:nvPr/>
        </p:nvSpPr>
        <p:spPr bwMode="auto">
          <a:xfrm>
            <a:off x="770732" y="4672807"/>
            <a:ext cx="877094" cy="329406"/>
          </a:xfrm>
          <a:custGeom>
            <a:avLst/>
            <a:gdLst>
              <a:gd name="T0" fmla="*/ 0 w 1445260"/>
              <a:gd name="T1" fmla="*/ 0 h 542925"/>
              <a:gd name="T2" fmla="*/ 1445260 w 1445260"/>
              <a:gd name="T3" fmla="*/ 542925 h 542925"/>
            </a:gdLst>
            <a:ahLst/>
            <a:cxnLst/>
            <a:rect l="T0" t="T1" r="T2" b="T3"/>
            <a:pathLst>
              <a:path w="1445260" h="542925">
                <a:moveTo>
                  <a:pt x="0" y="0"/>
                </a:moveTo>
                <a:lnTo>
                  <a:pt x="1444982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37" name="object 81"/>
          <p:cNvSpPr>
            <a:spLocks noChangeArrowheads="1"/>
          </p:cNvSpPr>
          <p:nvPr/>
        </p:nvSpPr>
        <p:spPr bwMode="auto">
          <a:xfrm>
            <a:off x="770732" y="4343400"/>
            <a:ext cx="877094" cy="658813"/>
          </a:xfrm>
          <a:custGeom>
            <a:avLst/>
            <a:gdLst>
              <a:gd name="T0" fmla="*/ 0 w 1445260"/>
              <a:gd name="T1" fmla="*/ 0 h 1085850"/>
              <a:gd name="T2" fmla="*/ 1445260 w 1445260"/>
              <a:gd name="T3" fmla="*/ 1085850 h 1085850"/>
            </a:gdLst>
            <a:ahLst/>
            <a:cxnLst/>
            <a:rect l="T0" t="T1" r="T2" b="T3"/>
            <a:pathLst>
              <a:path w="1445260" h="1085850">
                <a:moveTo>
                  <a:pt x="0" y="0"/>
                </a:moveTo>
                <a:lnTo>
                  <a:pt x="1444982" y="10855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38" name="object 82"/>
          <p:cNvSpPr>
            <a:spLocks noChangeArrowheads="1"/>
          </p:cNvSpPr>
          <p:nvPr/>
        </p:nvSpPr>
        <p:spPr bwMode="auto">
          <a:xfrm>
            <a:off x="762794" y="3685382"/>
            <a:ext cx="885031" cy="1316831"/>
          </a:xfrm>
          <a:custGeom>
            <a:avLst/>
            <a:gdLst>
              <a:gd name="T0" fmla="*/ 0 w 1458595"/>
              <a:gd name="T1" fmla="*/ 0 h 2171700"/>
              <a:gd name="T2" fmla="*/ 1458595 w 1458595"/>
              <a:gd name="T3" fmla="*/ 2171700 h 2171700"/>
            </a:gdLst>
            <a:ahLst/>
            <a:cxnLst/>
            <a:rect l="T0" t="T1" r="T2" b="T3"/>
            <a:pathLst>
              <a:path w="1458595" h="2171700">
                <a:moveTo>
                  <a:pt x="0" y="0"/>
                </a:moveTo>
                <a:lnTo>
                  <a:pt x="1458018" y="21711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39" name="object 83"/>
          <p:cNvSpPr>
            <a:spLocks noChangeArrowheads="1"/>
          </p:cNvSpPr>
          <p:nvPr/>
        </p:nvSpPr>
        <p:spPr bwMode="auto">
          <a:xfrm>
            <a:off x="770732" y="4672807"/>
            <a:ext cx="877094" cy="658813"/>
          </a:xfrm>
          <a:custGeom>
            <a:avLst/>
            <a:gdLst>
              <a:gd name="T0" fmla="*/ 0 w 1445260"/>
              <a:gd name="T1" fmla="*/ 0 h 1085850"/>
              <a:gd name="T2" fmla="*/ 1445260 w 1445260"/>
              <a:gd name="T3" fmla="*/ 1085850 h 1085850"/>
            </a:gdLst>
            <a:ahLst/>
            <a:cxnLst/>
            <a:rect l="T0" t="T1" r="T2" b="T3"/>
            <a:pathLst>
              <a:path w="1445260" h="1085850">
                <a:moveTo>
                  <a:pt x="0" y="0"/>
                </a:moveTo>
                <a:lnTo>
                  <a:pt x="1444982" y="10855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40" name="object 84"/>
          <p:cNvSpPr>
            <a:spLocks noChangeArrowheads="1"/>
          </p:cNvSpPr>
          <p:nvPr/>
        </p:nvSpPr>
        <p:spPr bwMode="auto">
          <a:xfrm>
            <a:off x="770732" y="4343400"/>
            <a:ext cx="877094" cy="988219"/>
          </a:xfrm>
          <a:custGeom>
            <a:avLst/>
            <a:gdLst>
              <a:gd name="T0" fmla="*/ 0 w 1445260"/>
              <a:gd name="T1" fmla="*/ 0 h 1628775"/>
              <a:gd name="T2" fmla="*/ 1445260 w 1445260"/>
              <a:gd name="T3" fmla="*/ 1628775 h 1628775"/>
            </a:gdLst>
            <a:ahLst/>
            <a:cxnLst/>
            <a:rect l="T0" t="T1" r="T2" b="T3"/>
            <a:pathLst>
              <a:path w="1445260" h="1628775">
                <a:moveTo>
                  <a:pt x="0" y="0"/>
                </a:moveTo>
                <a:lnTo>
                  <a:pt x="1444982" y="16283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41" name="object 85"/>
          <p:cNvSpPr>
            <a:spLocks noChangeArrowheads="1"/>
          </p:cNvSpPr>
          <p:nvPr/>
        </p:nvSpPr>
        <p:spPr bwMode="auto">
          <a:xfrm>
            <a:off x="762794" y="3685382"/>
            <a:ext cx="885031" cy="1645444"/>
          </a:xfrm>
          <a:custGeom>
            <a:avLst/>
            <a:gdLst>
              <a:gd name="T0" fmla="*/ 0 w 1458595"/>
              <a:gd name="T1" fmla="*/ 0 h 2713990"/>
              <a:gd name="T2" fmla="*/ 1458595 w 1458595"/>
              <a:gd name="T3" fmla="*/ 2713990 h 2713990"/>
            </a:gdLst>
            <a:ahLst/>
            <a:cxnLst/>
            <a:rect l="T0" t="T1" r="T2" b="T3"/>
            <a:pathLst>
              <a:path w="1458595" h="2713990">
                <a:moveTo>
                  <a:pt x="0" y="0"/>
                </a:moveTo>
                <a:lnTo>
                  <a:pt x="1458018" y="271396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42" name="object 86"/>
          <p:cNvSpPr>
            <a:spLocks noChangeArrowheads="1"/>
          </p:cNvSpPr>
          <p:nvPr/>
        </p:nvSpPr>
        <p:spPr bwMode="auto">
          <a:xfrm>
            <a:off x="2967038" y="3973513"/>
            <a:ext cx="41275" cy="82550"/>
          </a:xfrm>
          <a:custGeom>
            <a:avLst/>
            <a:gdLst>
              <a:gd name="T0" fmla="*/ 0 w 67945"/>
              <a:gd name="T1" fmla="*/ 0 h 135890"/>
              <a:gd name="T2" fmla="*/ 67945 w 67945"/>
              <a:gd name="T3" fmla="*/ 135890 h 135890"/>
            </a:gdLst>
            <a:ahLst/>
            <a:cxnLst/>
            <a:rect l="T0" t="T1" r="T2" b="T3"/>
            <a:pathLst>
              <a:path w="67945" h="135890">
                <a:moveTo>
                  <a:pt x="0" y="135744"/>
                </a:moveTo>
                <a:lnTo>
                  <a:pt x="67872" y="67872"/>
                </a:lnTo>
                <a:lnTo>
                  <a:pt x="0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43" name="object 87"/>
          <p:cNvSpPr>
            <a:spLocks noChangeArrowheads="1"/>
          </p:cNvSpPr>
          <p:nvPr/>
        </p:nvSpPr>
        <p:spPr bwMode="auto">
          <a:xfrm>
            <a:off x="2616200" y="4014788"/>
            <a:ext cx="393700" cy="0"/>
          </a:xfrm>
          <a:custGeom>
            <a:avLst/>
            <a:gdLst>
              <a:gd name="T0" fmla="*/ 0 w 649604"/>
              <a:gd name="T1" fmla="*/ 649604 w 649604"/>
            </a:gdLst>
            <a:ahLst/>
            <a:cxnLst/>
            <a:rect l="T0" t="0" r="T1" b="0"/>
            <a:pathLst>
              <a:path w="649604">
                <a:moveTo>
                  <a:pt x="0" y="0"/>
                </a:moveTo>
                <a:lnTo>
                  <a:pt x="649561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44" name="object 88"/>
          <p:cNvSpPr>
            <a:spLocks noChangeArrowheads="1"/>
          </p:cNvSpPr>
          <p:nvPr/>
        </p:nvSpPr>
        <p:spPr bwMode="auto">
          <a:xfrm>
            <a:off x="2967038" y="4303713"/>
            <a:ext cx="41275" cy="82550"/>
          </a:xfrm>
          <a:custGeom>
            <a:avLst/>
            <a:gdLst>
              <a:gd name="T0" fmla="*/ 0 w 67945"/>
              <a:gd name="T1" fmla="*/ 0 h 135890"/>
              <a:gd name="T2" fmla="*/ 67945 w 67945"/>
              <a:gd name="T3" fmla="*/ 135890 h 135890"/>
            </a:gdLst>
            <a:ahLst/>
            <a:cxnLst/>
            <a:rect l="T0" t="T1" r="T2" b="T3"/>
            <a:pathLst>
              <a:path w="67945" h="135890">
                <a:moveTo>
                  <a:pt x="0" y="135744"/>
                </a:moveTo>
                <a:lnTo>
                  <a:pt x="67872" y="67872"/>
                </a:lnTo>
                <a:lnTo>
                  <a:pt x="0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45" name="object 89"/>
          <p:cNvSpPr>
            <a:spLocks noChangeArrowheads="1"/>
          </p:cNvSpPr>
          <p:nvPr/>
        </p:nvSpPr>
        <p:spPr bwMode="auto">
          <a:xfrm>
            <a:off x="2616200" y="4344988"/>
            <a:ext cx="393700" cy="0"/>
          </a:xfrm>
          <a:custGeom>
            <a:avLst/>
            <a:gdLst>
              <a:gd name="T0" fmla="*/ 0 w 649604"/>
              <a:gd name="T1" fmla="*/ 649604 w 649604"/>
            </a:gdLst>
            <a:ahLst/>
            <a:cxnLst/>
            <a:rect l="T0" t="0" r="T1" b="0"/>
            <a:pathLst>
              <a:path w="649604">
                <a:moveTo>
                  <a:pt x="0" y="0"/>
                </a:moveTo>
                <a:lnTo>
                  <a:pt x="649561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46" name="object 90"/>
          <p:cNvSpPr>
            <a:spLocks noChangeArrowheads="1"/>
          </p:cNvSpPr>
          <p:nvPr/>
        </p:nvSpPr>
        <p:spPr bwMode="auto">
          <a:xfrm>
            <a:off x="2967038" y="4631532"/>
            <a:ext cx="41275" cy="82550"/>
          </a:xfrm>
          <a:custGeom>
            <a:avLst/>
            <a:gdLst>
              <a:gd name="T0" fmla="*/ 0 w 67945"/>
              <a:gd name="T1" fmla="*/ 0 h 135890"/>
              <a:gd name="T2" fmla="*/ 67945 w 67945"/>
              <a:gd name="T3" fmla="*/ 135890 h 135890"/>
            </a:gdLst>
            <a:ahLst/>
            <a:cxnLst/>
            <a:rect l="T0" t="T1" r="T2" b="T3"/>
            <a:pathLst>
              <a:path w="67945" h="135890">
                <a:moveTo>
                  <a:pt x="0" y="135744"/>
                </a:moveTo>
                <a:lnTo>
                  <a:pt x="67872" y="67872"/>
                </a:lnTo>
                <a:lnTo>
                  <a:pt x="0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47" name="object 91"/>
          <p:cNvSpPr>
            <a:spLocks noChangeArrowheads="1"/>
          </p:cNvSpPr>
          <p:nvPr/>
        </p:nvSpPr>
        <p:spPr bwMode="auto">
          <a:xfrm>
            <a:off x="2616200" y="4672807"/>
            <a:ext cx="393700" cy="0"/>
          </a:xfrm>
          <a:custGeom>
            <a:avLst/>
            <a:gdLst>
              <a:gd name="T0" fmla="*/ 0 w 649604"/>
              <a:gd name="T1" fmla="*/ 649604 w 649604"/>
            </a:gdLst>
            <a:ahLst/>
            <a:cxnLst/>
            <a:rect l="T0" t="0" r="T1" b="0"/>
            <a:pathLst>
              <a:path w="649604">
                <a:moveTo>
                  <a:pt x="0" y="0"/>
                </a:moveTo>
                <a:lnTo>
                  <a:pt x="649561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48" name="object 92"/>
          <p:cNvSpPr>
            <a:spLocks noChangeArrowheads="1"/>
          </p:cNvSpPr>
          <p:nvPr/>
        </p:nvSpPr>
        <p:spPr bwMode="auto">
          <a:xfrm>
            <a:off x="2967038" y="4960938"/>
            <a:ext cx="41275" cy="82550"/>
          </a:xfrm>
          <a:custGeom>
            <a:avLst/>
            <a:gdLst>
              <a:gd name="T0" fmla="*/ 0 w 67945"/>
              <a:gd name="T1" fmla="*/ 0 h 135890"/>
              <a:gd name="T2" fmla="*/ 67945 w 67945"/>
              <a:gd name="T3" fmla="*/ 135890 h 135890"/>
            </a:gdLst>
            <a:ahLst/>
            <a:cxnLst/>
            <a:rect l="T0" t="T1" r="T2" b="T3"/>
            <a:pathLst>
              <a:path w="67945" h="135890">
                <a:moveTo>
                  <a:pt x="0" y="135744"/>
                </a:moveTo>
                <a:lnTo>
                  <a:pt x="67872" y="67872"/>
                </a:lnTo>
                <a:lnTo>
                  <a:pt x="0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49" name="object 93"/>
          <p:cNvSpPr>
            <a:spLocks noChangeArrowheads="1"/>
          </p:cNvSpPr>
          <p:nvPr/>
        </p:nvSpPr>
        <p:spPr bwMode="auto">
          <a:xfrm>
            <a:off x="2616200" y="5002213"/>
            <a:ext cx="393700" cy="0"/>
          </a:xfrm>
          <a:custGeom>
            <a:avLst/>
            <a:gdLst>
              <a:gd name="T0" fmla="*/ 0 w 649604"/>
              <a:gd name="T1" fmla="*/ 649604 w 649604"/>
            </a:gdLst>
            <a:ahLst/>
            <a:cxnLst/>
            <a:rect l="T0" t="0" r="T1" b="0"/>
            <a:pathLst>
              <a:path w="649604">
                <a:moveTo>
                  <a:pt x="0" y="0"/>
                </a:moveTo>
                <a:lnTo>
                  <a:pt x="649561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50" name="object 94"/>
          <p:cNvSpPr>
            <a:spLocks noChangeArrowheads="1"/>
          </p:cNvSpPr>
          <p:nvPr/>
        </p:nvSpPr>
        <p:spPr bwMode="auto">
          <a:xfrm>
            <a:off x="660400" y="3575050"/>
            <a:ext cx="221457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8"/>
                </a:lnTo>
                <a:lnTo>
                  <a:pt x="24905" y="274494"/>
                </a:lnTo>
                <a:lnTo>
                  <a:pt x="53430" y="311411"/>
                </a:lnTo>
                <a:lnTo>
                  <a:pt x="90350" y="339933"/>
                </a:lnTo>
                <a:lnTo>
                  <a:pt x="133927" y="358321"/>
                </a:lnTo>
                <a:lnTo>
                  <a:pt x="182423" y="364837"/>
                </a:lnTo>
                <a:lnTo>
                  <a:pt x="230915" y="358321"/>
                </a:lnTo>
                <a:lnTo>
                  <a:pt x="274489" y="339933"/>
                </a:lnTo>
                <a:lnTo>
                  <a:pt x="311408" y="311411"/>
                </a:lnTo>
                <a:lnTo>
                  <a:pt x="339931" y="274494"/>
                </a:lnTo>
                <a:lnTo>
                  <a:pt x="358320" y="230918"/>
                </a:lnTo>
                <a:lnTo>
                  <a:pt x="364837" y="182423"/>
                </a:lnTo>
                <a:lnTo>
                  <a:pt x="358320" y="133927"/>
                </a:lnTo>
                <a:lnTo>
                  <a:pt x="339931" y="90350"/>
                </a:lnTo>
                <a:lnTo>
                  <a:pt x="311408" y="53430"/>
                </a:lnTo>
                <a:lnTo>
                  <a:pt x="274489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51" name="object 95"/>
          <p:cNvSpPr>
            <a:spLocks noChangeArrowheads="1"/>
          </p:cNvSpPr>
          <p:nvPr/>
        </p:nvSpPr>
        <p:spPr bwMode="auto">
          <a:xfrm>
            <a:off x="660400" y="3903662"/>
            <a:ext cx="221457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8"/>
                </a:lnTo>
                <a:lnTo>
                  <a:pt x="24905" y="274494"/>
                </a:lnTo>
                <a:lnTo>
                  <a:pt x="53430" y="311411"/>
                </a:lnTo>
                <a:lnTo>
                  <a:pt x="90350" y="339933"/>
                </a:lnTo>
                <a:lnTo>
                  <a:pt x="133927" y="358321"/>
                </a:lnTo>
                <a:lnTo>
                  <a:pt x="182423" y="364837"/>
                </a:lnTo>
                <a:lnTo>
                  <a:pt x="230915" y="358321"/>
                </a:lnTo>
                <a:lnTo>
                  <a:pt x="274489" y="339933"/>
                </a:lnTo>
                <a:lnTo>
                  <a:pt x="311408" y="311411"/>
                </a:lnTo>
                <a:lnTo>
                  <a:pt x="339931" y="274494"/>
                </a:lnTo>
                <a:lnTo>
                  <a:pt x="358320" y="230918"/>
                </a:lnTo>
                <a:lnTo>
                  <a:pt x="364837" y="182423"/>
                </a:lnTo>
                <a:lnTo>
                  <a:pt x="358320" y="133927"/>
                </a:lnTo>
                <a:lnTo>
                  <a:pt x="339931" y="90350"/>
                </a:lnTo>
                <a:lnTo>
                  <a:pt x="311408" y="53430"/>
                </a:lnTo>
                <a:lnTo>
                  <a:pt x="274489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52" name="object 96"/>
          <p:cNvSpPr>
            <a:spLocks noChangeArrowheads="1"/>
          </p:cNvSpPr>
          <p:nvPr/>
        </p:nvSpPr>
        <p:spPr bwMode="auto">
          <a:xfrm>
            <a:off x="660400" y="4233069"/>
            <a:ext cx="221457" cy="221456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89" y="339941"/>
                </a:lnTo>
                <a:lnTo>
                  <a:pt x="311408" y="311417"/>
                </a:lnTo>
                <a:lnTo>
                  <a:pt x="339931" y="274496"/>
                </a:lnTo>
                <a:lnTo>
                  <a:pt x="358320" y="230919"/>
                </a:lnTo>
                <a:lnTo>
                  <a:pt x="364837" y="182423"/>
                </a:lnTo>
                <a:lnTo>
                  <a:pt x="358320" y="133927"/>
                </a:lnTo>
                <a:lnTo>
                  <a:pt x="339931" y="90350"/>
                </a:lnTo>
                <a:lnTo>
                  <a:pt x="311408" y="53430"/>
                </a:lnTo>
                <a:lnTo>
                  <a:pt x="274489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53" name="object 97"/>
          <p:cNvSpPr>
            <a:spLocks noChangeArrowheads="1"/>
          </p:cNvSpPr>
          <p:nvPr/>
        </p:nvSpPr>
        <p:spPr bwMode="auto">
          <a:xfrm>
            <a:off x="660400" y="4562475"/>
            <a:ext cx="221457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89" y="339941"/>
                </a:lnTo>
                <a:lnTo>
                  <a:pt x="311408" y="311417"/>
                </a:lnTo>
                <a:lnTo>
                  <a:pt x="339931" y="274496"/>
                </a:lnTo>
                <a:lnTo>
                  <a:pt x="358320" y="230919"/>
                </a:lnTo>
                <a:lnTo>
                  <a:pt x="364837" y="182423"/>
                </a:lnTo>
                <a:lnTo>
                  <a:pt x="358320" y="133927"/>
                </a:lnTo>
                <a:lnTo>
                  <a:pt x="339931" y="90350"/>
                </a:lnTo>
                <a:lnTo>
                  <a:pt x="311408" y="53430"/>
                </a:lnTo>
                <a:lnTo>
                  <a:pt x="274489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54" name="object 98"/>
          <p:cNvSpPr>
            <a:spLocks noChangeArrowheads="1"/>
          </p:cNvSpPr>
          <p:nvPr/>
        </p:nvSpPr>
        <p:spPr bwMode="auto">
          <a:xfrm>
            <a:off x="660400" y="4891088"/>
            <a:ext cx="221457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89" y="339941"/>
                </a:lnTo>
                <a:lnTo>
                  <a:pt x="311408" y="311417"/>
                </a:lnTo>
                <a:lnTo>
                  <a:pt x="339931" y="274496"/>
                </a:lnTo>
                <a:lnTo>
                  <a:pt x="358320" y="230919"/>
                </a:lnTo>
                <a:lnTo>
                  <a:pt x="364837" y="182423"/>
                </a:lnTo>
                <a:lnTo>
                  <a:pt x="358320" y="133927"/>
                </a:lnTo>
                <a:lnTo>
                  <a:pt x="339931" y="90350"/>
                </a:lnTo>
                <a:lnTo>
                  <a:pt x="311408" y="53430"/>
                </a:lnTo>
                <a:lnTo>
                  <a:pt x="274489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55" name="object 99"/>
          <p:cNvSpPr>
            <a:spLocks noChangeArrowheads="1"/>
          </p:cNvSpPr>
          <p:nvPr/>
        </p:nvSpPr>
        <p:spPr bwMode="auto">
          <a:xfrm>
            <a:off x="2397919" y="3903662"/>
            <a:ext cx="221456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8"/>
                </a:lnTo>
                <a:lnTo>
                  <a:pt x="24905" y="274494"/>
                </a:lnTo>
                <a:lnTo>
                  <a:pt x="53430" y="311411"/>
                </a:lnTo>
                <a:lnTo>
                  <a:pt x="90350" y="339933"/>
                </a:lnTo>
                <a:lnTo>
                  <a:pt x="133927" y="358321"/>
                </a:lnTo>
                <a:lnTo>
                  <a:pt x="182423" y="364837"/>
                </a:lnTo>
                <a:lnTo>
                  <a:pt x="230915" y="358321"/>
                </a:lnTo>
                <a:lnTo>
                  <a:pt x="274492" y="339933"/>
                </a:lnTo>
                <a:lnTo>
                  <a:pt x="311413" y="311411"/>
                </a:lnTo>
                <a:lnTo>
                  <a:pt x="339939" y="274494"/>
                </a:lnTo>
                <a:lnTo>
                  <a:pt x="358330" y="230918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006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56" name="object 100"/>
          <p:cNvSpPr>
            <a:spLocks noChangeArrowheads="1"/>
          </p:cNvSpPr>
          <p:nvPr/>
        </p:nvSpPr>
        <p:spPr bwMode="auto">
          <a:xfrm>
            <a:off x="2397919" y="4233069"/>
            <a:ext cx="221456" cy="221456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92" y="339941"/>
                </a:lnTo>
                <a:lnTo>
                  <a:pt x="311413" y="311417"/>
                </a:lnTo>
                <a:lnTo>
                  <a:pt x="339939" y="274496"/>
                </a:lnTo>
                <a:lnTo>
                  <a:pt x="358330" y="230919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006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57" name="object 101"/>
          <p:cNvSpPr>
            <a:spLocks noChangeArrowheads="1"/>
          </p:cNvSpPr>
          <p:nvPr/>
        </p:nvSpPr>
        <p:spPr bwMode="auto">
          <a:xfrm>
            <a:off x="2397919" y="4562475"/>
            <a:ext cx="221456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92" y="339941"/>
                </a:lnTo>
                <a:lnTo>
                  <a:pt x="311413" y="311417"/>
                </a:lnTo>
                <a:lnTo>
                  <a:pt x="339939" y="274496"/>
                </a:lnTo>
                <a:lnTo>
                  <a:pt x="358330" y="230919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006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58" name="object 102"/>
          <p:cNvSpPr>
            <a:spLocks noChangeArrowheads="1"/>
          </p:cNvSpPr>
          <p:nvPr/>
        </p:nvSpPr>
        <p:spPr bwMode="auto">
          <a:xfrm>
            <a:off x="2397919" y="4891088"/>
            <a:ext cx="221456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92" y="339941"/>
                </a:lnTo>
                <a:lnTo>
                  <a:pt x="311413" y="311417"/>
                </a:lnTo>
                <a:lnTo>
                  <a:pt x="339939" y="274496"/>
                </a:lnTo>
                <a:lnTo>
                  <a:pt x="358330" y="230919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006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59" name="object 103"/>
          <p:cNvSpPr>
            <a:spLocks noChangeArrowheads="1"/>
          </p:cNvSpPr>
          <p:nvPr/>
        </p:nvSpPr>
        <p:spPr bwMode="auto">
          <a:xfrm>
            <a:off x="1536700" y="3575050"/>
            <a:ext cx="221457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8"/>
                </a:lnTo>
                <a:lnTo>
                  <a:pt x="24905" y="274494"/>
                </a:lnTo>
                <a:lnTo>
                  <a:pt x="53430" y="311411"/>
                </a:lnTo>
                <a:lnTo>
                  <a:pt x="90350" y="339933"/>
                </a:lnTo>
                <a:lnTo>
                  <a:pt x="133927" y="358321"/>
                </a:lnTo>
                <a:lnTo>
                  <a:pt x="182423" y="364837"/>
                </a:lnTo>
                <a:lnTo>
                  <a:pt x="230915" y="358321"/>
                </a:lnTo>
                <a:lnTo>
                  <a:pt x="274489" y="339933"/>
                </a:lnTo>
                <a:lnTo>
                  <a:pt x="311408" y="311411"/>
                </a:lnTo>
                <a:lnTo>
                  <a:pt x="339931" y="274494"/>
                </a:lnTo>
                <a:lnTo>
                  <a:pt x="358320" y="230918"/>
                </a:lnTo>
                <a:lnTo>
                  <a:pt x="364837" y="182423"/>
                </a:lnTo>
                <a:lnTo>
                  <a:pt x="358320" y="133927"/>
                </a:lnTo>
                <a:lnTo>
                  <a:pt x="339931" y="90350"/>
                </a:lnTo>
                <a:lnTo>
                  <a:pt x="311408" y="53430"/>
                </a:lnTo>
                <a:lnTo>
                  <a:pt x="274489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60" name="object 104"/>
          <p:cNvSpPr>
            <a:spLocks noChangeArrowheads="1"/>
          </p:cNvSpPr>
          <p:nvPr/>
        </p:nvSpPr>
        <p:spPr bwMode="auto">
          <a:xfrm>
            <a:off x="1536700" y="3903662"/>
            <a:ext cx="221457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8"/>
                </a:lnTo>
                <a:lnTo>
                  <a:pt x="24905" y="274494"/>
                </a:lnTo>
                <a:lnTo>
                  <a:pt x="53430" y="311411"/>
                </a:lnTo>
                <a:lnTo>
                  <a:pt x="90350" y="339933"/>
                </a:lnTo>
                <a:lnTo>
                  <a:pt x="133927" y="358321"/>
                </a:lnTo>
                <a:lnTo>
                  <a:pt x="182423" y="364837"/>
                </a:lnTo>
                <a:lnTo>
                  <a:pt x="230915" y="358321"/>
                </a:lnTo>
                <a:lnTo>
                  <a:pt x="274489" y="339933"/>
                </a:lnTo>
                <a:lnTo>
                  <a:pt x="311408" y="311411"/>
                </a:lnTo>
                <a:lnTo>
                  <a:pt x="339931" y="274494"/>
                </a:lnTo>
                <a:lnTo>
                  <a:pt x="358320" y="230918"/>
                </a:lnTo>
                <a:lnTo>
                  <a:pt x="364837" y="182423"/>
                </a:lnTo>
                <a:lnTo>
                  <a:pt x="358320" y="133927"/>
                </a:lnTo>
                <a:lnTo>
                  <a:pt x="339931" y="90350"/>
                </a:lnTo>
                <a:lnTo>
                  <a:pt x="311408" y="53430"/>
                </a:lnTo>
                <a:lnTo>
                  <a:pt x="274489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61" name="object 105"/>
          <p:cNvSpPr>
            <a:spLocks noChangeArrowheads="1"/>
          </p:cNvSpPr>
          <p:nvPr/>
        </p:nvSpPr>
        <p:spPr bwMode="auto">
          <a:xfrm>
            <a:off x="1536700" y="3245644"/>
            <a:ext cx="221457" cy="221456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8"/>
                </a:lnTo>
                <a:lnTo>
                  <a:pt x="24905" y="274494"/>
                </a:lnTo>
                <a:lnTo>
                  <a:pt x="53430" y="311411"/>
                </a:lnTo>
                <a:lnTo>
                  <a:pt x="90350" y="339933"/>
                </a:lnTo>
                <a:lnTo>
                  <a:pt x="133927" y="358321"/>
                </a:lnTo>
                <a:lnTo>
                  <a:pt x="182423" y="364837"/>
                </a:lnTo>
                <a:lnTo>
                  <a:pt x="230915" y="358321"/>
                </a:lnTo>
                <a:lnTo>
                  <a:pt x="274489" y="339933"/>
                </a:lnTo>
                <a:lnTo>
                  <a:pt x="311408" y="311411"/>
                </a:lnTo>
                <a:lnTo>
                  <a:pt x="339931" y="274494"/>
                </a:lnTo>
                <a:lnTo>
                  <a:pt x="358320" y="230918"/>
                </a:lnTo>
                <a:lnTo>
                  <a:pt x="364837" y="182423"/>
                </a:lnTo>
                <a:lnTo>
                  <a:pt x="358320" y="133927"/>
                </a:lnTo>
                <a:lnTo>
                  <a:pt x="339931" y="90350"/>
                </a:lnTo>
                <a:lnTo>
                  <a:pt x="311408" y="53430"/>
                </a:lnTo>
                <a:lnTo>
                  <a:pt x="274489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62" name="object 106"/>
          <p:cNvSpPr>
            <a:spLocks noChangeArrowheads="1"/>
          </p:cNvSpPr>
          <p:nvPr/>
        </p:nvSpPr>
        <p:spPr bwMode="auto">
          <a:xfrm>
            <a:off x="1536700" y="4233069"/>
            <a:ext cx="221457" cy="221456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89" y="339941"/>
                </a:lnTo>
                <a:lnTo>
                  <a:pt x="311408" y="311417"/>
                </a:lnTo>
                <a:lnTo>
                  <a:pt x="339931" y="274496"/>
                </a:lnTo>
                <a:lnTo>
                  <a:pt x="358320" y="230919"/>
                </a:lnTo>
                <a:lnTo>
                  <a:pt x="364837" y="182423"/>
                </a:lnTo>
                <a:lnTo>
                  <a:pt x="358320" y="133927"/>
                </a:lnTo>
                <a:lnTo>
                  <a:pt x="339931" y="90350"/>
                </a:lnTo>
                <a:lnTo>
                  <a:pt x="311408" y="53430"/>
                </a:lnTo>
                <a:lnTo>
                  <a:pt x="274489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63" name="object 107"/>
          <p:cNvSpPr>
            <a:spLocks noChangeArrowheads="1"/>
          </p:cNvSpPr>
          <p:nvPr/>
        </p:nvSpPr>
        <p:spPr bwMode="auto">
          <a:xfrm>
            <a:off x="1536700" y="4562475"/>
            <a:ext cx="221457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89" y="339941"/>
                </a:lnTo>
                <a:lnTo>
                  <a:pt x="311408" y="311417"/>
                </a:lnTo>
                <a:lnTo>
                  <a:pt x="339931" y="274496"/>
                </a:lnTo>
                <a:lnTo>
                  <a:pt x="358320" y="230919"/>
                </a:lnTo>
                <a:lnTo>
                  <a:pt x="364837" y="182423"/>
                </a:lnTo>
                <a:lnTo>
                  <a:pt x="358320" y="133927"/>
                </a:lnTo>
                <a:lnTo>
                  <a:pt x="339931" y="90350"/>
                </a:lnTo>
                <a:lnTo>
                  <a:pt x="311408" y="53430"/>
                </a:lnTo>
                <a:lnTo>
                  <a:pt x="274489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64" name="object 108"/>
          <p:cNvSpPr>
            <a:spLocks noChangeArrowheads="1"/>
          </p:cNvSpPr>
          <p:nvPr/>
        </p:nvSpPr>
        <p:spPr bwMode="auto">
          <a:xfrm>
            <a:off x="1536700" y="4891088"/>
            <a:ext cx="221457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89" y="339941"/>
                </a:lnTo>
                <a:lnTo>
                  <a:pt x="311408" y="311417"/>
                </a:lnTo>
                <a:lnTo>
                  <a:pt x="339931" y="274496"/>
                </a:lnTo>
                <a:lnTo>
                  <a:pt x="358320" y="230919"/>
                </a:lnTo>
                <a:lnTo>
                  <a:pt x="364837" y="182423"/>
                </a:lnTo>
                <a:lnTo>
                  <a:pt x="358320" y="133927"/>
                </a:lnTo>
                <a:lnTo>
                  <a:pt x="339931" y="90350"/>
                </a:lnTo>
                <a:lnTo>
                  <a:pt x="311408" y="53430"/>
                </a:lnTo>
                <a:lnTo>
                  <a:pt x="274489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65" name="object 109"/>
          <p:cNvSpPr>
            <a:spLocks noChangeArrowheads="1"/>
          </p:cNvSpPr>
          <p:nvPr/>
        </p:nvSpPr>
        <p:spPr bwMode="auto">
          <a:xfrm>
            <a:off x="1536700" y="5220494"/>
            <a:ext cx="221457" cy="221456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89" y="339941"/>
                </a:lnTo>
                <a:lnTo>
                  <a:pt x="311408" y="311417"/>
                </a:lnTo>
                <a:lnTo>
                  <a:pt x="339931" y="274496"/>
                </a:lnTo>
                <a:lnTo>
                  <a:pt x="358320" y="230919"/>
                </a:lnTo>
                <a:lnTo>
                  <a:pt x="364837" y="182423"/>
                </a:lnTo>
                <a:lnTo>
                  <a:pt x="358320" y="133927"/>
                </a:lnTo>
                <a:lnTo>
                  <a:pt x="339931" y="90350"/>
                </a:lnTo>
                <a:lnTo>
                  <a:pt x="311408" y="53430"/>
                </a:lnTo>
                <a:lnTo>
                  <a:pt x="274489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66" name="object 110"/>
          <p:cNvSpPr>
            <a:spLocks noChangeArrowheads="1"/>
          </p:cNvSpPr>
          <p:nvPr/>
        </p:nvSpPr>
        <p:spPr bwMode="auto">
          <a:xfrm>
            <a:off x="9831388" y="3973513"/>
            <a:ext cx="41275" cy="82550"/>
          </a:xfrm>
          <a:custGeom>
            <a:avLst/>
            <a:gdLst>
              <a:gd name="T0" fmla="*/ 0 w 67944"/>
              <a:gd name="T1" fmla="*/ 0 h 135890"/>
              <a:gd name="T2" fmla="*/ 67944 w 67944"/>
              <a:gd name="T3" fmla="*/ 135890 h 135890"/>
            </a:gdLst>
            <a:ahLst/>
            <a:cxnLst/>
            <a:rect l="T0" t="T1" r="T2" b="T3"/>
            <a:pathLst>
              <a:path w="67944" h="135890">
                <a:moveTo>
                  <a:pt x="0" y="135744"/>
                </a:moveTo>
                <a:lnTo>
                  <a:pt x="67861" y="67872"/>
                </a:lnTo>
                <a:lnTo>
                  <a:pt x="0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67" name="object 111"/>
          <p:cNvSpPr>
            <a:spLocks noChangeArrowheads="1"/>
          </p:cNvSpPr>
          <p:nvPr/>
        </p:nvSpPr>
        <p:spPr bwMode="auto">
          <a:xfrm>
            <a:off x="9480550" y="4014788"/>
            <a:ext cx="393700" cy="0"/>
          </a:xfrm>
          <a:custGeom>
            <a:avLst/>
            <a:gdLst>
              <a:gd name="T0" fmla="*/ 0 w 649605"/>
              <a:gd name="T1" fmla="*/ 649605 w 649605"/>
            </a:gdLst>
            <a:ahLst/>
            <a:cxnLst/>
            <a:rect l="T0" t="0" r="T1" b="0"/>
            <a:pathLst>
              <a:path w="649605">
                <a:moveTo>
                  <a:pt x="0" y="0"/>
                </a:moveTo>
                <a:lnTo>
                  <a:pt x="649550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68" name="object 112"/>
          <p:cNvSpPr>
            <a:spLocks noChangeArrowheads="1"/>
          </p:cNvSpPr>
          <p:nvPr/>
        </p:nvSpPr>
        <p:spPr bwMode="auto">
          <a:xfrm>
            <a:off x="9831388" y="4303713"/>
            <a:ext cx="41275" cy="82550"/>
          </a:xfrm>
          <a:custGeom>
            <a:avLst/>
            <a:gdLst>
              <a:gd name="T0" fmla="*/ 0 w 67944"/>
              <a:gd name="T1" fmla="*/ 0 h 135890"/>
              <a:gd name="T2" fmla="*/ 67944 w 67944"/>
              <a:gd name="T3" fmla="*/ 135890 h 135890"/>
            </a:gdLst>
            <a:ahLst/>
            <a:cxnLst/>
            <a:rect l="T0" t="T1" r="T2" b="T3"/>
            <a:pathLst>
              <a:path w="67944" h="135890">
                <a:moveTo>
                  <a:pt x="0" y="135744"/>
                </a:moveTo>
                <a:lnTo>
                  <a:pt x="67861" y="67872"/>
                </a:lnTo>
                <a:lnTo>
                  <a:pt x="0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69" name="object 113"/>
          <p:cNvSpPr>
            <a:spLocks noChangeArrowheads="1"/>
          </p:cNvSpPr>
          <p:nvPr/>
        </p:nvSpPr>
        <p:spPr bwMode="auto">
          <a:xfrm>
            <a:off x="9480550" y="4344988"/>
            <a:ext cx="393700" cy="0"/>
          </a:xfrm>
          <a:custGeom>
            <a:avLst/>
            <a:gdLst>
              <a:gd name="T0" fmla="*/ 0 w 649605"/>
              <a:gd name="T1" fmla="*/ 649605 w 649605"/>
            </a:gdLst>
            <a:ahLst/>
            <a:cxnLst/>
            <a:rect l="T0" t="0" r="T1" b="0"/>
            <a:pathLst>
              <a:path w="649605">
                <a:moveTo>
                  <a:pt x="0" y="0"/>
                </a:moveTo>
                <a:lnTo>
                  <a:pt x="649550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70" name="object 114"/>
          <p:cNvSpPr>
            <a:spLocks noChangeArrowheads="1"/>
          </p:cNvSpPr>
          <p:nvPr/>
        </p:nvSpPr>
        <p:spPr bwMode="auto">
          <a:xfrm>
            <a:off x="9831388" y="4631532"/>
            <a:ext cx="41275" cy="82550"/>
          </a:xfrm>
          <a:custGeom>
            <a:avLst/>
            <a:gdLst>
              <a:gd name="T0" fmla="*/ 0 w 67944"/>
              <a:gd name="T1" fmla="*/ 0 h 135890"/>
              <a:gd name="T2" fmla="*/ 67944 w 67944"/>
              <a:gd name="T3" fmla="*/ 135890 h 135890"/>
            </a:gdLst>
            <a:ahLst/>
            <a:cxnLst/>
            <a:rect l="T0" t="T1" r="T2" b="T3"/>
            <a:pathLst>
              <a:path w="67944" h="135890">
                <a:moveTo>
                  <a:pt x="0" y="135744"/>
                </a:moveTo>
                <a:lnTo>
                  <a:pt x="67861" y="67872"/>
                </a:lnTo>
                <a:lnTo>
                  <a:pt x="0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71" name="object 115"/>
          <p:cNvSpPr>
            <a:spLocks noChangeArrowheads="1"/>
          </p:cNvSpPr>
          <p:nvPr/>
        </p:nvSpPr>
        <p:spPr bwMode="auto">
          <a:xfrm>
            <a:off x="9480550" y="4672807"/>
            <a:ext cx="393700" cy="0"/>
          </a:xfrm>
          <a:custGeom>
            <a:avLst/>
            <a:gdLst>
              <a:gd name="T0" fmla="*/ 0 w 649605"/>
              <a:gd name="T1" fmla="*/ 649605 w 649605"/>
            </a:gdLst>
            <a:ahLst/>
            <a:cxnLst/>
            <a:rect l="T0" t="0" r="T1" b="0"/>
            <a:pathLst>
              <a:path w="649605">
                <a:moveTo>
                  <a:pt x="0" y="0"/>
                </a:moveTo>
                <a:lnTo>
                  <a:pt x="649550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72" name="object 116"/>
          <p:cNvSpPr>
            <a:spLocks noChangeArrowheads="1"/>
          </p:cNvSpPr>
          <p:nvPr/>
        </p:nvSpPr>
        <p:spPr bwMode="auto">
          <a:xfrm>
            <a:off x="9831388" y="4960938"/>
            <a:ext cx="41275" cy="82550"/>
          </a:xfrm>
          <a:custGeom>
            <a:avLst/>
            <a:gdLst>
              <a:gd name="T0" fmla="*/ 0 w 67944"/>
              <a:gd name="T1" fmla="*/ 0 h 135890"/>
              <a:gd name="T2" fmla="*/ 67944 w 67944"/>
              <a:gd name="T3" fmla="*/ 135890 h 135890"/>
            </a:gdLst>
            <a:ahLst/>
            <a:cxnLst/>
            <a:rect l="T0" t="T1" r="T2" b="T3"/>
            <a:pathLst>
              <a:path w="67944" h="135890">
                <a:moveTo>
                  <a:pt x="0" y="135744"/>
                </a:moveTo>
                <a:lnTo>
                  <a:pt x="67861" y="67872"/>
                </a:lnTo>
                <a:lnTo>
                  <a:pt x="0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73" name="object 117"/>
          <p:cNvSpPr>
            <a:spLocks noChangeArrowheads="1"/>
          </p:cNvSpPr>
          <p:nvPr/>
        </p:nvSpPr>
        <p:spPr bwMode="auto">
          <a:xfrm>
            <a:off x="9480550" y="5002213"/>
            <a:ext cx="393700" cy="0"/>
          </a:xfrm>
          <a:custGeom>
            <a:avLst/>
            <a:gdLst>
              <a:gd name="T0" fmla="*/ 0 w 649605"/>
              <a:gd name="T1" fmla="*/ 649605 w 649605"/>
            </a:gdLst>
            <a:ahLst/>
            <a:cxnLst/>
            <a:rect l="T0" t="0" r="T1" b="0"/>
            <a:pathLst>
              <a:path w="649605">
                <a:moveTo>
                  <a:pt x="0" y="0"/>
                </a:moveTo>
                <a:lnTo>
                  <a:pt x="649550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74" name="object 118"/>
          <p:cNvSpPr>
            <a:spLocks noChangeArrowheads="1"/>
          </p:cNvSpPr>
          <p:nvPr/>
        </p:nvSpPr>
        <p:spPr bwMode="auto">
          <a:xfrm>
            <a:off x="5507038" y="3355975"/>
            <a:ext cx="885825" cy="329407"/>
          </a:xfrm>
          <a:custGeom>
            <a:avLst/>
            <a:gdLst>
              <a:gd name="T0" fmla="*/ 0 w 1460500"/>
              <a:gd name="T1" fmla="*/ 0 h 542925"/>
              <a:gd name="T2" fmla="*/ 1460500 w 1460500"/>
              <a:gd name="T3" fmla="*/ 542925 h 542925"/>
            </a:gdLst>
            <a:ahLst/>
            <a:cxnLst/>
            <a:rect l="T0" t="T1" r="T2" b="T3"/>
            <a:pathLst>
              <a:path w="1460500" h="542925">
                <a:moveTo>
                  <a:pt x="1459913" y="0"/>
                </a:moveTo>
                <a:lnTo>
                  <a:pt x="0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75" name="object 119"/>
          <p:cNvSpPr>
            <a:spLocks noChangeArrowheads="1"/>
          </p:cNvSpPr>
          <p:nvPr/>
        </p:nvSpPr>
        <p:spPr bwMode="auto">
          <a:xfrm>
            <a:off x="5507038" y="3355975"/>
            <a:ext cx="885825" cy="658813"/>
          </a:xfrm>
          <a:custGeom>
            <a:avLst/>
            <a:gdLst>
              <a:gd name="T0" fmla="*/ 0 w 1460500"/>
              <a:gd name="T1" fmla="*/ 0 h 1085850"/>
              <a:gd name="T2" fmla="*/ 1460500 w 1460500"/>
              <a:gd name="T3" fmla="*/ 1085850 h 1085850"/>
            </a:gdLst>
            <a:ahLst/>
            <a:cxnLst/>
            <a:rect l="T0" t="T1" r="T2" b="T3"/>
            <a:pathLst>
              <a:path w="1460500" h="1085850">
                <a:moveTo>
                  <a:pt x="0" y="1085589"/>
                </a:moveTo>
                <a:lnTo>
                  <a:pt x="1459913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76" name="object 120"/>
          <p:cNvSpPr>
            <a:spLocks noChangeArrowheads="1"/>
          </p:cNvSpPr>
          <p:nvPr/>
        </p:nvSpPr>
        <p:spPr bwMode="auto">
          <a:xfrm>
            <a:off x="5507038" y="3355975"/>
            <a:ext cx="885825" cy="988219"/>
          </a:xfrm>
          <a:custGeom>
            <a:avLst/>
            <a:gdLst>
              <a:gd name="T0" fmla="*/ 0 w 1460500"/>
              <a:gd name="T1" fmla="*/ 0 h 1628775"/>
              <a:gd name="T2" fmla="*/ 1460500 w 1460500"/>
              <a:gd name="T3" fmla="*/ 1628775 h 1628775"/>
            </a:gdLst>
            <a:ahLst/>
            <a:cxnLst/>
            <a:rect l="T0" t="T1" r="T2" b="T3"/>
            <a:pathLst>
              <a:path w="1460500" h="1628775">
                <a:moveTo>
                  <a:pt x="0" y="1628379"/>
                </a:moveTo>
                <a:lnTo>
                  <a:pt x="1459913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77" name="object 121"/>
          <p:cNvSpPr>
            <a:spLocks noChangeArrowheads="1"/>
          </p:cNvSpPr>
          <p:nvPr/>
        </p:nvSpPr>
        <p:spPr bwMode="auto">
          <a:xfrm>
            <a:off x="5507038" y="3355975"/>
            <a:ext cx="885825" cy="1316832"/>
          </a:xfrm>
          <a:custGeom>
            <a:avLst/>
            <a:gdLst>
              <a:gd name="T0" fmla="*/ 0 w 1460500"/>
              <a:gd name="T1" fmla="*/ 0 h 2171700"/>
              <a:gd name="T2" fmla="*/ 1460500 w 1460500"/>
              <a:gd name="T3" fmla="*/ 2171700 h 2171700"/>
            </a:gdLst>
            <a:ahLst/>
            <a:cxnLst/>
            <a:rect l="T0" t="T1" r="T2" b="T3"/>
            <a:pathLst>
              <a:path w="1460500" h="2171700">
                <a:moveTo>
                  <a:pt x="0" y="2171179"/>
                </a:moveTo>
                <a:lnTo>
                  <a:pt x="1459913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78" name="object 122"/>
          <p:cNvSpPr>
            <a:spLocks noChangeArrowheads="1"/>
          </p:cNvSpPr>
          <p:nvPr/>
        </p:nvSpPr>
        <p:spPr bwMode="auto">
          <a:xfrm>
            <a:off x="5507038" y="3355975"/>
            <a:ext cx="885825" cy="1646238"/>
          </a:xfrm>
          <a:custGeom>
            <a:avLst/>
            <a:gdLst>
              <a:gd name="T0" fmla="*/ 0 w 1460500"/>
              <a:gd name="T1" fmla="*/ 0 h 2713990"/>
              <a:gd name="T2" fmla="*/ 1460500 w 1460500"/>
              <a:gd name="T3" fmla="*/ 2713990 h 2713990"/>
            </a:gdLst>
            <a:ahLst/>
            <a:cxnLst/>
            <a:rect l="T0" t="T1" r="T2" b="T3"/>
            <a:pathLst>
              <a:path w="1460500" h="2713990">
                <a:moveTo>
                  <a:pt x="0" y="2713969"/>
                </a:moveTo>
                <a:lnTo>
                  <a:pt x="1459913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79" name="object 123"/>
          <p:cNvSpPr>
            <a:spLocks noChangeArrowheads="1"/>
          </p:cNvSpPr>
          <p:nvPr/>
        </p:nvSpPr>
        <p:spPr bwMode="auto">
          <a:xfrm>
            <a:off x="5507038" y="3685382"/>
            <a:ext cx="885825" cy="0"/>
          </a:xfrm>
          <a:custGeom>
            <a:avLst/>
            <a:gdLst>
              <a:gd name="T0" fmla="*/ 0 w 1460500"/>
              <a:gd name="T1" fmla="*/ 1460500 w 1460500"/>
            </a:gdLst>
            <a:ahLst/>
            <a:cxnLst/>
            <a:rect l="T0" t="0" r="T1" b="0"/>
            <a:pathLst>
              <a:path w="1460500">
                <a:moveTo>
                  <a:pt x="0" y="0"/>
                </a:moveTo>
                <a:lnTo>
                  <a:pt x="1459913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80" name="object 124"/>
          <p:cNvSpPr>
            <a:spLocks noChangeArrowheads="1"/>
          </p:cNvSpPr>
          <p:nvPr/>
        </p:nvSpPr>
        <p:spPr bwMode="auto">
          <a:xfrm>
            <a:off x="5507038" y="3685382"/>
            <a:ext cx="885825" cy="329406"/>
          </a:xfrm>
          <a:custGeom>
            <a:avLst/>
            <a:gdLst>
              <a:gd name="T0" fmla="*/ 0 w 1460500"/>
              <a:gd name="T1" fmla="*/ 0 h 542925"/>
              <a:gd name="T2" fmla="*/ 1460500 w 1460500"/>
              <a:gd name="T3" fmla="*/ 542925 h 542925"/>
            </a:gdLst>
            <a:ahLst/>
            <a:cxnLst/>
            <a:rect l="T0" t="T1" r="T2" b="T3"/>
            <a:pathLst>
              <a:path w="1460500" h="542925">
                <a:moveTo>
                  <a:pt x="1459913" y="5427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81" name="object 125"/>
          <p:cNvSpPr>
            <a:spLocks noChangeArrowheads="1"/>
          </p:cNvSpPr>
          <p:nvPr/>
        </p:nvSpPr>
        <p:spPr bwMode="auto">
          <a:xfrm>
            <a:off x="5507038" y="3685382"/>
            <a:ext cx="885825" cy="658813"/>
          </a:xfrm>
          <a:custGeom>
            <a:avLst/>
            <a:gdLst>
              <a:gd name="T0" fmla="*/ 0 w 1460500"/>
              <a:gd name="T1" fmla="*/ 0 h 1085850"/>
              <a:gd name="T2" fmla="*/ 1460500 w 1460500"/>
              <a:gd name="T3" fmla="*/ 1085850 h 1085850"/>
            </a:gdLst>
            <a:ahLst/>
            <a:cxnLst/>
            <a:rect l="T0" t="T1" r="T2" b="T3"/>
            <a:pathLst>
              <a:path w="1460500" h="1085850">
                <a:moveTo>
                  <a:pt x="1459913" y="10855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82" name="object 126"/>
          <p:cNvSpPr>
            <a:spLocks noChangeArrowheads="1"/>
          </p:cNvSpPr>
          <p:nvPr/>
        </p:nvSpPr>
        <p:spPr bwMode="auto">
          <a:xfrm>
            <a:off x="5507038" y="3685382"/>
            <a:ext cx="885825" cy="987425"/>
          </a:xfrm>
          <a:custGeom>
            <a:avLst/>
            <a:gdLst>
              <a:gd name="T0" fmla="*/ 0 w 1460500"/>
              <a:gd name="T1" fmla="*/ 0 h 1628775"/>
              <a:gd name="T2" fmla="*/ 1460500 w 1460500"/>
              <a:gd name="T3" fmla="*/ 1628775 h 1628775"/>
            </a:gdLst>
            <a:ahLst/>
            <a:cxnLst/>
            <a:rect l="T0" t="T1" r="T2" b="T3"/>
            <a:pathLst>
              <a:path w="1460500" h="1628775">
                <a:moveTo>
                  <a:pt x="1459913" y="162837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83" name="object 127"/>
          <p:cNvSpPr>
            <a:spLocks noChangeArrowheads="1"/>
          </p:cNvSpPr>
          <p:nvPr/>
        </p:nvSpPr>
        <p:spPr bwMode="auto">
          <a:xfrm>
            <a:off x="5507038" y="3685382"/>
            <a:ext cx="885825" cy="1316831"/>
          </a:xfrm>
          <a:custGeom>
            <a:avLst/>
            <a:gdLst>
              <a:gd name="T0" fmla="*/ 0 w 1460500"/>
              <a:gd name="T1" fmla="*/ 0 h 2171700"/>
              <a:gd name="T2" fmla="*/ 1460500 w 1460500"/>
              <a:gd name="T3" fmla="*/ 2171700 h 2171700"/>
            </a:gdLst>
            <a:ahLst/>
            <a:cxnLst/>
            <a:rect l="T0" t="T1" r="T2" b="T3"/>
            <a:pathLst>
              <a:path w="1460500" h="2171700">
                <a:moveTo>
                  <a:pt x="1459913" y="217117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84" name="object 128"/>
          <p:cNvSpPr>
            <a:spLocks noChangeArrowheads="1"/>
          </p:cNvSpPr>
          <p:nvPr/>
        </p:nvSpPr>
        <p:spPr bwMode="auto">
          <a:xfrm>
            <a:off x="5507038" y="3685382"/>
            <a:ext cx="885825" cy="1645444"/>
          </a:xfrm>
          <a:custGeom>
            <a:avLst/>
            <a:gdLst>
              <a:gd name="T0" fmla="*/ 0 w 1460500"/>
              <a:gd name="T1" fmla="*/ 0 h 2713990"/>
              <a:gd name="T2" fmla="*/ 1460500 w 1460500"/>
              <a:gd name="T3" fmla="*/ 2713990 h 2713990"/>
            </a:gdLst>
            <a:ahLst/>
            <a:cxnLst/>
            <a:rect l="T0" t="T1" r="T2" b="T3"/>
            <a:pathLst>
              <a:path w="1460500" h="2713990">
                <a:moveTo>
                  <a:pt x="1459913" y="271396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85" name="object 129"/>
          <p:cNvSpPr>
            <a:spLocks noChangeArrowheads="1"/>
          </p:cNvSpPr>
          <p:nvPr/>
        </p:nvSpPr>
        <p:spPr bwMode="auto">
          <a:xfrm>
            <a:off x="5507038" y="3685382"/>
            <a:ext cx="885825" cy="329406"/>
          </a:xfrm>
          <a:custGeom>
            <a:avLst/>
            <a:gdLst>
              <a:gd name="T0" fmla="*/ 0 w 1460500"/>
              <a:gd name="T1" fmla="*/ 0 h 542925"/>
              <a:gd name="T2" fmla="*/ 1460500 w 1460500"/>
              <a:gd name="T3" fmla="*/ 542925 h 542925"/>
            </a:gdLst>
            <a:ahLst/>
            <a:cxnLst/>
            <a:rect l="T0" t="T1" r="T2" b="T3"/>
            <a:pathLst>
              <a:path w="1460500" h="542925">
                <a:moveTo>
                  <a:pt x="0" y="542789"/>
                </a:moveTo>
                <a:lnTo>
                  <a:pt x="1459913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86" name="object 130"/>
          <p:cNvSpPr>
            <a:spLocks noChangeArrowheads="1"/>
          </p:cNvSpPr>
          <p:nvPr/>
        </p:nvSpPr>
        <p:spPr bwMode="auto">
          <a:xfrm>
            <a:off x="5507038" y="4014788"/>
            <a:ext cx="885825" cy="0"/>
          </a:xfrm>
          <a:custGeom>
            <a:avLst/>
            <a:gdLst>
              <a:gd name="T0" fmla="*/ 0 w 1460500"/>
              <a:gd name="T1" fmla="*/ 1460500 w 1460500"/>
            </a:gdLst>
            <a:ahLst/>
            <a:cxnLst/>
            <a:rect l="T0" t="0" r="T1" b="0"/>
            <a:pathLst>
              <a:path w="1460500">
                <a:moveTo>
                  <a:pt x="1459913" y="0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87" name="object 131"/>
          <p:cNvSpPr>
            <a:spLocks noChangeArrowheads="1"/>
          </p:cNvSpPr>
          <p:nvPr/>
        </p:nvSpPr>
        <p:spPr bwMode="auto">
          <a:xfrm>
            <a:off x="5507038" y="4014788"/>
            <a:ext cx="885825" cy="329407"/>
          </a:xfrm>
          <a:custGeom>
            <a:avLst/>
            <a:gdLst>
              <a:gd name="T0" fmla="*/ 0 w 1460500"/>
              <a:gd name="T1" fmla="*/ 0 h 542925"/>
              <a:gd name="T2" fmla="*/ 1460500 w 1460500"/>
              <a:gd name="T3" fmla="*/ 542925 h 542925"/>
            </a:gdLst>
            <a:ahLst/>
            <a:cxnLst/>
            <a:rect l="T0" t="T1" r="T2" b="T3"/>
            <a:pathLst>
              <a:path w="1460500" h="542925">
                <a:moveTo>
                  <a:pt x="1459913" y="5427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88" name="object 132"/>
          <p:cNvSpPr>
            <a:spLocks noChangeArrowheads="1"/>
          </p:cNvSpPr>
          <p:nvPr/>
        </p:nvSpPr>
        <p:spPr bwMode="auto">
          <a:xfrm>
            <a:off x="5507038" y="4014788"/>
            <a:ext cx="885825" cy="658019"/>
          </a:xfrm>
          <a:custGeom>
            <a:avLst/>
            <a:gdLst>
              <a:gd name="T0" fmla="*/ 0 w 1460500"/>
              <a:gd name="T1" fmla="*/ 0 h 1085850"/>
              <a:gd name="T2" fmla="*/ 1460500 w 1460500"/>
              <a:gd name="T3" fmla="*/ 1085850 h 1085850"/>
            </a:gdLst>
            <a:ahLst/>
            <a:cxnLst/>
            <a:rect l="T0" t="T1" r="T2" b="T3"/>
            <a:pathLst>
              <a:path w="1460500" h="1085850">
                <a:moveTo>
                  <a:pt x="1459913" y="10855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89" name="object 133"/>
          <p:cNvSpPr>
            <a:spLocks noChangeArrowheads="1"/>
          </p:cNvSpPr>
          <p:nvPr/>
        </p:nvSpPr>
        <p:spPr bwMode="auto">
          <a:xfrm>
            <a:off x="5507038" y="4014788"/>
            <a:ext cx="885825" cy="987425"/>
          </a:xfrm>
          <a:custGeom>
            <a:avLst/>
            <a:gdLst>
              <a:gd name="T0" fmla="*/ 0 w 1460500"/>
              <a:gd name="T1" fmla="*/ 0 h 1628775"/>
              <a:gd name="T2" fmla="*/ 1460500 w 1460500"/>
              <a:gd name="T3" fmla="*/ 1628775 h 1628775"/>
            </a:gdLst>
            <a:ahLst/>
            <a:cxnLst/>
            <a:rect l="T0" t="T1" r="T2" b="T3"/>
            <a:pathLst>
              <a:path w="1460500" h="1628775">
                <a:moveTo>
                  <a:pt x="1459913" y="162837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90" name="object 134"/>
          <p:cNvSpPr>
            <a:spLocks noChangeArrowheads="1"/>
          </p:cNvSpPr>
          <p:nvPr/>
        </p:nvSpPr>
        <p:spPr bwMode="auto">
          <a:xfrm>
            <a:off x="5507038" y="4014788"/>
            <a:ext cx="885825" cy="1316832"/>
          </a:xfrm>
          <a:custGeom>
            <a:avLst/>
            <a:gdLst>
              <a:gd name="T0" fmla="*/ 0 w 1460500"/>
              <a:gd name="T1" fmla="*/ 0 h 2171700"/>
              <a:gd name="T2" fmla="*/ 1460500 w 1460500"/>
              <a:gd name="T3" fmla="*/ 2171700 h 2171700"/>
            </a:gdLst>
            <a:ahLst/>
            <a:cxnLst/>
            <a:rect l="T0" t="T1" r="T2" b="T3"/>
            <a:pathLst>
              <a:path w="1460500" h="2171700">
                <a:moveTo>
                  <a:pt x="1459913" y="217117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91" name="object 135"/>
          <p:cNvSpPr>
            <a:spLocks noChangeArrowheads="1"/>
          </p:cNvSpPr>
          <p:nvPr/>
        </p:nvSpPr>
        <p:spPr bwMode="auto">
          <a:xfrm>
            <a:off x="5507038" y="3685382"/>
            <a:ext cx="885825" cy="658813"/>
          </a:xfrm>
          <a:custGeom>
            <a:avLst/>
            <a:gdLst>
              <a:gd name="T0" fmla="*/ 0 w 1460500"/>
              <a:gd name="T1" fmla="*/ 0 h 1085850"/>
              <a:gd name="T2" fmla="*/ 1460500 w 1460500"/>
              <a:gd name="T3" fmla="*/ 1085850 h 1085850"/>
            </a:gdLst>
            <a:ahLst/>
            <a:cxnLst/>
            <a:rect l="T0" t="T1" r="T2" b="T3"/>
            <a:pathLst>
              <a:path w="1460500" h="1085850">
                <a:moveTo>
                  <a:pt x="1459913" y="0"/>
                </a:moveTo>
                <a:lnTo>
                  <a:pt x="0" y="10855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92" name="object 136"/>
          <p:cNvSpPr>
            <a:spLocks noChangeArrowheads="1"/>
          </p:cNvSpPr>
          <p:nvPr/>
        </p:nvSpPr>
        <p:spPr bwMode="auto">
          <a:xfrm>
            <a:off x="5507038" y="4014788"/>
            <a:ext cx="885825" cy="329407"/>
          </a:xfrm>
          <a:custGeom>
            <a:avLst/>
            <a:gdLst>
              <a:gd name="T0" fmla="*/ 0 w 1460500"/>
              <a:gd name="T1" fmla="*/ 0 h 542925"/>
              <a:gd name="T2" fmla="*/ 1460500 w 1460500"/>
              <a:gd name="T3" fmla="*/ 542925 h 542925"/>
            </a:gdLst>
            <a:ahLst/>
            <a:cxnLst/>
            <a:rect l="T0" t="T1" r="T2" b="T3"/>
            <a:pathLst>
              <a:path w="1460500" h="542925">
                <a:moveTo>
                  <a:pt x="1459913" y="0"/>
                </a:moveTo>
                <a:lnTo>
                  <a:pt x="0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93" name="object 137"/>
          <p:cNvSpPr>
            <a:spLocks noChangeArrowheads="1"/>
          </p:cNvSpPr>
          <p:nvPr/>
        </p:nvSpPr>
        <p:spPr bwMode="auto">
          <a:xfrm>
            <a:off x="5507038" y="4343400"/>
            <a:ext cx="885825" cy="0"/>
          </a:xfrm>
          <a:custGeom>
            <a:avLst/>
            <a:gdLst>
              <a:gd name="T0" fmla="*/ 0 w 1460500"/>
              <a:gd name="T1" fmla="*/ 1460500 w 1460500"/>
            </a:gdLst>
            <a:ahLst/>
            <a:cxnLst/>
            <a:rect l="T0" t="0" r="T1" b="0"/>
            <a:pathLst>
              <a:path w="1460500">
                <a:moveTo>
                  <a:pt x="1459913" y="0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94" name="object 138"/>
          <p:cNvSpPr>
            <a:spLocks noChangeArrowheads="1"/>
          </p:cNvSpPr>
          <p:nvPr/>
        </p:nvSpPr>
        <p:spPr bwMode="auto">
          <a:xfrm>
            <a:off x="5507038" y="4343400"/>
            <a:ext cx="885825" cy="329407"/>
          </a:xfrm>
          <a:custGeom>
            <a:avLst/>
            <a:gdLst>
              <a:gd name="T0" fmla="*/ 0 w 1460500"/>
              <a:gd name="T1" fmla="*/ 0 h 542925"/>
              <a:gd name="T2" fmla="*/ 1460500 w 1460500"/>
              <a:gd name="T3" fmla="*/ 542925 h 542925"/>
            </a:gdLst>
            <a:ahLst/>
            <a:cxnLst/>
            <a:rect l="T0" t="T1" r="T2" b="T3"/>
            <a:pathLst>
              <a:path w="1460500" h="542925">
                <a:moveTo>
                  <a:pt x="1459913" y="5427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95" name="object 139"/>
          <p:cNvSpPr>
            <a:spLocks noChangeArrowheads="1"/>
          </p:cNvSpPr>
          <p:nvPr/>
        </p:nvSpPr>
        <p:spPr bwMode="auto">
          <a:xfrm>
            <a:off x="5507038" y="4343400"/>
            <a:ext cx="885825" cy="658813"/>
          </a:xfrm>
          <a:custGeom>
            <a:avLst/>
            <a:gdLst>
              <a:gd name="T0" fmla="*/ 0 w 1460500"/>
              <a:gd name="T1" fmla="*/ 0 h 1085850"/>
              <a:gd name="T2" fmla="*/ 1460500 w 1460500"/>
              <a:gd name="T3" fmla="*/ 1085850 h 1085850"/>
            </a:gdLst>
            <a:ahLst/>
            <a:cxnLst/>
            <a:rect l="T0" t="T1" r="T2" b="T3"/>
            <a:pathLst>
              <a:path w="1460500" h="1085850">
                <a:moveTo>
                  <a:pt x="1459913" y="10855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96" name="object 140"/>
          <p:cNvSpPr>
            <a:spLocks noChangeArrowheads="1"/>
          </p:cNvSpPr>
          <p:nvPr/>
        </p:nvSpPr>
        <p:spPr bwMode="auto">
          <a:xfrm>
            <a:off x="5507038" y="4343400"/>
            <a:ext cx="885825" cy="988219"/>
          </a:xfrm>
          <a:custGeom>
            <a:avLst/>
            <a:gdLst>
              <a:gd name="T0" fmla="*/ 0 w 1460500"/>
              <a:gd name="T1" fmla="*/ 0 h 1628775"/>
              <a:gd name="T2" fmla="*/ 1460500 w 1460500"/>
              <a:gd name="T3" fmla="*/ 1628775 h 1628775"/>
            </a:gdLst>
            <a:ahLst/>
            <a:cxnLst/>
            <a:rect l="T0" t="T1" r="T2" b="T3"/>
            <a:pathLst>
              <a:path w="1460500" h="1628775">
                <a:moveTo>
                  <a:pt x="1459913" y="162837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97" name="object 141"/>
          <p:cNvSpPr>
            <a:spLocks noChangeArrowheads="1"/>
          </p:cNvSpPr>
          <p:nvPr/>
        </p:nvSpPr>
        <p:spPr bwMode="auto">
          <a:xfrm>
            <a:off x="5507038" y="3685382"/>
            <a:ext cx="885825" cy="987425"/>
          </a:xfrm>
          <a:custGeom>
            <a:avLst/>
            <a:gdLst>
              <a:gd name="T0" fmla="*/ 0 w 1460500"/>
              <a:gd name="T1" fmla="*/ 0 h 1628775"/>
              <a:gd name="T2" fmla="*/ 1460500 w 1460500"/>
              <a:gd name="T3" fmla="*/ 1628775 h 1628775"/>
            </a:gdLst>
            <a:ahLst/>
            <a:cxnLst/>
            <a:rect l="T0" t="T1" r="T2" b="T3"/>
            <a:pathLst>
              <a:path w="1460500" h="1628775">
                <a:moveTo>
                  <a:pt x="1459913" y="0"/>
                </a:moveTo>
                <a:lnTo>
                  <a:pt x="0" y="16283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98" name="object 142"/>
          <p:cNvSpPr>
            <a:spLocks noChangeArrowheads="1"/>
          </p:cNvSpPr>
          <p:nvPr/>
        </p:nvSpPr>
        <p:spPr bwMode="auto">
          <a:xfrm>
            <a:off x="5507038" y="4014788"/>
            <a:ext cx="885825" cy="658019"/>
          </a:xfrm>
          <a:custGeom>
            <a:avLst/>
            <a:gdLst>
              <a:gd name="T0" fmla="*/ 0 w 1460500"/>
              <a:gd name="T1" fmla="*/ 0 h 1085850"/>
              <a:gd name="T2" fmla="*/ 1460500 w 1460500"/>
              <a:gd name="T3" fmla="*/ 1085850 h 1085850"/>
            </a:gdLst>
            <a:ahLst/>
            <a:cxnLst/>
            <a:rect l="T0" t="T1" r="T2" b="T3"/>
            <a:pathLst>
              <a:path w="1460500" h="1085850">
                <a:moveTo>
                  <a:pt x="1459913" y="0"/>
                </a:moveTo>
                <a:lnTo>
                  <a:pt x="0" y="10855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99" name="object 143"/>
          <p:cNvSpPr>
            <a:spLocks noChangeArrowheads="1"/>
          </p:cNvSpPr>
          <p:nvPr/>
        </p:nvSpPr>
        <p:spPr bwMode="auto">
          <a:xfrm>
            <a:off x="5515769" y="4343400"/>
            <a:ext cx="877094" cy="329407"/>
          </a:xfrm>
          <a:custGeom>
            <a:avLst/>
            <a:gdLst>
              <a:gd name="T0" fmla="*/ 0 w 1445259"/>
              <a:gd name="T1" fmla="*/ 0 h 542925"/>
              <a:gd name="T2" fmla="*/ 1445259 w 1445259"/>
              <a:gd name="T3" fmla="*/ 542925 h 542925"/>
            </a:gdLst>
            <a:ahLst/>
            <a:cxnLst/>
            <a:rect l="T0" t="T1" r="T2" b="T3"/>
            <a:pathLst>
              <a:path w="1445259" h="542925">
                <a:moveTo>
                  <a:pt x="1445024" y="0"/>
                </a:moveTo>
                <a:lnTo>
                  <a:pt x="0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00" name="object 144"/>
          <p:cNvSpPr>
            <a:spLocks noChangeArrowheads="1"/>
          </p:cNvSpPr>
          <p:nvPr/>
        </p:nvSpPr>
        <p:spPr bwMode="auto">
          <a:xfrm>
            <a:off x="5515769" y="4672807"/>
            <a:ext cx="877094" cy="0"/>
          </a:xfrm>
          <a:custGeom>
            <a:avLst/>
            <a:gdLst>
              <a:gd name="T0" fmla="*/ 0 w 1445259"/>
              <a:gd name="T1" fmla="*/ 1445259 w 1445259"/>
            </a:gdLst>
            <a:ahLst/>
            <a:cxnLst/>
            <a:rect l="T0" t="0" r="T1" b="0"/>
            <a:pathLst>
              <a:path w="1445259">
                <a:moveTo>
                  <a:pt x="1445024" y="0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01" name="object 145"/>
          <p:cNvSpPr>
            <a:spLocks noChangeArrowheads="1"/>
          </p:cNvSpPr>
          <p:nvPr/>
        </p:nvSpPr>
        <p:spPr bwMode="auto">
          <a:xfrm>
            <a:off x="5507038" y="4672807"/>
            <a:ext cx="885825" cy="329406"/>
          </a:xfrm>
          <a:custGeom>
            <a:avLst/>
            <a:gdLst>
              <a:gd name="T0" fmla="*/ 0 w 1460500"/>
              <a:gd name="T1" fmla="*/ 0 h 542925"/>
              <a:gd name="T2" fmla="*/ 1460500 w 1460500"/>
              <a:gd name="T3" fmla="*/ 542925 h 542925"/>
            </a:gdLst>
            <a:ahLst/>
            <a:cxnLst/>
            <a:rect l="T0" t="T1" r="T2" b="T3"/>
            <a:pathLst>
              <a:path w="1460500" h="542925">
                <a:moveTo>
                  <a:pt x="1459913" y="5427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02" name="object 146"/>
          <p:cNvSpPr>
            <a:spLocks noChangeArrowheads="1"/>
          </p:cNvSpPr>
          <p:nvPr/>
        </p:nvSpPr>
        <p:spPr bwMode="auto">
          <a:xfrm>
            <a:off x="5507038" y="4672807"/>
            <a:ext cx="885825" cy="658813"/>
          </a:xfrm>
          <a:custGeom>
            <a:avLst/>
            <a:gdLst>
              <a:gd name="T0" fmla="*/ 0 w 1460500"/>
              <a:gd name="T1" fmla="*/ 0 h 1085850"/>
              <a:gd name="T2" fmla="*/ 1460500 w 1460500"/>
              <a:gd name="T3" fmla="*/ 1085850 h 1085850"/>
            </a:gdLst>
            <a:ahLst/>
            <a:cxnLst/>
            <a:rect l="T0" t="T1" r="T2" b="T3"/>
            <a:pathLst>
              <a:path w="1460500" h="1085850">
                <a:moveTo>
                  <a:pt x="1459913" y="10855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03" name="object 147"/>
          <p:cNvSpPr>
            <a:spLocks noChangeArrowheads="1"/>
          </p:cNvSpPr>
          <p:nvPr/>
        </p:nvSpPr>
        <p:spPr bwMode="auto">
          <a:xfrm>
            <a:off x="5507038" y="5002213"/>
            <a:ext cx="885825" cy="329407"/>
          </a:xfrm>
          <a:custGeom>
            <a:avLst/>
            <a:gdLst>
              <a:gd name="T0" fmla="*/ 0 w 1460500"/>
              <a:gd name="T1" fmla="*/ 0 h 542925"/>
              <a:gd name="T2" fmla="*/ 1460500 w 1460500"/>
              <a:gd name="T3" fmla="*/ 542925 h 542925"/>
            </a:gdLst>
            <a:ahLst/>
            <a:cxnLst/>
            <a:rect l="T0" t="T1" r="T2" b="T3"/>
            <a:pathLst>
              <a:path w="1460500" h="542925">
                <a:moveTo>
                  <a:pt x="0" y="0"/>
                </a:moveTo>
                <a:lnTo>
                  <a:pt x="1459913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04" name="object 148"/>
          <p:cNvSpPr>
            <a:spLocks noChangeArrowheads="1"/>
          </p:cNvSpPr>
          <p:nvPr/>
        </p:nvSpPr>
        <p:spPr bwMode="auto">
          <a:xfrm>
            <a:off x="5507038" y="5002213"/>
            <a:ext cx="885825" cy="0"/>
          </a:xfrm>
          <a:custGeom>
            <a:avLst/>
            <a:gdLst>
              <a:gd name="T0" fmla="*/ 0 w 1460500"/>
              <a:gd name="T1" fmla="*/ 1460500 w 1460500"/>
            </a:gdLst>
            <a:ahLst/>
            <a:cxnLst/>
            <a:rect l="T0" t="0" r="T1" b="0"/>
            <a:pathLst>
              <a:path w="1460500">
                <a:moveTo>
                  <a:pt x="1459913" y="0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05" name="object 149"/>
          <p:cNvSpPr>
            <a:spLocks noChangeArrowheads="1"/>
          </p:cNvSpPr>
          <p:nvPr/>
        </p:nvSpPr>
        <p:spPr bwMode="auto">
          <a:xfrm>
            <a:off x="5507038" y="4672807"/>
            <a:ext cx="885825" cy="329406"/>
          </a:xfrm>
          <a:custGeom>
            <a:avLst/>
            <a:gdLst>
              <a:gd name="T0" fmla="*/ 0 w 1460500"/>
              <a:gd name="T1" fmla="*/ 0 h 542925"/>
              <a:gd name="T2" fmla="*/ 1460500 w 1460500"/>
              <a:gd name="T3" fmla="*/ 542925 h 542925"/>
            </a:gdLst>
            <a:ahLst/>
            <a:cxnLst/>
            <a:rect l="T0" t="T1" r="T2" b="T3"/>
            <a:pathLst>
              <a:path w="1460500" h="542925">
                <a:moveTo>
                  <a:pt x="1459913" y="0"/>
                </a:moveTo>
                <a:lnTo>
                  <a:pt x="0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06" name="object 150"/>
          <p:cNvSpPr>
            <a:spLocks noChangeArrowheads="1"/>
          </p:cNvSpPr>
          <p:nvPr/>
        </p:nvSpPr>
        <p:spPr bwMode="auto">
          <a:xfrm>
            <a:off x="5507038" y="4343400"/>
            <a:ext cx="885825" cy="658813"/>
          </a:xfrm>
          <a:custGeom>
            <a:avLst/>
            <a:gdLst>
              <a:gd name="T0" fmla="*/ 0 w 1460500"/>
              <a:gd name="T1" fmla="*/ 0 h 1085850"/>
              <a:gd name="T2" fmla="*/ 1460500 w 1460500"/>
              <a:gd name="T3" fmla="*/ 1085850 h 1085850"/>
            </a:gdLst>
            <a:ahLst/>
            <a:cxnLst/>
            <a:rect l="T0" t="T1" r="T2" b="T3"/>
            <a:pathLst>
              <a:path w="1460500" h="1085850">
                <a:moveTo>
                  <a:pt x="1459913" y="0"/>
                </a:moveTo>
                <a:lnTo>
                  <a:pt x="0" y="10855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07" name="object 151"/>
          <p:cNvSpPr>
            <a:spLocks noChangeArrowheads="1"/>
          </p:cNvSpPr>
          <p:nvPr/>
        </p:nvSpPr>
        <p:spPr bwMode="auto">
          <a:xfrm>
            <a:off x="5507038" y="4014788"/>
            <a:ext cx="885825" cy="987425"/>
          </a:xfrm>
          <a:custGeom>
            <a:avLst/>
            <a:gdLst>
              <a:gd name="T0" fmla="*/ 0 w 1460500"/>
              <a:gd name="T1" fmla="*/ 0 h 1628775"/>
              <a:gd name="T2" fmla="*/ 1460500 w 1460500"/>
              <a:gd name="T3" fmla="*/ 1628775 h 1628775"/>
            </a:gdLst>
            <a:ahLst/>
            <a:cxnLst/>
            <a:rect l="T0" t="T1" r="T2" b="T3"/>
            <a:pathLst>
              <a:path w="1460500" h="1628775">
                <a:moveTo>
                  <a:pt x="1459913" y="0"/>
                </a:moveTo>
                <a:lnTo>
                  <a:pt x="0" y="16283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08" name="object 152"/>
          <p:cNvSpPr>
            <a:spLocks noChangeArrowheads="1"/>
          </p:cNvSpPr>
          <p:nvPr/>
        </p:nvSpPr>
        <p:spPr bwMode="auto">
          <a:xfrm>
            <a:off x="5507038" y="3685382"/>
            <a:ext cx="885825" cy="1316831"/>
          </a:xfrm>
          <a:custGeom>
            <a:avLst/>
            <a:gdLst>
              <a:gd name="T0" fmla="*/ 0 w 1460500"/>
              <a:gd name="T1" fmla="*/ 0 h 2171700"/>
              <a:gd name="T2" fmla="*/ 1460500 w 1460500"/>
              <a:gd name="T3" fmla="*/ 2171700 h 2171700"/>
            </a:gdLst>
            <a:ahLst/>
            <a:cxnLst/>
            <a:rect l="T0" t="T1" r="T2" b="T3"/>
            <a:pathLst>
              <a:path w="1460500" h="2171700">
                <a:moveTo>
                  <a:pt x="1459913" y="0"/>
                </a:moveTo>
                <a:lnTo>
                  <a:pt x="0" y="21711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09" name="object 153"/>
          <p:cNvSpPr>
            <a:spLocks noChangeArrowheads="1"/>
          </p:cNvSpPr>
          <p:nvPr/>
        </p:nvSpPr>
        <p:spPr bwMode="auto">
          <a:xfrm>
            <a:off x="5507038" y="3355975"/>
            <a:ext cx="885825" cy="1646238"/>
          </a:xfrm>
          <a:custGeom>
            <a:avLst/>
            <a:gdLst>
              <a:gd name="T0" fmla="*/ 0 w 1460500"/>
              <a:gd name="T1" fmla="*/ 0 h 2713990"/>
              <a:gd name="T2" fmla="*/ 1460500 w 1460500"/>
              <a:gd name="T3" fmla="*/ 2713990 h 2713990"/>
            </a:gdLst>
            <a:ahLst/>
            <a:cxnLst/>
            <a:rect l="T0" t="T1" r="T2" b="T3"/>
            <a:pathLst>
              <a:path w="1460500" h="2713990">
                <a:moveTo>
                  <a:pt x="1459913" y="0"/>
                </a:moveTo>
                <a:lnTo>
                  <a:pt x="0" y="271396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10" name="object 154"/>
          <p:cNvSpPr>
            <a:spLocks noChangeArrowheads="1"/>
          </p:cNvSpPr>
          <p:nvPr/>
        </p:nvSpPr>
        <p:spPr bwMode="auto">
          <a:xfrm>
            <a:off x="6392069" y="3355975"/>
            <a:ext cx="705644" cy="0"/>
          </a:xfrm>
          <a:custGeom>
            <a:avLst/>
            <a:gdLst>
              <a:gd name="T0" fmla="*/ 0 w 1162684"/>
              <a:gd name="T1" fmla="*/ 1162684 w 1162684"/>
            </a:gdLst>
            <a:ahLst/>
            <a:cxnLst/>
            <a:rect l="T0" t="0" r="T1" b="0"/>
            <a:pathLst>
              <a:path w="1162684">
                <a:moveTo>
                  <a:pt x="1162268" y="0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11" name="object 155"/>
          <p:cNvSpPr>
            <a:spLocks noChangeArrowheads="1"/>
          </p:cNvSpPr>
          <p:nvPr/>
        </p:nvSpPr>
        <p:spPr bwMode="auto">
          <a:xfrm>
            <a:off x="6392069" y="3685382"/>
            <a:ext cx="2108200" cy="0"/>
          </a:xfrm>
          <a:custGeom>
            <a:avLst/>
            <a:gdLst>
              <a:gd name="T0" fmla="*/ 0 w 3475990"/>
              <a:gd name="T1" fmla="*/ 3475990 w 3475990"/>
            </a:gdLst>
            <a:ahLst/>
            <a:cxnLst/>
            <a:rect l="T0" t="0" r="T1" b="0"/>
            <a:pathLst>
              <a:path w="3475990">
                <a:moveTo>
                  <a:pt x="3475967" y="0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12" name="object 156"/>
          <p:cNvSpPr>
            <a:spLocks noChangeArrowheads="1"/>
          </p:cNvSpPr>
          <p:nvPr/>
        </p:nvSpPr>
        <p:spPr bwMode="auto">
          <a:xfrm>
            <a:off x="7096919" y="3355975"/>
            <a:ext cx="705644" cy="329407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0" y="0"/>
                </a:moveTo>
                <a:lnTo>
                  <a:pt x="1162268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13" name="object 157"/>
          <p:cNvSpPr>
            <a:spLocks noChangeArrowheads="1"/>
          </p:cNvSpPr>
          <p:nvPr/>
        </p:nvSpPr>
        <p:spPr bwMode="auto">
          <a:xfrm>
            <a:off x="7096919" y="3685382"/>
            <a:ext cx="705644" cy="329406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0" y="0"/>
                </a:moveTo>
                <a:lnTo>
                  <a:pt x="1162268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14" name="object 158"/>
          <p:cNvSpPr>
            <a:spLocks noChangeArrowheads="1"/>
          </p:cNvSpPr>
          <p:nvPr/>
        </p:nvSpPr>
        <p:spPr bwMode="auto">
          <a:xfrm>
            <a:off x="6392069" y="4014788"/>
            <a:ext cx="2115344" cy="0"/>
          </a:xfrm>
          <a:custGeom>
            <a:avLst/>
            <a:gdLst>
              <a:gd name="T0" fmla="*/ 0 w 3487419"/>
              <a:gd name="T1" fmla="*/ 3487419 w 3487419"/>
            </a:gdLst>
            <a:ahLst/>
            <a:cxnLst/>
            <a:rect l="T0" t="0" r="T1" b="0"/>
            <a:pathLst>
              <a:path w="3487419">
                <a:moveTo>
                  <a:pt x="0" y="0"/>
                </a:moveTo>
                <a:lnTo>
                  <a:pt x="3486804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15" name="object 159"/>
          <p:cNvSpPr>
            <a:spLocks noChangeArrowheads="1"/>
          </p:cNvSpPr>
          <p:nvPr/>
        </p:nvSpPr>
        <p:spPr bwMode="auto">
          <a:xfrm>
            <a:off x="6392069" y="4343400"/>
            <a:ext cx="2115344" cy="0"/>
          </a:xfrm>
          <a:custGeom>
            <a:avLst/>
            <a:gdLst>
              <a:gd name="T0" fmla="*/ 0 w 3487419"/>
              <a:gd name="T1" fmla="*/ 3487419 w 3487419"/>
            </a:gdLst>
            <a:ahLst/>
            <a:cxnLst/>
            <a:rect l="T0" t="0" r="T1" b="0"/>
            <a:pathLst>
              <a:path w="3487419">
                <a:moveTo>
                  <a:pt x="0" y="0"/>
                </a:moveTo>
                <a:lnTo>
                  <a:pt x="3486804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16" name="object 160"/>
          <p:cNvSpPr>
            <a:spLocks noChangeArrowheads="1"/>
          </p:cNvSpPr>
          <p:nvPr/>
        </p:nvSpPr>
        <p:spPr bwMode="auto">
          <a:xfrm>
            <a:off x="6392069" y="4672807"/>
            <a:ext cx="2115344" cy="0"/>
          </a:xfrm>
          <a:custGeom>
            <a:avLst/>
            <a:gdLst>
              <a:gd name="T0" fmla="*/ 0 w 3487419"/>
              <a:gd name="T1" fmla="*/ 3487419 w 3487419"/>
            </a:gdLst>
            <a:ahLst/>
            <a:cxnLst/>
            <a:rect l="T0" t="0" r="T1" b="0"/>
            <a:pathLst>
              <a:path w="3487419">
                <a:moveTo>
                  <a:pt x="0" y="0"/>
                </a:moveTo>
                <a:lnTo>
                  <a:pt x="3486804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17" name="object 161"/>
          <p:cNvSpPr>
            <a:spLocks noChangeArrowheads="1"/>
          </p:cNvSpPr>
          <p:nvPr/>
        </p:nvSpPr>
        <p:spPr bwMode="auto">
          <a:xfrm>
            <a:off x="6392069" y="5002213"/>
            <a:ext cx="2115344" cy="0"/>
          </a:xfrm>
          <a:custGeom>
            <a:avLst/>
            <a:gdLst>
              <a:gd name="T0" fmla="*/ 0 w 3487419"/>
              <a:gd name="T1" fmla="*/ 3487419 w 3487419"/>
            </a:gdLst>
            <a:ahLst/>
            <a:cxnLst/>
            <a:rect l="T0" t="0" r="T1" b="0"/>
            <a:pathLst>
              <a:path w="3487419">
                <a:moveTo>
                  <a:pt x="0" y="0"/>
                </a:moveTo>
                <a:lnTo>
                  <a:pt x="3486804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18" name="object 162"/>
          <p:cNvSpPr>
            <a:spLocks noChangeArrowheads="1"/>
          </p:cNvSpPr>
          <p:nvPr/>
        </p:nvSpPr>
        <p:spPr bwMode="auto">
          <a:xfrm>
            <a:off x="6392069" y="5330825"/>
            <a:ext cx="2115344" cy="0"/>
          </a:xfrm>
          <a:custGeom>
            <a:avLst/>
            <a:gdLst>
              <a:gd name="T0" fmla="*/ 0 w 3487419"/>
              <a:gd name="T1" fmla="*/ 3487419 w 3487419"/>
            </a:gdLst>
            <a:ahLst/>
            <a:cxnLst/>
            <a:rect l="T0" t="0" r="T1" b="0"/>
            <a:pathLst>
              <a:path w="3487419">
                <a:moveTo>
                  <a:pt x="3486804" y="0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19" name="object 163"/>
          <p:cNvSpPr>
            <a:spLocks noChangeArrowheads="1"/>
          </p:cNvSpPr>
          <p:nvPr/>
        </p:nvSpPr>
        <p:spPr bwMode="auto">
          <a:xfrm>
            <a:off x="6392069" y="3355975"/>
            <a:ext cx="705644" cy="329407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1162268" y="0"/>
                </a:moveTo>
                <a:lnTo>
                  <a:pt x="0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20" name="object 164"/>
          <p:cNvSpPr>
            <a:spLocks noChangeArrowheads="1"/>
          </p:cNvSpPr>
          <p:nvPr/>
        </p:nvSpPr>
        <p:spPr bwMode="auto">
          <a:xfrm>
            <a:off x="6392069" y="3685382"/>
            <a:ext cx="705644" cy="329406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1162268" y="0"/>
                </a:moveTo>
                <a:lnTo>
                  <a:pt x="0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21" name="object 165"/>
          <p:cNvSpPr>
            <a:spLocks noChangeArrowheads="1"/>
          </p:cNvSpPr>
          <p:nvPr/>
        </p:nvSpPr>
        <p:spPr bwMode="auto">
          <a:xfrm>
            <a:off x="6392069" y="4014788"/>
            <a:ext cx="705644" cy="329407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1162268" y="0"/>
                </a:moveTo>
                <a:lnTo>
                  <a:pt x="0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22" name="object 166"/>
          <p:cNvSpPr>
            <a:spLocks noChangeArrowheads="1"/>
          </p:cNvSpPr>
          <p:nvPr/>
        </p:nvSpPr>
        <p:spPr bwMode="auto">
          <a:xfrm>
            <a:off x="6392069" y="4341813"/>
            <a:ext cx="705644" cy="330994"/>
          </a:xfrm>
          <a:custGeom>
            <a:avLst/>
            <a:gdLst>
              <a:gd name="T0" fmla="*/ 0 w 1162684"/>
              <a:gd name="T1" fmla="*/ 0 h 546100"/>
              <a:gd name="T2" fmla="*/ 1162684 w 1162684"/>
              <a:gd name="T3" fmla="*/ 546100 h 546100"/>
            </a:gdLst>
            <a:ahLst/>
            <a:cxnLst/>
            <a:rect l="T0" t="T1" r="T2" b="T3"/>
            <a:pathLst>
              <a:path w="1162684" h="546100">
                <a:moveTo>
                  <a:pt x="1162268" y="0"/>
                </a:moveTo>
                <a:lnTo>
                  <a:pt x="0" y="5458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23" name="object 167"/>
          <p:cNvSpPr>
            <a:spLocks noChangeArrowheads="1"/>
          </p:cNvSpPr>
          <p:nvPr/>
        </p:nvSpPr>
        <p:spPr bwMode="auto">
          <a:xfrm>
            <a:off x="6392069" y="4672807"/>
            <a:ext cx="705644" cy="329406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1162268" y="0"/>
                </a:moveTo>
                <a:lnTo>
                  <a:pt x="0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24" name="object 168"/>
          <p:cNvSpPr>
            <a:spLocks noChangeArrowheads="1"/>
          </p:cNvSpPr>
          <p:nvPr/>
        </p:nvSpPr>
        <p:spPr bwMode="auto">
          <a:xfrm>
            <a:off x="6392069" y="5002213"/>
            <a:ext cx="705644" cy="329407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1162268" y="0"/>
                </a:moveTo>
                <a:lnTo>
                  <a:pt x="0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25" name="object 169"/>
          <p:cNvSpPr>
            <a:spLocks noChangeArrowheads="1"/>
          </p:cNvSpPr>
          <p:nvPr/>
        </p:nvSpPr>
        <p:spPr bwMode="auto">
          <a:xfrm>
            <a:off x="6392069" y="5002213"/>
            <a:ext cx="705644" cy="329407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1162268" y="5427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26" name="object 170"/>
          <p:cNvSpPr>
            <a:spLocks noChangeArrowheads="1"/>
          </p:cNvSpPr>
          <p:nvPr/>
        </p:nvSpPr>
        <p:spPr bwMode="auto">
          <a:xfrm>
            <a:off x="6392069" y="4672807"/>
            <a:ext cx="705644" cy="658813"/>
          </a:xfrm>
          <a:custGeom>
            <a:avLst/>
            <a:gdLst>
              <a:gd name="T0" fmla="*/ 0 w 1162684"/>
              <a:gd name="T1" fmla="*/ 0 h 1085850"/>
              <a:gd name="T2" fmla="*/ 1162684 w 1162684"/>
              <a:gd name="T3" fmla="*/ 1085850 h 1085850"/>
            </a:gdLst>
            <a:ahLst/>
            <a:cxnLst/>
            <a:rect l="T0" t="T1" r="T2" b="T3"/>
            <a:pathLst>
              <a:path w="1162684" h="1085850">
                <a:moveTo>
                  <a:pt x="0" y="0"/>
                </a:moveTo>
                <a:lnTo>
                  <a:pt x="1162268" y="10855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27" name="object 171"/>
          <p:cNvSpPr>
            <a:spLocks noChangeArrowheads="1"/>
          </p:cNvSpPr>
          <p:nvPr/>
        </p:nvSpPr>
        <p:spPr bwMode="auto">
          <a:xfrm>
            <a:off x="6392069" y="4343400"/>
            <a:ext cx="705644" cy="988219"/>
          </a:xfrm>
          <a:custGeom>
            <a:avLst/>
            <a:gdLst>
              <a:gd name="T0" fmla="*/ 0 w 1162684"/>
              <a:gd name="T1" fmla="*/ 0 h 1628775"/>
              <a:gd name="T2" fmla="*/ 1162684 w 1162684"/>
              <a:gd name="T3" fmla="*/ 1628775 h 1628775"/>
            </a:gdLst>
            <a:ahLst/>
            <a:cxnLst/>
            <a:rect l="T0" t="T1" r="T2" b="T3"/>
            <a:pathLst>
              <a:path w="1162684" h="1628775">
                <a:moveTo>
                  <a:pt x="0" y="0"/>
                </a:moveTo>
                <a:lnTo>
                  <a:pt x="1162268" y="16283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28" name="object 172"/>
          <p:cNvSpPr>
            <a:spLocks noChangeArrowheads="1"/>
          </p:cNvSpPr>
          <p:nvPr/>
        </p:nvSpPr>
        <p:spPr bwMode="auto">
          <a:xfrm>
            <a:off x="6392069" y="3355975"/>
            <a:ext cx="705644" cy="329407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0" y="0"/>
                </a:moveTo>
                <a:lnTo>
                  <a:pt x="1162268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29" name="object 173"/>
          <p:cNvSpPr>
            <a:spLocks noChangeArrowheads="1"/>
          </p:cNvSpPr>
          <p:nvPr/>
        </p:nvSpPr>
        <p:spPr bwMode="auto">
          <a:xfrm>
            <a:off x="6392069" y="3355975"/>
            <a:ext cx="705644" cy="658813"/>
          </a:xfrm>
          <a:custGeom>
            <a:avLst/>
            <a:gdLst>
              <a:gd name="T0" fmla="*/ 0 w 1162684"/>
              <a:gd name="T1" fmla="*/ 0 h 1085850"/>
              <a:gd name="T2" fmla="*/ 1162684 w 1162684"/>
              <a:gd name="T3" fmla="*/ 1085850 h 1085850"/>
            </a:gdLst>
            <a:ahLst/>
            <a:cxnLst/>
            <a:rect l="T0" t="T1" r="T2" b="T3"/>
            <a:pathLst>
              <a:path w="1162684" h="1085850">
                <a:moveTo>
                  <a:pt x="1162268" y="10855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30" name="object 174"/>
          <p:cNvSpPr>
            <a:spLocks noChangeArrowheads="1"/>
          </p:cNvSpPr>
          <p:nvPr/>
        </p:nvSpPr>
        <p:spPr bwMode="auto">
          <a:xfrm>
            <a:off x="6392069" y="3355975"/>
            <a:ext cx="705644" cy="989013"/>
          </a:xfrm>
          <a:custGeom>
            <a:avLst/>
            <a:gdLst>
              <a:gd name="T0" fmla="*/ 0 w 1162684"/>
              <a:gd name="T1" fmla="*/ 0 h 1630045"/>
              <a:gd name="T2" fmla="*/ 1162684 w 1162684"/>
              <a:gd name="T3" fmla="*/ 1630045 h 1630045"/>
            </a:gdLst>
            <a:ahLst/>
            <a:cxnLst/>
            <a:rect l="T0" t="T1" r="T2" b="T3"/>
            <a:pathLst>
              <a:path w="1162684" h="1630045">
                <a:moveTo>
                  <a:pt x="1162268" y="1629908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31" name="object 175"/>
          <p:cNvSpPr>
            <a:spLocks noChangeArrowheads="1"/>
          </p:cNvSpPr>
          <p:nvPr/>
        </p:nvSpPr>
        <p:spPr bwMode="auto">
          <a:xfrm>
            <a:off x="6392069" y="3355975"/>
            <a:ext cx="705644" cy="1316832"/>
          </a:xfrm>
          <a:custGeom>
            <a:avLst/>
            <a:gdLst>
              <a:gd name="T0" fmla="*/ 0 w 1162684"/>
              <a:gd name="T1" fmla="*/ 0 h 2171700"/>
              <a:gd name="T2" fmla="*/ 1162684 w 1162684"/>
              <a:gd name="T3" fmla="*/ 2171700 h 2171700"/>
            </a:gdLst>
            <a:ahLst/>
            <a:cxnLst/>
            <a:rect l="T0" t="T1" r="T2" b="T3"/>
            <a:pathLst>
              <a:path w="1162684" h="2171700">
                <a:moveTo>
                  <a:pt x="1162268" y="217117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32" name="object 176"/>
          <p:cNvSpPr>
            <a:spLocks noChangeArrowheads="1"/>
          </p:cNvSpPr>
          <p:nvPr/>
        </p:nvSpPr>
        <p:spPr bwMode="auto">
          <a:xfrm>
            <a:off x="6392069" y="3355975"/>
            <a:ext cx="705644" cy="1646238"/>
          </a:xfrm>
          <a:custGeom>
            <a:avLst/>
            <a:gdLst>
              <a:gd name="T0" fmla="*/ 0 w 1162684"/>
              <a:gd name="T1" fmla="*/ 0 h 2713990"/>
              <a:gd name="T2" fmla="*/ 1162684 w 1162684"/>
              <a:gd name="T3" fmla="*/ 2713990 h 2713990"/>
            </a:gdLst>
            <a:ahLst/>
            <a:cxnLst/>
            <a:rect l="T0" t="T1" r="T2" b="T3"/>
            <a:pathLst>
              <a:path w="1162684" h="2713990">
                <a:moveTo>
                  <a:pt x="1162268" y="271396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33" name="object 177"/>
          <p:cNvSpPr>
            <a:spLocks noChangeArrowheads="1"/>
          </p:cNvSpPr>
          <p:nvPr/>
        </p:nvSpPr>
        <p:spPr bwMode="auto">
          <a:xfrm>
            <a:off x="6392069" y="3355975"/>
            <a:ext cx="705644" cy="1975644"/>
          </a:xfrm>
          <a:custGeom>
            <a:avLst/>
            <a:gdLst>
              <a:gd name="T0" fmla="*/ 0 w 1162684"/>
              <a:gd name="T1" fmla="*/ 0 h 3256915"/>
              <a:gd name="T2" fmla="*/ 1162684 w 1162684"/>
              <a:gd name="T3" fmla="*/ 3256915 h 3256915"/>
            </a:gdLst>
            <a:ahLst/>
            <a:cxnLst/>
            <a:rect l="T0" t="T1" r="T2" b="T3"/>
            <a:pathLst>
              <a:path w="1162684" h="3256915">
                <a:moveTo>
                  <a:pt x="1162268" y="325675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34" name="object 178"/>
          <p:cNvSpPr>
            <a:spLocks noChangeArrowheads="1"/>
          </p:cNvSpPr>
          <p:nvPr/>
        </p:nvSpPr>
        <p:spPr bwMode="auto">
          <a:xfrm>
            <a:off x="6392069" y="3685382"/>
            <a:ext cx="705644" cy="329406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0" y="0"/>
                </a:moveTo>
                <a:lnTo>
                  <a:pt x="1162268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35" name="object 179"/>
          <p:cNvSpPr>
            <a:spLocks noChangeArrowheads="1"/>
          </p:cNvSpPr>
          <p:nvPr/>
        </p:nvSpPr>
        <p:spPr bwMode="auto">
          <a:xfrm>
            <a:off x="6392069" y="3685382"/>
            <a:ext cx="705644" cy="659606"/>
          </a:xfrm>
          <a:custGeom>
            <a:avLst/>
            <a:gdLst>
              <a:gd name="T0" fmla="*/ 0 w 1162684"/>
              <a:gd name="T1" fmla="*/ 0 h 1087120"/>
              <a:gd name="T2" fmla="*/ 1162684 w 1162684"/>
              <a:gd name="T3" fmla="*/ 1087120 h 1087120"/>
            </a:gdLst>
            <a:ahLst/>
            <a:cxnLst/>
            <a:rect l="T0" t="T1" r="T2" b="T3"/>
            <a:pathLst>
              <a:path w="1162684" h="1087120">
                <a:moveTo>
                  <a:pt x="1162268" y="1087108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36" name="object 180"/>
          <p:cNvSpPr>
            <a:spLocks noChangeArrowheads="1"/>
          </p:cNvSpPr>
          <p:nvPr/>
        </p:nvSpPr>
        <p:spPr bwMode="auto">
          <a:xfrm>
            <a:off x="6392069" y="3685382"/>
            <a:ext cx="705644" cy="987425"/>
          </a:xfrm>
          <a:custGeom>
            <a:avLst/>
            <a:gdLst>
              <a:gd name="T0" fmla="*/ 0 w 1162684"/>
              <a:gd name="T1" fmla="*/ 0 h 1628775"/>
              <a:gd name="T2" fmla="*/ 1162684 w 1162684"/>
              <a:gd name="T3" fmla="*/ 1628775 h 1628775"/>
            </a:gdLst>
            <a:ahLst/>
            <a:cxnLst/>
            <a:rect l="T0" t="T1" r="T2" b="T3"/>
            <a:pathLst>
              <a:path w="1162684" h="1628775">
                <a:moveTo>
                  <a:pt x="1162268" y="162837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37" name="object 181"/>
          <p:cNvSpPr>
            <a:spLocks noChangeArrowheads="1"/>
          </p:cNvSpPr>
          <p:nvPr/>
        </p:nvSpPr>
        <p:spPr bwMode="auto">
          <a:xfrm>
            <a:off x="6392069" y="3685382"/>
            <a:ext cx="705644" cy="1316831"/>
          </a:xfrm>
          <a:custGeom>
            <a:avLst/>
            <a:gdLst>
              <a:gd name="T0" fmla="*/ 0 w 1162684"/>
              <a:gd name="T1" fmla="*/ 0 h 2171700"/>
              <a:gd name="T2" fmla="*/ 1162684 w 1162684"/>
              <a:gd name="T3" fmla="*/ 2171700 h 2171700"/>
            </a:gdLst>
            <a:ahLst/>
            <a:cxnLst/>
            <a:rect l="T0" t="T1" r="T2" b="T3"/>
            <a:pathLst>
              <a:path w="1162684" h="2171700">
                <a:moveTo>
                  <a:pt x="1162268" y="217117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38" name="object 182"/>
          <p:cNvSpPr>
            <a:spLocks noChangeArrowheads="1"/>
          </p:cNvSpPr>
          <p:nvPr/>
        </p:nvSpPr>
        <p:spPr bwMode="auto">
          <a:xfrm>
            <a:off x="6392069" y="3685382"/>
            <a:ext cx="705644" cy="1645444"/>
          </a:xfrm>
          <a:custGeom>
            <a:avLst/>
            <a:gdLst>
              <a:gd name="T0" fmla="*/ 0 w 1162684"/>
              <a:gd name="T1" fmla="*/ 0 h 2713990"/>
              <a:gd name="T2" fmla="*/ 1162684 w 1162684"/>
              <a:gd name="T3" fmla="*/ 2713990 h 2713990"/>
            </a:gdLst>
            <a:ahLst/>
            <a:cxnLst/>
            <a:rect l="T0" t="T1" r="T2" b="T3"/>
            <a:pathLst>
              <a:path w="1162684" h="2713990">
                <a:moveTo>
                  <a:pt x="1162268" y="271396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39" name="object 183"/>
          <p:cNvSpPr>
            <a:spLocks noChangeArrowheads="1"/>
          </p:cNvSpPr>
          <p:nvPr/>
        </p:nvSpPr>
        <p:spPr bwMode="auto">
          <a:xfrm>
            <a:off x="6392069" y="3355975"/>
            <a:ext cx="705644" cy="658813"/>
          </a:xfrm>
          <a:custGeom>
            <a:avLst/>
            <a:gdLst>
              <a:gd name="T0" fmla="*/ 0 w 1162684"/>
              <a:gd name="T1" fmla="*/ 0 h 1085850"/>
              <a:gd name="T2" fmla="*/ 1162684 w 1162684"/>
              <a:gd name="T3" fmla="*/ 1085850 h 1085850"/>
            </a:gdLst>
            <a:ahLst/>
            <a:cxnLst/>
            <a:rect l="T0" t="T1" r="T2" b="T3"/>
            <a:pathLst>
              <a:path w="1162684" h="1085850">
                <a:moveTo>
                  <a:pt x="0" y="1085589"/>
                </a:moveTo>
                <a:lnTo>
                  <a:pt x="1162268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40" name="object 184"/>
          <p:cNvSpPr>
            <a:spLocks noChangeArrowheads="1"/>
          </p:cNvSpPr>
          <p:nvPr/>
        </p:nvSpPr>
        <p:spPr bwMode="auto">
          <a:xfrm>
            <a:off x="6392069" y="4014788"/>
            <a:ext cx="705644" cy="330200"/>
          </a:xfrm>
          <a:custGeom>
            <a:avLst/>
            <a:gdLst>
              <a:gd name="T0" fmla="*/ 0 w 1162684"/>
              <a:gd name="T1" fmla="*/ 0 h 544829"/>
              <a:gd name="T2" fmla="*/ 1162684 w 1162684"/>
              <a:gd name="T3" fmla="*/ 544829 h 544829"/>
            </a:gdLst>
            <a:ahLst/>
            <a:cxnLst/>
            <a:rect l="T0" t="T1" r="T2" b="T3"/>
            <a:pathLst>
              <a:path w="1162684" h="544829">
                <a:moveTo>
                  <a:pt x="1162268" y="544318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41" name="object 185"/>
          <p:cNvSpPr>
            <a:spLocks noChangeArrowheads="1"/>
          </p:cNvSpPr>
          <p:nvPr/>
        </p:nvSpPr>
        <p:spPr bwMode="auto">
          <a:xfrm>
            <a:off x="6392069" y="4014788"/>
            <a:ext cx="705644" cy="658019"/>
          </a:xfrm>
          <a:custGeom>
            <a:avLst/>
            <a:gdLst>
              <a:gd name="T0" fmla="*/ 0 w 1162684"/>
              <a:gd name="T1" fmla="*/ 0 h 1085850"/>
              <a:gd name="T2" fmla="*/ 1162684 w 1162684"/>
              <a:gd name="T3" fmla="*/ 1085850 h 1085850"/>
            </a:gdLst>
            <a:ahLst/>
            <a:cxnLst/>
            <a:rect l="T0" t="T1" r="T2" b="T3"/>
            <a:pathLst>
              <a:path w="1162684" h="1085850">
                <a:moveTo>
                  <a:pt x="1162268" y="10855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42" name="object 186"/>
          <p:cNvSpPr>
            <a:spLocks noChangeArrowheads="1"/>
          </p:cNvSpPr>
          <p:nvPr/>
        </p:nvSpPr>
        <p:spPr bwMode="auto">
          <a:xfrm>
            <a:off x="6392069" y="4014788"/>
            <a:ext cx="705644" cy="987425"/>
          </a:xfrm>
          <a:custGeom>
            <a:avLst/>
            <a:gdLst>
              <a:gd name="T0" fmla="*/ 0 w 1162684"/>
              <a:gd name="T1" fmla="*/ 0 h 1628775"/>
              <a:gd name="T2" fmla="*/ 1162684 w 1162684"/>
              <a:gd name="T3" fmla="*/ 1628775 h 1628775"/>
            </a:gdLst>
            <a:ahLst/>
            <a:cxnLst/>
            <a:rect l="T0" t="T1" r="T2" b="T3"/>
            <a:pathLst>
              <a:path w="1162684" h="1628775">
                <a:moveTo>
                  <a:pt x="1162268" y="162837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43" name="object 187"/>
          <p:cNvSpPr>
            <a:spLocks noChangeArrowheads="1"/>
          </p:cNvSpPr>
          <p:nvPr/>
        </p:nvSpPr>
        <p:spPr bwMode="auto">
          <a:xfrm>
            <a:off x="6392069" y="4014788"/>
            <a:ext cx="705644" cy="1316832"/>
          </a:xfrm>
          <a:custGeom>
            <a:avLst/>
            <a:gdLst>
              <a:gd name="T0" fmla="*/ 0 w 1162684"/>
              <a:gd name="T1" fmla="*/ 0 h 2171700"/>
              <a:gd name="T2" fmla="*/ 1162684 w 1162684"/>
              <a:gd name="T3" fmla="*/ 2171700 h 2171700"/>
            </a:gdLst>
            <a:ahLst/>
            <a:cxnLst/>
            <a:rect l="T0" t="T1" r="T2" b="T3"/>
            <a:pathLst>
              <a:path w="1162684" h="2171700">
                <a:moveTo>
                  <a:pt x="1162268" y="217117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44" name="object 188"/>
          <p:cNvSpPr>
            <a:spLocks noChangeArrowheads="1"/>
          </p:cNvSpPr>
          <p:nvPr/>
        </p:nvSpPr>
        <p:spPr bwMode="auto">
          <a:xfrm>
            <a:off x="6392069" y="3355975"/>
            <a:ext cx="705644" cy="988219"/>
          </a:xfrm>
          <a:custGeom>
            <a:avLst/>
            <a:gdLst>
              <a:gd name="T0" fmla="*/ 0 w 1162684"/>
              <a:gd name="T1" fmla="*/ 0 h 1628775"/>
              <a:gd name="T2" fmla="*/ 1162684 w 1162684"/>
              <a:gd name="T3" fmla="*/ 1628775 h 1628775"/>
            </a:gdLst>
            <a:ahLst/>
            <a:cxnLst/>
            <a:rect l="T0" t="T1" r="T2" b="T3"/>
            <a:pathLst>
              <a:path w="1162684" h="1628775">
                <a:moveTo>
                  <a:pt x="1162268" y="0"/>
                </a:moveTo>
                <a:lnTo>
                  <a:pt x="0" y="16283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45" name="object 189"/>
          <p:cNvSpPr>
            <a:spLocks noChangeArrowheads="1"/>
          </p:cNvSpPr>
          <p:nvPr/>
        </p:nvSpPr>
        <p:spPr bwMode="auto">
          <a:xfrm>
            <a:off x="6392069" y="3685382"/>
            <a:ext cx="705644" cy="658813"/>
          </a:xfrm>
          <a:custGeom>
            <a:avLst/>
            <a:gdLst>
              <a:gd name="T0" fmla="*/ 0 w 1162684"/>
              <a:gd name="T1" fmla="*/ 0 h 1085850"/>
              <a:gd name="T2" fmla="*/ 1162684 w 1162684"/>
              <a:gd name="T3" fmla="*/ 1085850 h 1085850"/>
            </a:gdLst>
            <a:ahLst/>
            <a:cxnLst/>
            <a:rect l="T0" t="T1" r="T2" b="T3"/>
            <a:pathLst>
              <a:path w="1162684" h="1085850">
                <a:moveTo>
                  <a:pt x="1162268" y="0"/>
                </a:moveTo>
                <a:lnTo>
                  <a:pt x="0" y="10855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46" name="object 190"/>
          <p:cNvSpPr>
            <a:spLocks noChangeArrowheads="1"/>
          </p:cNvSpPr>
          <p:nvPr/>
        </p:nvSpPr>
        <p:spPr bwMode="auto">
          <a:xfrm>
            <a:off x="6392069" y="4343400"/>
            <a:ext cx="705644" cy="329407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1162268" y="5427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47" name="object 191"/>
          <p:cNvSpPr>
            <a:spLocks noChangeArrowheads="1"/>
          </p:cNvSpPr>
          <p:nvPr/>
        </p:nvSpPr>
        <p:spPr bwMode="auto">
          <a:xfrm>
            <a:off x="6392069" y="4343400"/>
            <a:ext cx="705644" cy="658813"/>
          </a:xfrm>
          <a:custGeom>
            <a:avLst/>
            <a:gdLst>
              <a:gd name="T0" fmla="*/ 0 w 1162684"/>
              <a:gd name="T1" fmla="*/ 0 h 1085850"/>
              <a:gd name="T2" fmla="*/ 1162684 w 1162684"/>
              <a:gd name="T3" fmla="*/ 1085850 h 1085850"/>
            </a:gdLst>
            <a:ahLst/>
            <a:cxnLst/>
            <a:rect l="T0" t="T1" r="T2" b="T3"/>
            <a:pathLst>
              <a:path w="1162684" h="1085850">
                <a:moveTo>
                  <a:pt x="1162268" y="10855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48" name="object 192"/>
          <p:cNvSpPr>
            <a:spLocks noChangeArrowheads="1"/>
          </p:cNvSpPr>
          <p:nvPr/>
        </p:nvSpPr>
        <p:spPr bwMode="auto">
          <a:xfrm>
            <a:off x="6392069" y="3355975"/>
            <a:ext cx="705644" cy="1316832"/>
          </a:xfrm>
          <a:custGeom>
            <a:avLst/>
            <a:gdLst>
              <a:gd name="T0" fmla="*/ 0 w 1162684"/>
              <a:gd name="T1" fmla="*/ 0 h 2171700"/>
              <a:gd name="T2" fmla="*/ 1162684 w 1162684"/>
              <a:gd name="T3" fmla="*/ 2171700 h 2171700"/>
            </a:gdLst>
            <a:ahLst/>
            <a:cxnLst/>
            <a:rect l="T0" t="T1" r="T2" b="T3"/>
            <a:pathLst>
              <a:path w="1162684" h="2171700">
                <a:moveTo>
                  <a:pt x="1162268" y="0"/>
                </a:moveTo>
                <a:lnTo>
                  <a:pt x="0" y="21711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49" name="object 193"/>
          <p:cNvSpPr>
            <a:spLocks noChangeArrowheads="1"/>
          </p:cNvSpPr>
          <p:nvPr/>
        </p:nvSpPr>
        <p:spPr bwMode="auto">
          <a:xfrm>
            <a:off x="6392069" y="3685382"/>
            <a:ext cx="705644" cy="987425"/>
          </a:xfrm>
          <a:custGeom>
            <a:avLst/>
            <a:gdLst>
              <a:gd name="T0" fmla="*/ 0 w 1162684"/>
              <a:gd name="T1" fmla="*/ 0 h 1628775"/>
              <a:gd name="T2" fmla="*/ 1162684 w 1162684"/>
              <a:gd name="T3" fmla="*/ 1628775 h 1628775"/>
            </a:gdLst>
            <a:ahLst/>
            <a:cxnLst/>
            <a:rect l="T0" t="T1" r="T2" b="T3"/>
            <a:pathLst>
              <a:path w="1162684" h="1628775">
                <a:moveTo>
                  <a:pt x="1162268" y="0"/>
                </a:moveTo>
                <a:lnTo>
                  <a:pt x="0" y="16283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50" name="object 194"/>
          <p:cNvSpPr>
            <a:spLocks noChangeArrowheads="1"/>
          </p:cNvSpPr>
          <p:nvPr/>
        </p:nvSpPr>
        <p:spPr bwMode="auto">
          <a:xfrm>
            <a:off x="6392069" y="4014788"/>
            <a:ext cx="705644" cy="658019"/>
          </a:xfrm>
          <a:custGeom>
            <a:avLst/>
            <a:gdLst>
              <a:gd name="T0" fmla="*/ 0 w 1162684"/>
              <a:gd name="T1" fmla="*/ 0 h 1085850"/>
              <a:gd name="T2" fmla="*/ 1162684 w 1162684"/>
              <a:gd name="T3" fmla="*/ 1085850 h 1085850"/>
            </a:gdLst>
            <a:ahLst/>
            <a:cxnLst/>
            <a:rect l="T0" t="T1" r="T2" b="T3"/>
            <a:pathLst>
              <a:path w="1162684" h="1085850">
                <a:moveTo>
                  <a:pt x="1162268" y="0"/>
                </a:moveTo>
                <a:lnTo>
                  <a:pt x="0" y="10855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51" name="object 195"/>
          <p:cNvSpPr>
            <a:spLocks noChangeArrowheads="1"/>
          </p:cNvSpPr>
          <p:nvPr/>
        </p:nvSpPr>
        <p:spPr bwMode="auto">
          <a:xfrm>
            <a:off x="6392069" y="4672807"/>
            <a:ext cx="705644" cy="329406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1162268" y="5427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52" name="object 196"/>
          <p:cNvSpPr>
            <a:spLocks noChangeArrowheads="1"/>
          </p:cNvSpPr>
          <p:nvPr/>
        </p:nvSpPr>
        <p:spPr bwMode="auto">
          <a:xfrm>
            <a:off x="6392069" y="3355975"/>
            <a:ext cx="705644" cy="1646238"/>
          </a:xfrm>
          <a:custGeom>
            <a:avLst/>
            <a:gdLst>
              <a:gd name="T0" fmla="*/ 0 w 1162684"/>
              <a:gd name="T1" fmla="*/ 0 h 2713990"/>
              <a:gd name="T2" fmla="*/ 1162684 w 1162684"/>
              <a:gd name="T3" fmla="*/ 2713990 h 2713990"/>
            </a:gdLst>
            <a:ahLst/>
            <a:cxnLst/>
            <a:rect l="T0" t="T1" r="T2" b="T3"/>
            <a:pathLst>
              <a:path w="1162684" h="2713990">
                <a:moveTo>
                  <a:pt x="1162268" y="0"/>
                </a:moveTo>
                <a:lnTo>
                  <a:pt x="0" y="271396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53" name="object 197"/>
          <p:cNvSpPr>
            <a:spLocks noChangeArrowheads="1"/>
          </p:cNvSpPr>
          <p:nvPr/>
        </p:nvSpPr>
        <p:spPr bwMode="auto">
          <a:xfrm>
            <a:off x="6392069" y="3685382"/>
            <a:ext cx="705644" cy="1316831"/>
          </a:xfrm>
          <a:custGeom>
            <a:avLst/>
            <a:gdLst>
              <a:gd name="T0" fmla="*/ 0 w 1162684"/>
              <a:gd name="T1" fmla="*/ 0 h 2171700"/>
              <a:gd name="T2" fmla="*/ 1162684 w 1162684"/>
              <a:gd name="T3" fmla="*/ 2171700 h 2171700"/>
            </a:gdLst>
            <a:ahLst/>
            <a:cxnLst/>
            <a:rect l="T0" t="T1" r="T2" b="T3"/>
            <a:pathLst>
              <a:path w="1162684" h="2171700">
                <a:moveTo>
                  <a:pt x="1162268" y="0"/>
                </a:moveTo>
                <a:lnTo>
                  <a:pt x="0" y="21711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54" name="object 198"/>
          <p:cNvSpPr>
            <a:spLocks noChangeArrowheads="1"/>
          </p:cNvSpPr>
          <p:nvPr/>
        </p:nvSpPr>
        <p:spPr bwMode="auto">
          <a:xfrm>
            <a:off x="6392069" y="4014788"/>
            <a:ext cx="705644" cy="987425"/>
          </a:xfrm>
          <a:custGeom>
            <a:avLst/>
            <a:gdLst>
              <a:gd name="T0" fmla="*/ 0 w 1162684"/>
              <a:gd name="T1" fmla="*/ 0 h 1628775"/>
              <a:gd name="T2" fmla="*/ 1162684 w 1162684"/>
              <a:gd name="T3" fmla="*/ 1628775 h 1628775"/>
            </a:gdLst>
            <a:ahLst/>
            <a:cxnLst/>
            <a:rect l="T0" t="T1" r="T2" b="T3"/>
            <a:pathLst>
              <a:path w="1162684" h="1628775">
                <a:moveTo>
                  <a:pt x="1162268" y="0"/>
                </a:moveTo>
                <a:lnTo>
                  <a:pt x="0" y="16283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55" name="object 199"/>
          <p:cNvSpPr>
            <a:spLocks noChangeArrowheads="1"/>
          </p:cNvSpPr>
          <p:nvPr/>
        </p:nvSpPr>
        <p:spPr bwMode="auto">
          <a:xfrm>
            <a:off x="6392069" y="4344988"/>
            <a:ext cx="705644" cy="657225"/>
          </a:xfrm>
          <a:custGeom>
            <a:avLst/>
            <a:gdLst>
              <a:gd name="T0" fmla="*/ 0 w 1162684"/>
              <a:gd name="T1" fmla="*/ 0 h 1084579"/>
              <a:gd name="T2" fmla="*/ 1162684 w 1162684"/>
              <a:gd name="T3" fmla="*/ 1084579 h 1084579"/>
            </a:gdLst>
            <a:ahLst/>
            <a:cxnLst/>
            <a:rect l="T0" t="T1" r="T2" b="T3"/>
            <a:pathLst>
              <a:path w="1162684" h="1084579">
                <a:moveTo>
                  <a:pt x="1162268" y="0"/>
                </a:moveTo>
                <a:lnTo>
                  <a:pt x="0" y="1084061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56" name="object 200"/>
          <p:cNvSpPr>
            <a:spLocks noChangeArrowheads="1"/>
          </p:cNvSpPr>
          <p:nvPr/>
        </p:nvSpPr>
        <p:spPr bwMode="auto">
          <a:xfrm>
            <a:off x="6392069" y="3355975"/>
            <a:ext cx="705644" cy="1975644"/>
          </a:xfrm>
          <a:custGeom>
            <a:avLst/>
            <a:gdLst>
              <a:gd name="T0" fmla="*/ 0 w 1162684"/>
              <a:gd name="T1" fmla="*/ 0 h 3256915"/>
              <a:gd name="T2" fmla="*/ 1162684 w 1162684"/>
              <a:gd name="T3" fmla="*/ 3256915 h 3256915"/>
            </a:gdLst>
            <a:ahLst/>
            <a:cxnLst/>
            <a:rect l="T0" t="T1" r="T2" b="T3"/>
            <a:pathLst>
              <a:path w="1162684" h="3256915">
                <a:moveTo>
                  <a:pt x="0" y="3256759"/>
                </a:moveTo>
                <a:lnTo>
                  <a:pt x="1162268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57" name="object 201"/>
          <p:cNvSpPr>
            <a:spLocks noChangeArrowheads="1"/>
          </p:cNvSpPr>
          <p:nvPr/>
        </p:nvSpPr>
        <p:spPr bwMode="auto">
          <a:xfrm>
            <a:off x="6392069" y="3685382"/>
            <a:ext cx="705644" cy="1645444"/>
          </a:xfrm>
          <a:custGeom>
            <a:avLst/>
            <a:gdLst>
              <a:gd name="T0" fmla="*/ 0 w 1162684"/>
              <a:gd name="T1" fmla="*/ 0 h 2713990"/>
              <a:gd name="T2" fmla="*/ 1162684 w 1162684"/>
              <a:gd name="T3" fmla="*/ 2713990 h 2713990"/>
            </a:gdLst>
            <a:ahLst/>
            <a:cxnLst/>
            <a:rect l="T0" t="T1" r="T2" b="T3"/>
            <a:pathLst>
              <a:path w="1162684" h="2713990">
                <a:moveTo>
                  <a:pt x="1162268" y="0"/>
                </a:moveTo>
                <a:lnTo>
                  <a:pt x="0" y="271396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58" name="object 202"/>
          <p:cNvSpPr>
            <a:spLocks noChangeArrowheads="1"/>
          </p:cNvSpPr>
          <p:nvPr/>
        </p:nvSpPr>
        <p:spPr bwMode="auto">
          <a:xfrm>
            <a:off x="6392069" y="4014788"/>
            <a:ext cx="705644" cy="1316832"/>
          </a:xfrm>
          <a:custGeom>
            <a:avLst/>
            <a:gdLst>
              <a:gd name="T0" fmla="*/ 0 w 1162684"/>
              <a:gd name="T1" fmla="*/ 0 h 2171700"/>
              <a:gd name="T2" fmla="*/ 1162684 w 1162684"/>
              <a:gd name="T3" fmla="*/ 2171700 h 2171700"/>
            </a:gdLst>
            <a:ahLst/>
            <a:cxnLst/>
            <a:rect l="T0" t="T1" r="T2" b="T3"/>
            <a:pathLst>
              <a:path w="1162684" h="2171700">
                <a:moveTo>
                  <a:pt x="1162268" y="0"/>
                </a:moveTo>
                <a:lnTo>
                  <a:pt x="0" y="21711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59" name="object 203"/>
          <p:cNvSpPr>
            <a:spLocks noChangeArrowheads="1"/>
          </p:cNvSpPr>
          <p:nvPr/>
        </p:nvSpPr>
        <p:spPr bwMode="auto">
          <a:xfrm>
            <a:off x="6392069" y="4341813"/>
            <a:ext cx="705644" cy="989807"/>
          </a:xfrm>
          <a:custGeom>
            <a:avLst/>
            <a:gdLst>
              <a:gd name="T0" fmla="*/ 0 w 1162684"/>
              <a:gd name="T1" fmla="*/ 0 h 1631950"/>
              <a:gd name="T2" fmla="*/ 1162684 w 1162684"/>
              <a:gd name="T3" fmla="*/ 1631950 h 1631950"/>
            </a:gdLst>
            <a:ahLst/>
            <a:cxnLst/>
            <a:rect l="T0" t="T1" r="T2" b="T3"/>
            <a:pathLst>
              <a:path w="1162684" h="1631950">
                <a:moveTo>
                  <a:pt x="1162268" y="0"/>
                </a:moveTo>
                <a:lnTo>
                  <a:pt x="0" y="16314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60" name="object 204"/>
          <p:cNvSpPr>
            <a:spLocks noChangeArrowheads="1"/>
          </p:cNvSpPr>
          <p:nvPr/>
        </p:nvSpPr>
        <p:spPr bwMode="auto">
          <a:xfrm>
            <a:off x="6392069" y="4672807"/>
            <a:ext cx="705644" cy="658813"/>
          </a:xfrm>
          <a:custGeom>
            <a:avLst/>
            <a:gdLst>
              <a:gd name="T0" fmla="*/ 0 w 1162684"/>
              <a:gd name="T1" fmla="*/ 0 h 1085850"/>
              <a:gd name="T2" fmla="*/ 1162684 w 1162684"/>
              <a:gd name="T3" fmla="*/ 1085850 h 1085850"/>
            </a:gdLst>
            <a:ahLst/>
            <a:cxnLst/>
            <a:rect l="T0" t="T1" r="T2" b="T3"/>
            <a:pathLst>
              <a:path w="1162684" h="1085850">
                <a:moveTo>
                  <a:pt x="1162268" y="0"/>
                </a:moveTo>
                <a:lnTo>
                  <a:pt x="0" y="10855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61" name="object 205"/>
          <p:cNvSpPr>
            <a:spLocks noChangeArrowheads="1"/>
          </p:cNvSpPr>
          <p:nvPr/>
        </p:nvSpPr>
        <p:spPr bwMode="auto">
          <a:xfrm>
            <a:off x="7096919" y="3355975"/>
            <a:ext cx="705644" cy="329407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1162268" y="0"/>
                </a:moveTo>
                <a:lnTo>
                  <a:pt x="0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62" name="object 206"/>
          <p:cNvSpPr>
            <a:spLocks noChangeArrowheads="1"/>
          </p:cNvSpPr>
          <p:nvPr/>
        </p:nvSpPr>
        <p:spPr bwMode="auto">
          <a:xfrm>
            <a:off x="7096919" y="3685382"/>
            <a:ext cx="705644" cy="329406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1162268" y="0"/>
                </a:moveTo>
                <a:lnTo>
                  <a:pt x="0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63" name="object 207"/>
          <p:cNvSpPr>
            <a:spLocks noChangeArrowheads="1"/>
          </p:cNvSpPr>
          <p:nvPr/>
        </p:nvSpPr>
        <p:spPr bwMode="auto">
          <a:xfrm>
            <a:off x="7096919" y="4014788"/>
            <a:ext cx="705644" cy="329407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1162268" y="0"/>
                </a:moveTo>
                <a:lnTo>
                  <a:pt x="0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64" name="object 208"/>
          <p:cNvSpPr>
            <a:spLocks noChangeArrowheads="1"/>
          </p:cNvSpPr>
          <p:nvPr/>
        </p:nvSpPr>
        <p:spPr bwMode="auto">
          <a:xfrm>
            <a:off x="7096919" y="4341813"/>
            <a:ext cx="705644" cy="330994"/>
          </a:xfrm>
          <a:custGeom>
            <a:avLst/>
            <a:gdLst>
              <a:gd name="T0" fmla="*/ 0 w 1162684"/>
              <a:gd name="T1" fmla="*/ 0 h 546100"/>
              <a:gd name="T2" fmla="*/ 1162684 w 1162684"/>
              <a:gd name="T3" fmla="*/ 546100 h 546100"/>
            </a:gdLst>
            <a:ahLst/>
            <a:cxnLst/>
            <a:rect l="T0" t="T1" r="T2" b="T3"/>
            <a:pathLst>
              <a:path w="1162684" h="546100">
                <a:moveTo>
                  <a:pt x="1162268" y="0"/>
                </a:moveTo>
                <a:lnTo>
                  <a:pt x="0" y="5458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65" name="object 209"/>
          <p:cNvSpPr>
            <a:spLocks noChangeArrowheads="1"/>
          </p:cNvSpPr>
          <p:nvPr/>
        </p:nvSpPr>
        <p:spPr bwMode="auto">
          <a:xfrm>
            <a:off x="7096919" y="4672807"/>
            <a:ext cx="705644" cy="329406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1162268" y="0"/>
                </a:moveTo>
                <a:lnTo>
                  <a:pt x="0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66" name="object 210"/>
          <p:cNvSpPr>
            <a:spLocks noChangeArrowheads="1"/>
          </p:cNvSpPr>
          <p:nvPr/>
        </p:nvSpPr>
        <p:spPr bwMode="auto">
          <a:xfrm>
            <a:off x="7096919" y="5002213"/>
            <a:ext cx="705644" cy="329407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1162268" y="0"/>
                </a:moveTo>
                <a:lnTo>
                  <a:pt x="0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67" name="object 211"/>
          <p:cNvSpPr>
            <a:spLocks noChangeArrowheads="1"/>
          </p:cNvSpPr>
          <p:nvPr/>
        </p:nvSpPr>
        <p:spPr bwMode="auto">
          <a:xfrm>
            <a:off x="7096919" y="5002213"/>
            <a:ext cx="705644" cy="329407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1162268" y="5427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68" name="object 212"/>
          <p:cNvSpPr>
            <a:spLocks noChangeArrowheads="1"/>
          </p:cNvSpPr>
          <p:nvPr/>
        </p:nvSpPr>
        <p:spPr bwMode="auto">
          <a:xfrm>
            <a:off x="7096919" y="4672807"/>
            <a:ext cx="705644" cy="658813"/>
          </a:xfrm>
          <a:custGeom>
            <a:avLst/>
            <a:gdLst>
              <a:gd name="T0" fmla="*/ 0 w 1162684"/>
              <a:gd name="T1" fmla="*/ 0 h 1085850"/>
              <a:gd name="T2" fmla="*/ 1162684 w 1162684"/>
              <a:gd name="T3" fmla="*/ 1085850 h 1085850"/>
            </a:gdLst>
            <a:ahLst/>
            <a:cxnLst/>
            <a:rect l="T0" t="T1" r="T2" b="T3"/>
            <a:pathLst>
              <a:path w="1162684" h="1085850">
                <a:moveTo>
                  <a:pt x="0" y="0"/>
                </a:moveTo>
                <a:lnTo>
                  <a:pt x="1162268" y="10855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69" name="object 213"/>
          <p:cNvSpPr>
            <a:spLocks noChangeArrowheads="1"/>
          </p:cNvSpPr>
          <p:nvPr/>
        </p:nvSpPr>
        <p:spPr bwMode="auto">
          <a:xfrm>
            <a:off x="7096919" y="4343400"/>
            <a:ext cx="705644" cy="988219"/>
          </a:xfrm>
          <a:custGeom>
            <a:avLst/>
            <a:gdLst>
              <a:gd name="T0" fmla="*/ 0 w 1162684"/>
              <a:gd name="T1" fmla="*/ 0 h 1628775"/>
              <a:gd name="T2" fmla="*/ 1162684 w 1162684"/>
              <a:gd name="T3" fmla="*/ 1628775 h 1628775"/>
            </a:gdLst>
            <a:ahLst/>
            <a:cxnLst/>
            <a:rect l="T0" t="T1" r="T2" b="T3"/>
            <a:pathLst>
              <a:path w="1162684" h="1628775">
                <a:moveTo>
                  <a:pt x="0" y="0"/>
                </a:moveTo>
                <a:lnTo>
                  <a:pt x="1162268" y="16283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70" name="object 214"/>
          <p:cNvSpPr>
            <a:spLocks noChangeArrowheads="1"/>
          </p:cNvSpPr>
          <p:nvPr/>
        </p:nvSpPr>
        <p:spPr bwMode="auto">
          <a:xfrm>
            <a:off x="7096919" y="3355975"/>
            <a:ext cx="705644" cy="329407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0" y="0"/>
                </a:moveTo>
                <a:lnTo>
                  <a:pt x="1162268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71" name="object 215"/>
          <p:cNvSpPr>
            <a:spLocks noChangeArrowheads="1"/>
          </p:cNvSpPr>
          <p:nvPr/>
        </p:nvSpPr>
        <p:spPr bwMode="auto">
          <a:xfrm>
            <a:off x="7096919" y="3355975"/>
            <a:ext cx="705644" cy="658813"/>
          </a:xfrm>
          <a:custGeom>
            <a:avLst/>
            <a:gdLst>
              <a:gd name="T0" fmla="*/ 0 w 1162684"/>
              <a:gd name="T1" fmla="*/ 0 h 1085850"/>
              <a:gd name="T2" fmla="*/ 1162684 w 1162684"/>
              <a:gd name="T3" fmla="*/ 1085850 h 1085850"/>
            </a:gdLst>
            <a:ahLst/>
            <a:cxnLst/>
            <a:rect l="T0" t="T1" r="T2" b="T3"/>
            <a:pathLst>
              <a:path w="1162684" h="1085850">
                <a:moveTo>
                  <a:pt x="1162268" y="10855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72" name="object 216"/>
          <p:cNvSpPr>
            <a:spLocks noChangeArrowheads="1"/>
          </p:cNvSpPr>
          <p:nvPr/>
        </p:nvSpPr>
        <p:spPr bwMode="auto">
          <a:xfrm>
            <a:off x="7096919" y="3355975"/>
            <a:ext cx="705644" cy="989013"/>
          </a:xfrm>
          <a:custGeom>
            <a:avLst/>
            <a:gdLst>
              <a:gd name="T0" fmla="*/ 0 w 1162684"/>
              <a:gd name="T1" fmla="*/ 0 h 1630045"/>
              <a:gd name="T2" fmla="*/ 1162684 w 1162684"/>
              <a:gd name="T3" fmla="*/ 1630045 h 1630045"/>
            </a:gdLst>
            <a:ahLst/>
            <a:cxnLst/>
            <a:rect l="T0" t="T1" r="T2" b="T3"/>
            <a:pathLst>
              <a:path w="1162684" h="1630045">
                <a:moveTo>
                  <a:pt x="1162268" y="1629908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73" name="object 217"/>
          <p:cNvSpPr>
            <a:spLocks noChangeArrowheads="1"/>
          </p:cNvSpPr>
          <p:nvPr/>
        </p:nvSpPr>
        <p:spPr bwMode="auto">
          <a:xfrm>
            <a:off x="7096919" y="3355975"/>
            <a:ext cx="705644" cy="1316832"/>
          </a:xfrm>
          <a:custGeom>
            <a:avLst/>
            <a:gdLst>
              <a:gd name="T0" fmla="*/ 0 w 1162684"/>
              <a:gd name="T1" fmla="*/ 0 h 2171700"/>
              <a:gd name="T2" fmla="*/ 1162684 w 1162684"/>
              <a:gd name="T3" fmla="*/ 2171700 h 2171700"/>
            </a:gdLst>
            <a:ahLst/>
            <a:cxnLst/>
            <a:rect l="T0" t="T1" r="T2" b="T3"/>
            <a:pathLst>
              <a:path w="1162684" h="2171700">
                <a:moveTo>
                  <a:pt x="1162268" y="217117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74" name="object 218"/>
          <p:cNvSpPr>
            <a:spLocks noChangeArrowheads="1"/>
          </p:cNvSpPr>
          <p:nvPr/>
        </p:nvSpPr>
        <p:spPr bwMode="auto">
          <a:xfrm>
            <a:off x="7096919" y="3355975"/>
            <a:ext cx="705644" cy="1646238"/>
          </a:xfrm>
          <a:custGeom>
            <a:avLst/>
            <a:gdLst>
              <a:gd name="T0" fmla="*/ 0 w 1162684"/>
              <a:gd name="T1" fmla="*/ 0 h 2713990"/>
              <a:gd name="T2" fmla="*/ 1162684 w 1162684"/>
              <a:gd name="T3" fmla="*/ 2713990 h 2713990"/>
            </a:gdLst>
            <a:ahLst/>
            <a:cxnLst/>
            <a:rect l="T0" t="T1" r="T2" b="T3"/>
            <a:pathLst>
              <a:path w="1162684" h="2713990">
                <a:moveTo>
                  <a:pt x="1162268" y="271396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75" name="object 219"/>
          <p:cNvSpPr>
            <a:spLocks noChangeArrowheads="1"/>
          </p:cNvSpPr>
          <p:nvPr/>
        </p:nvSpPr>
        <p:spPr bwMode="auto">
          <a:xfrm>
            <a:off x="7096919" y="3355975"/>
            <a:ext cx="705644" cy="1975644"/>
          </a:xfrm>
          <a:custGeom>
            <a:avLst/>
            <a:gdLst>
              <a:gd name="T0" fmla="*/ 0 w 1162684"/>
              <a:gd name="T1" fmla="*/ 0 h 3256915"/>
              <a:gd name="T2" fmla="*/ 1162684 w 1162684"/>
              <a:gd name="T3" fmla="*/ 3256915 h 3256915"/>
            </a:gdLst>
            <a:ahLst/>
            <a:cxnLst/>
            <a:rect l="T0" t="T1" r="T2" b="T3"/>
            <a:pathLst>
              <a:path w="1162684" h="3256915">
                <a:moveTo>
                  <a:pt x="1162268" y="325675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76" name="object 220"/>
          <p:cNvSpPr>
            <a:spLocks noChangeArrowheads="1"/>
          </p:cNvSpPr>
          <p:nvPr/>
        </p:nvSpPr>
        <p:spPr bwMode="auto">
          <a:xfrm>
            <a:off x="7096919" y="3685382"/>
            <a:ext cx="705644" cy="329406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0" y="0"/>
                </a:moveTo>
                <a:lnTo>
                  <a:pt x="1162268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77" name="object 221"/>
          <p:cNvSpPr>
            <a:spLocks noChangeArrowheads="1"/>
          </p:cNvSpPr>
          <p:nvPr/>
        </p:nvSpPr>
        <p:spPr bwMode="auto">
          <a:xfrm>
            <a:off x="7096919" y="3685382"/>
            <a:ext cx="705644" cy="659606"/>
          </a:xfrm>
          <a:custGeom>
            <a:avLst/>
            <a:gdLst>
              <a:gd name="T0" fmla="*/ 0 w 1162684"/>
              <a:gd name="T1" fmla="*/ 0 h 1087120"/>
              <a:gd name="T2" fmla="*/ 1162684 w 1162684"/>
              <a:gd name="T3" fmla="*/ 1087120 h 1087120"/>
            </a:gdLst>
            <a:ahLst/>
            <a:cxnLst/>
            <a:rect l="T0" t="T1" r="T2" b="T3"/>
            <a:pathLst>
              <a:path w="1162684" h="1087120">
                <a:moveTo>
                  <a:pt x="1162268" y="1087108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78" name="object 222"/>
          <p:cNvSpPr>
            <a:spLocks noChangeArrowheads="1"/>
          </p:cNvSpPr>
          <p:nvPr/>
        </p:nvSpPr>
        <p:spPr bwMode="auto">
          <a:xfrm>
            <a:off x="7096919" y="3685382"/>
            <a:ext cx="705644" cy="987425"/>
          </a:xfrm>
          <a:custGeom>
            <a:avLst/>
            <a:gdLst>
              <a:gd name="T0" fmla="*/ 0 w 1162684"/>
              <a:gd name="T1" fmla="*/ 0 h 1628775"/>
              <a:gd name="T2" fmla="*/ 1162684 w 1162684"/>
              <a:gd name="T3" fmla="*/ 1628775 h 1628775"/>
            </a:gdLst>
            <a:ahLst/>
            <a:cxnLst/>
            <a:rect l="T0" t="T1" r="T2" b="T3"/>
            <a:pathLst>
              <a:path w="1162684" h="1628775">
                <a:moveTo>
                  <a:pt x="1162268" y="162837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79" name="object 223"/>
          <p:cNvSpPr>
            <a:spLocks noChangeArrowheads="1"/>
          </p:cNvSpPr>
          <p:nvPr/>
        </p:nvSpPr>
        <p:spPr bwMode="auto">
          <a:xfrm>
            <a:off x="7096919" y="3685382"/>
            <a:ext cx="705644" cy="1316831"/>
          </a:xfrm>
          <a:custGeom>
            <a:avLst/>
            <a:gdLst>
              <a:gd name="T0" fmla="*/ 0 w 1162684"/>
              <a:gd name="T1" fmla="*/ 0 h 2171700"/>
              <a:gd name="T2" fmla="*/ 1162684 w 1162684"/>
              <a:gd name="T3" fmla="*/ 2171700 h 2171700"/>
            </a:gdLst>
            <a:ahLst/>
            <a:cxnLst/>
            <a:rect l="T0" t="T1" r="T2" b="T3"/>
            <a:pathLst>
              <a:path w="1162684" h="2171700">
                <a:moveTo>
                  <a:pt x="1162268" y="217117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80" name="object 224"/>
          <p:cNvSpPr>
            <a:spLocks noChangeArrowheads="1"/>
          </p:cNvSpPr>
          <p:nvPr/>
        </p:nvSpPr>
        <p:spPr bwMode="auto">
          <a:xfrm>
            <a:off x="7096919" y="3685382"/>
            <a:ext cx="705644" cy="1645444"/>
          </a:xfrm>
          <a:custGeom>
            <a:avLst/>
            <a:gdLst>
              <a:gd name="T0" fmla="*/ 0 w 1162684"/>
              <a:gd name="T1" fmla="*/ 0 h 2713990"/>
              <a:gd name="T2" fmla="*/ 1162684 w 1162684"/>
              <a:gd name="T3" fmla="*/ 2713990 h 2713990"/>
            </a:gdLst>
            <a:ahLst/>
            <a:cxnLst/>
            <a:rect l="T0" t="T1" r="T2" b="T3"/>
            <a:pathLst>
              <a:path w="1162684" h="2713990">
                <a:moveTo>
                  <a:pt x="1162268" y="271396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81" name="object 225"/>
          <p:cNvSpPr>
            <a:spLocks noChangeArrowheads="1"/>
          </p:cNvSpPr>
          <p:nvPr/>
        </p:nvSpPr>
        <p:spPr bwMode="auto">
          <a:xfrm>
            <a:off x="7096919" y="3355975"/>
            <a:ext cx="705644" cy="658813"/>
          </a:xfrm>
          <a:custGeom>
            <a:avLst/>
            <a:gdLst>
              <a:gd name="T0" fmla="*/ 0 w 1162684"/>
              <a:gd name="T1" fmla="*/ 0 h 1085850"/>
              <a:gd name="T2" fmla="*/ 1162684 w 1162684"/>
              <a:gd name="T3" fmla="*/ 1085850 h 1085850"/>
            </a:gdLst>
            <a:ahLst/>
            <a:cxnLst/>
            <a:rect l="T0" t="T1" r="T2" b="T3"/>
            <a:pathLst>
              <a:path w="1162684" h="1085850">
                <a:moveTo>
                  <a:pt x="0" y="1085589"/>
                </a:moveTo>
                <a:lnTo>
                  <a:pt x="1162268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82" name="object 226"/>
          <p:cNvSpPr>
            <a:spLocks noChangeArrowheads="1"/>
          </p:cNvSpPr>
          <p:nvPr/>
        </p:nvSpPr>
        <p:spPr bwMode="auto">
          <a:xfrm>
            <a:off x="7096919" y="4014788"/>
            <a:ext cx="705644" cy="330200"/>
          </a:xfrm>
          <a:custGeom>
            <a:avLst/>
            <a:gdLst>
              <a:gd name="T0" fmla="*/ 0 w 1162684"/>
              <a:gd name="T1" fmla="*/ 0 h 544829"/>
              <a:gd name="T2" fmla="*/ 1162684 w 1162684"/>
              <a:gd name="T3" fmla="*/ 544829 h 544829"/>
            </a:gdLst>
            <a:ahLst/>
            <a:cxnLst/>
            <a:rect l="T0" t="T1" r="T2" b="T3"/>
            <a:pathLst>
              <a:path w="1162684" h="544829">
                <a:moveTo>
                  <a:pt x="1162268" y="544318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83" name="object 227"/>
          <p:cNvSpPr>
            <a:spLocks noChangeArrowheads="1"/>
          </p:cNvSpPr>
          <p:nvPr/>
        </p:nvSpPr>
        <p:spPr bwMode="auto">
          <a:xfrm>
            <a:off x="7096919" y="4014788"/>
            <a:ext cx="705644" cy="658019"/>
          </a:xfrm>
          <a:custGeom>
            <a:avLst/>
            <a:gdLst>
              <a:gd name="T0" fmla="*/ 0 w 1162684"/>
              <a:gd name="T1" fmla="*/ 0 h 1085850"/>
              <a:gd name="T2" fmla="*/ 1162684 w 1162684"/>
              <a:gd name="T3" fmla="*/ 1085850 h 1085850"/>
            </a:gdLst>
            <a:ahLst/>
            <a:cxnLst/>
            <a:rect l="T0" t="T1" r="T2" b="T3"/>
            <a:pathLst>
              <a:path w="1162684" h="1085850">
                <a:moveTo>
                  <a:pt x="1162268" y="10855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84" name="object 228"/>
          <p:cNvSpPr>
            <a:spLocks noChangeArrowheads="1"/>
          </p:cNvSpPr>
          <p:nvPr/>
        </p:nvSpPr>
        <p:spPr bwMode="auto">
          <a:xfrm>
            <a:off x="7096919" y="4014788"/>
            <a:ext cx="705644" cy="987425"/>
          </a:xfrm>
          <a:custGeom>
            <a:avLst/>
            <a:gdLst>
              <a:gd name="T0" fmla="*/ 0 w 1162684"/>
              <a:gd name="T1" fmla="*/ 0 h 1628775"/>
              <a:gd name="T2" fmla="*/ 1162684 w 1162684"/>
              <a:gd name="T3" fmla="*/ 1628775 h 1628775"/>
            </a:gdLst>
            <a:ahLst/>
            <a:cxnLst/>
            <a:rect l="T0" t="T1" r="T2" b="T3"/>
            <a:pathLst>
              <a:path w="1162684" h="1628775">
                <a:moveTo>
                  <a:pt x="1162268" y="162837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85" name="object 229"/>
          <p:cNvSpPr>
            <a:spLocks noChangeArrowheads="1"/>
          </p:cNvSpPr>
          <p:nvPr/>
        </p:nvSpPr>
        <p:spPr bwMode="auto">
          <a:xfrm>
            <a:off x="7096919" y="4014788"/>
            <a:ext cx="705644" cy="1316832"/>
          </a:xfrm>
          <a:custGeom>
            <a:avLst/>
            <a:gdLst>
              <a:gd name="T0" fmla="*/ 0 w 1162684"/>
              <a:gd name="T1" fmla="*/ 0 h 2171700"/>
              <a:gd name="T2" fmla="*/ 1162684 w 1162684"/>
              <a:gd name="T3" fmla="*/ 2171700 h 2171700"/>
            </a:gdLst>
            <a:ahLst/>
            <a:cxnLst/>
            <a:rect l="T0" t="T1" r="T2" b="T3"/>
            <a:pathLst>
              <a:path w="1162684" h="2171700">
                <a:moveTo>
                  <a:pt x="1162268" y="217117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86" name="object 230"/>
          <p:cNvSpPr>
            <a:spLocks noChangeArrowheads="1"/>
          </p:cNvSpPr>
          <p:nvPr/>
        </p:nvSpPr>
        <p:spPr bwMode="auto">
          <a:xfrm>
            <a:off x="7096919" y="3355975"/>
            <a:ext cx="705644" cy="988219"/>
          </a:xfrm>
          <a:custGeom>
            <a:avLst/>
            <a:gdLst>
              <a:gd name="T0" fmla="*/ 0 w 1162684"/>
              <a:gd name="T1" fmla="*/ 0 h 1628775"/>
              <a:gd name="T2" fmla="*/ 1162684 w 1162684"/>
              <a:gd name="T3" fmla="*/ 1628775 h 1628775"/>
            </a:gdLst>
            <a:ahLst/>
            <a:cxnLst/>
            <a:rect l="T0" t="T1" r="T2" b="T3"/>
            <a:pathLst>
              <a:path w="1162684" h="1628775">
                <a:moveTo>
                  <a:pt x="1162268" y="0"/>
                </a:moveTo>
                <a:lnTo>
                  <a:pt x="0" y="16283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87" name="object 231"/>
          <p:cNvSpPr>
            <a:spLocks noChangeArrowheads="1"/>
          </p:cNvSpPr>
          <p:nvPr/>
        </p:nvSpPr>
        <p:spPr bwMode="auto">
          <a:xfrm>
            <a:off x="7096919" y="3685382"/>
            <a:ext cx="705644" cy="658813"/>
          </a:xfrm>
          <a:custGeom>
            <a:avLst/>
            <a:gdLst>
              <a:gd name="T0" fmla="*/ 0 w 1162684"/>
              <a:gd name="T1" fmla="*/ 0 h 1085850"/>
              <a:gd name="T2" fmla="*/ 1162684 w 1162684"/>
              <a:gd name="T3" fmla="*/ 1085850 h 1085850"/>
            </a:gdLst>
            <a:ahLst/>
            <a:cxnLst/>
            <a:rect l="T0" t="T1" r="T2" b="T3"/>
            <a:pathLst>
              <a:path w="1162684" h="1085850">
                <a:moveTo>
                  <a:pt x="1162268" y="0"/>
                </a:moveTo>
                <a:lnTo>
                  <a:pt x="0" y="10855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88" name="object 232"/>
          <p:cNvSpPr>
            <a:spLocks noChangeArrowheads="1"/>
          </p:cNvSpPr>
          <p:nvPr/>
        </p:nvSpPr>
        <p:spPr bwMode="auto">
          <a:xfrm>
            <a:off x="7096919" y="4343400"/>
            <a:ext cx="705644" cy="329407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1162268" y="5427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89" name="object 233"/>
          <p:cNvSpPr>
            <a:spLocks noChangeArrowheads="1"/>
          </p:cNvSpPr>
          <p:nvPr/>
        </p:nvSpPr>
        <p:spPr bwMode="auto">
          <a:xfrm>
            <a:off x="7096919" y="4343400"/>
            <a:ext cx="705644" cy="658813"/>
          </a:xfrm>
          <a:custGeom>
            <a:avLst/>
            <a:gdLst>
              <a:gd name="T0" fmla="*/ 0 w 1162684"/>
              <a:gd name="T1" fmla="*/ 0 h 1085850"/>
              <a:gd name="T2" fmla="*/ 1162684 w 1162684"/>
              <a:gd name="T3" fmla="*/ 1085850 h 1085850"/>
            </a:gdLst>
            <a:ahLst/>
            <a:cxnLst/>
            <a:rect l="T0" t="T1" r="T2" b="T3"/>
            <a:pathLst>
              <a:path w="1162684" h="1085850">
                <a:moveTo>
                  <a:pt x="1162268" y="10855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90" name="object 234"/>
          <p:cNvSpPr>
            <a:spLocks noChangeArrowheads="1"/>
          </p:cNvSpPr>
          <p:nvPr/>
        </p:nvSpPr>
        <p:spPr bwMode="auto">
          <a:xfrm>
            <a:off x="7096919" y="3355975"/>
            <a:ext cx="705644" cy="1316832"/>
          </a:xfrm>
          <a:custGeom>
            <a:avLst/>
            <a:gdLst>
              <a:gd name="T0" fmla="*/ 0 w 1162684"/>
              <a:gd name="T1" fmla="*/ 0 h 2171700"/>
              <a:gd name="T2" fmla="*/ 1162684 w 1162684"/>
              <a:gd name="T3" fmla="*/ 2171700 h 2171700"/>
            </a:gdLst>
            <a:ahLst/>
            <a:cxnLst/>
            <a:rect l="T0" t="T1" r="T2" b="T3"/>
            <a:pathLst>
              <a:path w="1162684" h="2171700">
                <a:moveTo>
                  <a:pt x="1162268" y="0"/>
                </a:moveTo>
                <a:lnTo>
                  <a:pt x="0" y="21711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91" name="object 235"/>
          <p:cNvSpPr>
            <a:spLocks noChangeArrowheads="1"/>
          </p:cNvSpPr>
          <p:nvPr/>
        </p:nvSpPr>
        <p:spPr bwMode="auto">
          <a:xfrm>
            <a:off x="7096919" y="3685382"/>
            <a:ext cx="705644" cy="987425"/>
          </a:xfrm>
          <a:custGeom>
            <a:avLst/>
            <a:gdLst>
              <a:gd name="T0" fmla="*/ 0 w 1162684"/>
              <a:gd name="T1" fmla="*/ 0 h 1628775"/>
              <a:gd name="T2" fmla="*/ 1162684 w 1162684"/>
              <a:gd name="T3" fmla="*/ 1628775 h 1628775"/>
            </a:gdLst>
            <a:ahLst/>
            <a:cxnLst/>
            <a:rect l="T0" t="T1" r="T2" b="T3"/>
            <a:pathLst>
              <a:path w="1162684" h="1628775">
                <a:moveTo>
                  <a:pt x="1162268" y="0"/>
                </a:moveTo>
                <a:lnTo>
                  <a:pt x="0" y="16283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92" name="object 236"/>
          <p:cNvSpPr>
            <a:spLocks noChangeArrowheads="1"/>
          </p:cNvSpPr>
          <p:nvPr/>
        </p:nvSpPr>
        <p:spPr bwMode="auto">
          <a:xfrm>
            <a:off x="7096919" y="4014788"/>
            <a:ext cx="705644" cy="658019"/>
          </a:xfrm>
          <a:custGeom>
            <a:avLst/>
            <a:gdLst>
              <a:gd name="T0" fmla="*/ 0 w 1162684"/>
              <a:gd name="T1" fmla="*/ 0 h 1085850"/>
              <a:gd name="T2" fmla="*/ 1162684 w 1162684"/>
              <a:gd name="T3" fmla="*/ 1085850 h 1085850"/>
            </a:gdLst>
            <a:ahLst/>
            <a:cxnLst/>
            <a:rect l="T0" t="T1" r="T2" b="T3"/>
            <a:pathLst>
              <a:path w="1162684" h="1085850">
                <a:moveTo>
                  <a:pt x="1162268" y="0"/>
                </a:moveTo>
                <a:lnTo>
                  <a:pt x="0" y="10855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93" name="object 237"/>
          <p:cNvSpPr>
            <a:spLocks noChangeArrowheads="1"/>
          </p:cNvSpPr>
          <p:nvPr/>
        </p:nvSpPr>
        <p:spPr bwMode="auto">
          <a:xfrm>
            <a:off x="7096919" y="4672807"/>
            <a:ext cx="705644" cy="329406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1162268" y="5427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94" name="object 238"/>
          <p:cNvSpPr>
            <a:spLocks noChangeArrowheads="1"/>
          </p:cNvSpPr>
          <p:nvPr/>
        </p:nvSpPr>
        <p:spPr bwMode="auto">
          <a:xfrm>
            <a:off x="7096919" y="3355975"/>
            <a:ext cx="705644" cy="1646238"/>
          </a:xfrm>
          <a:custGeom>
            <a:avLst/>
            <a:gdLst>
              <a:gd name="T0" fmla="*/ 0 w 1162684"/>
              <a:gd name="T1" fmla="*/ 0 h 2713990"/>
              <a:gd name="T2" fmla="*/ 1162684 w 1162684"/>
              <a:gd name="T3" fmla="*/ 2713990 h 2713990"/>
            </a:gdLst>
            <a:ahLst/>
            <a:cxnLst/>
            <a:rect l="T0" t="T1" r="T2" b="T3"/>
            <a:pathLst>
              <a:path w="1162684" h="2713990">
                <a:moveTo>
                  <a:pt x="1162268" y="0"/>
                </a:moveTo>
                <a:lnTo>
                  <a:pt x="0" y="271396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95" name="object 239"/>
          <p:cNvSpPr>
            <a:spLocks noChangeArrowheads="1"/>
          </p:cNvSpPr>
          <p:nvPr/>
        </p:nvSpPr>
        <p:spPr bwMode="auto">
          <a:xfrm>
            <a:off x="7096919" y="3685382"/>
            <a:ext cx="705644" cy="1316831"/>
          </a:xfrm>
          <a:custGeom>
            <a:avLst/>
            <a:gdLst>
              <a:gd name="T0" fmla="*/ 0 w 1162684"/>
              <a:gd name="T1" fmla="*/ 0 h 2171700"/>
              <a:gd name="T2" fmla="*/ 1162684 w 1162684"/>
              <a:gd name="T3" fmla="*/ 2171700 h 2171700"/>
            </a:gdLst>
            <a:ahLst/>
            <a:cxnLst/>
            <a:rect l="T0" t="T1" r="T2" b="T3"/>
            <a:pathLst>
              <a:path w="1162684" h="2171700">
                <a:moveTo>
                  <a:pt x="1162268" y="0"/>
                </a:moveTo>
                <a:lnTo>
                  <a:pt x="0" y="21711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96" name="object 240"/>
          <p:cNvSpPr>
            <a:spLocks noChangeArrowheads="1"/>
          </p:cNvSpPr>
          <p:nvPr/>
        </p:nvSpPr>
        <p:spPr bwMode="auto">
          <a:xfrm>
            <a:off x="7096919" y="4014788"/>
            <a:ext cx="705644" cy="987425"/>
          </a:xfrm>
          <a:custGeom>
            <a:avLst/>
            <a:gdLst>
              <a:gd name="T0" fmla="*/ 0 w 1162684"/>
              <a:gd name="T1" fmla="*/ 0 h 1628775"/>
              <a:gd name="T2" fmla="*/ 1162684 w 1162684"/>
              <a:gd name="T3" fmla="*/ 1628775 h 1628775"/>
            </a:gdLst>
            <a:ahLst/>
            <a:cxnLst/>
            <a:rect l="T0" t="T1" r="T2" b="T3"/>
            <a:pathLst>
              <a:path w="1162684" h="1628775">
                <a:moveTo>
                  <a:pt x="1162268" y="0"/>
                </a:moveTo>
                <a:lnTo>
                  <a:pt x="0" y="16283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97" name="object 241"/>
          <p:cNvSpPr>
            <a:spLocks noChangeArrowheads="1"/>
          </p:cNvSpPr>
          <p:nvPr/>
        </p:nvSpPr>
        <p:spPr bwMode="auto">
          <a:xfrm>
            <a:off x="7096919" y="4344988"/>
            <a:ext cx="705644" cy="657225"/>
          </a:xfrm>
          <a:custGeom>
            <a:avLst/>
            <a:gdLst>
              <a:gd name="T0" fmla="*/ 0 w 1162684"/>
              <a:gd name="T1" fmla="*/ 0 h 1084579"/>
              <a:gd name="T2" fmla="*/ 1162684 w 1162684"/>
              <a:gd name="T3" fmla="*/ 1084579 h 1084579"/>
            </a:gdLst>
            <a:ahLst/>
            <a:cxnLst/>
            <a:rect l="T0" t="T1" r="T2" b="T3"/>
            <a:pathLst>
              <a:path w="1162684" h="1084579">
                <a:moveTo>
                  <a:pt x="1162268" y="0"/>
                </a:moveTo>
                <a:lnTo>
                  <a:pt x="0" y="1084061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98" name="object 242"/>
          <p:cNvSpPr>
            <a:spLocks noChangeArrowheads="1"/>
          </p:cNvSpPr>
          <p:nvPr/>
        </p:nvSpPr>
        <p:spPr bwMode="auto">
          <a:xfrm>
            <a:off x="7096919" y="3355975"/>
            <a:ext cx="705644" cy="1975644"/>
          </a:xfrm>
          <a:custGeom>
            <a:avLst/>
            <a:gdLst>
              <a:gd name="T0" fmla="*/ 0 w 1162684"/>
              <a:gd name="T1" fmla="*/ 0 h 3256915"/>
              <a:gd name="T2" fmla="*/ 1162684 w 1162684"/>
              <a:gd name="T3" fmla="*/ 3256915 h 3256915"/>
            </a:gdLst>
            <a:ahLst/>
            <a:cxnLst/>
            <a:rect l="T0" t="T1" r="T2" b="T3"/>
            <a:pathLst>
              <a:path w="1162684" h="3256915">
                <a:moveTo>
                  <a:pt x="0" y="3256759"/>
                </a:moveTo>
                <a:lnTo>
                  <a:pt x="1162268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99" name="object 243"/>
          <p:cNvSpPr>
            <a:spLocks noChangeArrowheads="1"/>
          </p:cNvSpPr>
          <p:nvPr/>
        </p:nvSpPr>
        <p:spPr bwMode="auto">
          <a:xfrm>
            <a:off x="7096919" y="3685382"/>
            <a:ext cx="705644" cy="1645444"/>
          </a:xfrm>
          <a:custGeom>
            <a:avLst/>
            <a:gdLst>
              <a:gd name="T0" fmla="*/ 0 w 1162684"/>
              <a:gd name="T1" fmla="*/ 0 h 2713990"/>
              <a:gd name="T2" fmla="*/ 1162684 w 1162684"/>
              <a:gd name="T3" fmla="*/ 2713990 h 2713990"/>
            </a:gdLst>
            <a:ahLst/>
            <a:cxnLst/>
            <a:rect l="T0" t="T1" r="T2" b="T3"/>
            <a:pathLst>
              <a:path w="1162684" h="2713990">
                <a:moveTo>
                  <a:pt x="1162268" y="0"/>
                </a:moveTo>
                <a:lnTo>
                  <a:pt x="0" y="271396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00" name="object 244"/>
          <p:cNvSpPr>
            <a:spLocks noChangeArrowheads="1"/>
          </p:cNvSpPr>
          <p:nvPr/>
        </p:nvSpPr>
        <p:spPr bwMode="auto">
          <a:xfrm>
            <a:off x="7096919" y="4014788"/>
            <a:ext cx="705644" cy="1316832"/>
          </a:xfrm>
          <a:custGeom>
            <a:avLst/>
            <a:gdLst>
              <a:gd name="T0" fmla="*/ 0 w 1162684"/>
              <a:gd name="T1" fmla="*/ 0 h 2171700"/>
              <a:gd name="T2" fmla="*/ 1162684 w 1162684"/>
              <a:gd name="T3" fmla="*/ 2171700 h 2171700"/>
            </a:gdLst>
            <a:ahLst/>
            <a:cxnLst/>
            <a:rect l="T0" t="T1" r="T2" b="T3"/>
            <a:pathLst>
              <a:path w="1162684" h="2171700">
                <a:moveTo>
                  <a:pt x="1162268" y="0"/>
                </a:moveTo>
                <a:lnTo>
                  <a:pt x="0" y="21711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01" name="object 245"/>
          <p:cNvSpPr>
            <a:spLocks noChangeArrowheads="1"/>
          </p:cNvSpPr>
          <p:nvPr/>
        </p:nvSpPr>
        <p:spPr bwMode="auto">
          <a:xfrm>
            <a:off x="7096919" y="4341813"/>
            <a:ext cx="705644" cy="989807"/>
          </a:xfrm>
          <a:custGeom>
            <a:avLst/>
            <a:gdLst>
              <a:gd name="T0" fmla="*/ 0 w 1162684"/>
              <a:gd name="T1" fmla="*/ 0 h 1631950"/>
              <a:gd name="T2" fmla="*/ 1162684 w 1162684"/>
              <a:gd name="T3" fmla="*/ 1631950 h 1631950"/>
            </a:gdLst>
            <a:ahLst/>
            <a:cxnLst/>
            <a:rect l="T0" t="T1" r="T2" b="T3"/>
            <a:pathLst>
              <a:path w="1162684" h="1631950">
                <a:moveTo>
                  <a:pt x="1162268" y="0"/>
                </a:moveTo>
                <a:lnTo>
                  <a:pt x="0" y="16314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02" name="object 246"/>
          <p:cNvSpPr>
            <a:spLocks noChangeArrowheads="1"/>
          </p:cNvSpPr>
          <p:nvPr/>
        </p:nvSpPr>
        <p:spPr bwMode="auto">
          <a:xfrm>
            <a:off x="7096919" y="4672807"/>
            <a:ext cx="705644" cy="658813"/>
          </a:xfrm>
          <a:custGeom>
            <a:avLst/>
            <a:gdLst>
              <a:gd name="T0" fmla="*/ 0 w 1162684"/>
              <a:gd name="T1" fmla="*/ 0 h 1085850"/>
              <a:gd name="T2" fmla="*/ 1162684 w 1162684"/>
              <a:gd name="T3" fmla="*/ 1085850 h 1085850"/>
            </a:gdLst>
            <a:ahLst/>
            <a:cxnLst/>
            <a:rect l="T0" t="T1" r="T2" b="T3"/>
            <a:pathLst>
              <a:path w="1162684" h="1085850">
                <a:moveTo>
                  <a:pt x="1162268" y="0"/>
                </a:moveTo>
                <a:lnTo>
                  <a:pt x="0" y="10855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03" name="object 247"/>
          <p:cNvSpPr>
            <a:spLocks noChangeArrowheads="1"/>
          </p:cNvSpPr>
          <p:nvPr/>
        </p:nvSpPr>
        <p:spPr bwMode="auto">
          <a:xfrm>
            <a:off x="6281738" y="3575050"/>
            <a:ext cx="221457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8"/>
                </a:lnTo>
                <a:lnTo>
                  <a:pt x="24905" y="274494"/>
                </a:lnTo>
                <a:lnTo>
                  <a:pt x="53430" y="311411"/>
                </a:lnTo>
                <a:lnTo>
                  <a:pt x="90350" y="339933"/>
                </a:lnTo>
                <a:lnTo>
                  <a:pt x="133927" y="358321"/>
                </a:lnTo>
                <a:lnTo>
                  <a:pt x="182423" y="364837"/>
                </a:lnTo>
                <a:lnTo>
                  <a:pt x="230915" y="358321"/>
                </a:lnTo>
                <a:lnTo>
                  <a:pt x="274492" y="339933"/>
                </a:lnTo>
                <a:lnTo>
                  <a:pt x="311413" y="311411"/>
                </a:lnTo>
                <a:lnTo>
                  <a:pt x="339939" y="274494"/>
                </a:lnTo>
                <a:lnTo>
                  <a:pt x="358330" y="230918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04" name="object 248"/>
          <p:cNvSpPr>
            <a:spLocks noChangeArrowheads="1"/>
          </p:cNvSpPr>
          <p:nvPr/>
        </p:nvSpPr>
        <p:spPr bwMode="auto">
          <a:xfrm>
            <a:off x="6281738" y="3903662"/>
            <a:ext cx="221457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8"/>
                </a:lnTo>
                <a:lnTo>
                  <a:pt x="24905" y="274494"/>
                </a:lnTo>
                <a:lnTo>
                  <a:pt x="53430" y="311411"/>
                </a:lnTo>
                <a:lnTo>
                  <a:pt x="90350" y="339933"/>
                </a:lnTo>
                <a:lnTo>
                  <a:pt x="133927" y="358321"/>
                </a:lnTo>
                <a:lnTo>
                  <a:pt x="182423" y="364837"/>
                </a:lnTo>
                <a:lnTo>
                  <a:pt x="230915" y="358321"/>
                </a:lnTo>
                <a:lnTo>
                  <a:pt x="274492" y="339933"/>
                </a:lnTo>
                <a:lnTo>
                  <a:pt x="311413" y="311411"/>
                </a:lnTo>
                <a:lnTo>
                  <a:pt x="339939" y="274494"/>
                </a:lnTo>
                <a:lnTo>
                  <a:pt x="358330" y="230918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05" name="object 249"/>
          <p:cNvSpPr>
            <a:spLocks noChangeArrowheads="1"/>
          </p:cNvSpPr>
          <p:nvPr/>
        </p:nvSpPr>
        <p:spPr bwMode="auto">
          <a:xfrm>
            <a:off x="6281738" y="3245644"/>
            <a:ext cx="221457" cy="221456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8"/>
                </a:lnTo>
                <a:lnTo>
                  <a:pt x="24905" y="274494"/>
                </a:lnTo>
                <a:lnTo>
                  <a:pt x="53430" y="311411"/>
                </a:lnTo>
                <a:lnTo>
                  <a:pt x="90350" y="339933"/>
                </a:lnTo>
                <a:lnTo>
                  <a:pt x="133927" y="358321"/>
                </a:lnTo>
                <a:lnTo>
                  <a:pt x="182423" y="364837"/>
                </a:lnTo>
                <a:lnTo>
                  <a:pt x="230915" y="358321"/>
                </a:lnTo>
                <a:lnTo>
                  <a:pt x="274492" y="339933"/>
                </a:lnTo>
                <a:lnTo>
                  <a:pt x="311413" y="311411"/>
                </a:lnTo>
                <a:lnTo>
                  <a:pt x="339939" y="274494"/>
                </a:lnTo>
                <a:lnTo>
                  <a:pt x="358330" y="230918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06" name="object 250"/>
          <p:cNvSpPr>
            <a:spLocks noChangeArrowheads="1"/>
          </p:cNvSpPr>
          <p:nvPr/>
        </p:nvSpPr>
        <p:spPr bwMode="auto">
          <a:xfrm>
            <a:off x="6281738" y="4233069"/>
            <a:ext cx="221457" cy="221456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92" y="339941"/>
                </a:lnTo>
                <a:lnTo>
                  <a:pt x="311413" y="311417"/>
                </a:lnTo>
                <a:lnTo>
                  <a:pt x="339939" y="274496"/>
                </a:lnTo>
                <a:lnTo>
                  <a:pt x="358330" y="230919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07" name="object 251"/>
          <p:cNvSpPr>
            <a:spLocks noChangeArrowheads="1"/>
          </p:cNvSpPr>
          <p:nvPr/>
        </p:nvSpPr>
        <p:spPr bwMode="auto">
          <a:xfrm>
            <a:off x="6281738" y="4562475"/>
            <a:ext cx="221457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92" y="339941"/>
                </a:lnTo>
                <a:lnTo>
                  <a:pt x="311413" y="311417"/>
                </a:lnTo>
                <a:lnTo>
                  <a:pt x="339939" y="274496"/>
                </a:lnTo>
                <a:lnTo>
                  <a:pt x="358330" y="230919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08" name="object 252"/>
          <p:cNvSpPr>
            <a:spLocks noChangeArrowheads="1"/>
          </p:cNvSpPr>
          <p:nvPr/>
        </p:nvSpPr>
        <p:spPr bwMode="auto">
          <a:xfrm>
            <a:off x="6281738" y="4891088"/>
            <a:ext cx="221457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92" y="339941"/>
                </a:lnTo>
                <a:lnTo>
                  <a:pt x="311413" y="311417"/>
                </a:lnTo>
                <a:lnTo>
                  <a:pt x="339939" y="274496"/>
                </a:lnTo>
                <a:lnTo>
                  <a:pt x="358330" y="230919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09" name="object 253"/>
          <p:cNvSpPr>
            <a:spLocks noChangeArrowheads="1"/>
          </p:cNvSpPr>
          <p:nvPr/>
        </p:nvSpPr>
        <p:spPr bwMode="auto">
          <a:xfrm>
            <a:off x="6281738" y="5220494"/>
            <a:ext cx="221457" cy="221456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92" y="339941"/>
                </a:lnTo>
                <a:lnTo>
                  <a:pt x="311413" y="311417"/>
                </a:lnTo>
                <a:lnTo>
                  <a:pt x="339939" y="274496"/>
                </a:lnTo>
                <a:lnTo>
                  <a:pt x="358330" y="230919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10" name="object 254"/>
          <p:cNvSpPr>
            <a:spLocks noChangeArrowheads="1"/>
          </p:cNvSpPr>
          <p:nvPr/>
        </p:nvSpPr>
        <p:spPr bwMode="auto">
          <a:xfrm>
            <a:off x="6986588" y="3575050"/>
            <a:ext cx="221457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8"/>
                </a:lnTo>
                <a:lnTo>
                  <a:pt x="24905" y="274494"/>
                </a:lnTo>
                <a:lnTo>
                  <a:pt x="53430" y="311411"/>
                </a:lnTo>
                <a:lnTo>
                  <a:pt x="90350" y="339933"/>
                </a:lnTo>
                <a:lnTo>
                  <a:pt x="133927" y="358321"/>
                </a:lnTo>
                <a:lnTo>
                  <a:pt x="182423" y="364837"/>
                </a:lnTo>
                <a:lnTo>
                  <a:pt x="230915" y="358321"/>
                </a:lnTo>
                <a:lnTo>
                  <a:pt x="274492" y="339933"/>
                </a:lnTo>
                <a:lnTo>
                  <a:pt x="311413" y="311411"/>
                </a:lnTo>
                <a:lnTo>
                  <a:pt x="339939" y="274494"/>
                </a:lnTo>
                <a:lnTo>
                  <a:pt x="358330" y="230918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11" name="object 255"/>
          <p:cNvSpPr>
            <a:spLocks noChangeArrowheads="1"/>
          </p:cNvSpPr>
          <p:nvPr/>
        </p:nvSpPr>
        <p:spPr bwMode="auto">
          <a:xfrm>
            <a:off x="6986588" y="3903662"/>
            <a:ext cx="221457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8"/>
                </a:lnTo>
                <a:lnTo>
                  <a:pt x="24905" y="274494"/>
                </a:lnTo>
                <a:lnTo>
                  <a:pt x="53430" y="311411"/>
                </a:lnTo>
                <a:lnTo>
                  <a:pt x="90350" y="339933"/>
                </a:lnTo>
                <a:lnTo>
                  <a:pt x="133927" y="358321"/>
                </a:lnTo>
                <a:lnTo>
                  <a:pt x="182423" y="364837"/>
                </a:lnTo>
                <a:lnTo>
                  <a:pt x="230915" y="358321"/>
                </a:lnTo>
                <a:lnTo>
                  <a:pt x="274492" y="339933"/>
                </a:lnTo>
                <a:lnTo>
                  <a:pt x="311413" y="311411"/>
                </a:lnTo>
                <a:lnTo>
                  <a:pt x="339939" y="274494"/>
                </a:lnTo>
                <a:lnTo>
                  <a:pt x="358330" y="230918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12" name="object 256"/>
          <p:cNvSpPr>
            <a:spLocks noChangeArrowheads="1"/>
          </p:cNvSpPr>
          <p:nvPr/>
        </p:nvSpPr>
        <p:spPr bwMode="auto">
          <a:xfrm>
            <a:off x="6986588" y="3245644"/>
            <a:ext cx="221457" cy="221456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8"/>
                </a:lnTo>
                <a:lnTo>
                  <a:pt x="24905" y="274494"/>
                </a:lnTo>
                <a:lnTo>
                  <a:pt x="53430" y="311411"/>
                </a:lnTo>
                <a:lnTo>
                  <a:pt x="90350" y="339933"/>
                </a:lnTo>
                <a:lnTo>
                  <a:pt x="133927" y="358321"/>
                </a:lnTo>
                <a:lnTo>
                  <a:pt x="182423" y="364837"/>
                </a:lnTo>
                <a:lnTo>
                  <a:pt x="230915" y="358321"/>
                </a:lnTo>
                <a:lnTo>
                  <a:pt x="274492" y="339933"/>
                </a:lnTo>
                <a:lnTo>
                  <a:pt x="311413" y="311411"/>
                </a:lnTo>
                <a:lnTo>
                  <a:pt x="339939" y="274494"/>
                </a:lnTo>
                <a:lnTo>
                  <a:pt x="358330" y="230918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13" name="object 257"/>
          <p:cNvSpPr>
            <a:spLocks noChangeArrowheads="1"/>
          </p:cNvSpPr>
          <p:nvPr/>
        </p:nvSpPr>
        <p:spPr bwMode="auto">
          <a:xfrm>
            <a:off x="6986588" y="4233069"/>
            <a:ext cx="221457" cy="221456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92" y="339941"/>
                </a:lnTo>
                <a:lnTo>
                  <a:pt x="311413" y="311417"/>
                </a:lnTo>
                <a:lnTo>
                  <a:pt x="339939" y="274496"/>
                </a:lnTo>
                <a:lnTo>
                  <a:pt x="358330" y="230919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14" name="object 258"/>
          <p:cNvSpPr>
            <a:spLocks noChangeArrowheads="1"/>
          </p:cNvSpPr>
          <p:nvPr/>
        </p:nvSpPr>
        <p:spPr bwMode="auto">
          <a:xfrm>
            <a:off x="6986588" y="4562475"/>
            <a:ext cx="221457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92" y="339941"/>
                </a:lnTo>
                <a:lnTo>
                  <a:pt x="311413" y="311417"/>
                </a:lnTo>
                <a:lnTo>
                  <a:pt x="339939" y="274496"/>
                </a:lnTo>
                <a:lnTo>
                  <a:pt x="358330" y="230919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15" name="object 259"/>
          <p:cNvSpPr>
            <a:spLocks noChangeArrowheads="1"/>
          </p:cNvSpPr>
          <p:nvPr/>
        </p:nvSpPr>
        <p:spPr bwMode="auto">
          <a:xfrm>
            <a:off x="6986588" y="4891088"/>
            <a:ext cx="221457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92" y="339941"/>
                </a:lnTo>
                <a:lnTo>
                  <a:pt x="311413" y="311417"/>
                </a:lnTo>
                <a:lnTo>
                  <a:pt x="339939" y="274496"/>
                </a:lnTo>
                <a:lnTo>
                  <a:pt x="358330" y="230919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16" name="object 260"/>
          <p:cNvSpPr>
            <a:spLocks noChangeArrowheads="1"/>
          </p:cNvSpPr>
          <p:nvPr/>
        </p:nvSpPr>
        <p:spPr bwMode="auto">
          <a:xfrm>
            <a:off x="6986588" y="5220494"/>
            <a:ext cx="221457" cy="221456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92" y="339941"/>
                </a:lnTo>
                <a:lnTo>
                  <a:pt x="311413" y="311417"/>
                </a:lnTo>
                <a:lnTo>
                  <a:pt x="339939" y="274496"/>
                </a:lnTo>
                <a:lnTo>
                  <a:pt x="358330" y="230919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17" name="object 261"/>
          <p:cNvSpPr>
            <a:spLocks noChangeArrowheads="1"/>
          </p:cNvSpPr>
          <p:nvPr/>
        </p:nvSpPr>
        <p:spPr bwMode="auto">
          <a:xfrm>
            <a:off x="7801769" y="3355975"/>
            <a:ext cx="705644" cy="329407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0" y="0"/>
                </a:moveTo>
                <a:lnTo>
                  <a:pt x="1162268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18" name="object 262"/>
          <p:cNvSpPr>
            <a:spLocks noChangeArrowheads="1"/>
          </p:cNvSpPr>
          <p:nvPr/>
        </p:nvSpPr>
        <p:spPr bwMode="auto">
          <a:xfrm>
            <a:off x="7801769" y="3685382"/>
            <a:ext cx="705644" cy="329406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0" y="0"/>
                </a:moveTo>
                <a:lnTo>
                  <a:pt x="1162268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19" name="object 263"/>
          <p:cNvSpPr>
            <a:spLocks noChangeArrowheads="1"/>
          </p:cNvSpPr>
          <p:nvPr/>
        </p:nvSpPr>
        <p:spPr bwMode="auto">
          <a:xfrm>
            <a:off x="7801769" y="3355975"/>
            <a:ext cx="705644" cy="329407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1162268" y="0"/>
                </a:moveTo>
                <a:lnTo>
                  <a:pt x="0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20" name="object 264"/>
          <p:cNvSpPr>
            <a:spLocks noChangeArrowheads="1"/>
          </p:cNvSpPr>
          <p:nvPr/>
        </p:nvSpPr>
        <p:spPr bwMode="auto">
          <a:xfrm>
            <a:off x="7801769" y="3685382"/>
            <a:ext cx="705644" cy="329406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1162268" y="0"/>
                </a:moveTo>
                <a:lnTo>
                  <a:pt x="0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21" name="object 265"/>
          <p:cNvSpPr>
            <a:spLocks noChangeArrowheads="1"/>
          </p:cNvSpPr>
          <p:nvPr/>
        </p:nvSpPr>
        <p:spPr bwMode="auto">
          <a:xfrm>
            <a:off x="7801769" y="4014788"/>
            <a:ext cx="705644" cy="329407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1162268" y="0"/>
                </a:moveTo>
                <a:lnTo>
                  <a:pt x="0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22" name="object 266"/>
          <p:cNvSpPr>
            <a:spLocks noChangeArrowheads="1"/>
          </p:cNvSpPr>
          <p:nvPr/>
        </p:nvSpPr>
        <p:spPr bwMode="auto">
          <a:xfrm>
            <a:off x="7801769" y="4341813"/>
            <a:ext cx="705644" cy="330994"/>
          </a:xfrm>
          <a:custGeom>
            <a:avLst/>
            <a:gdLst>
              <a:gd name="T0" fmla="*/ 0 w 1162684"/>
              <a:gd name="T1" fmla="*/ 0 h 546100"/>
              <a:gd name="T2" fmla="*/ 1162684 w 1162684"/>
              <a:gd name="T3" fmla="*/ 546100 h 546100"/>
            </a:gdLst>
            <a:ahLst/>
            <a:cxnLst/>
            <a:rect l="T0" t="T1" r="T2" b="T3"/>
            <a:pathLst>
              <a:path w="1162684" h="546100">
                <a:moveTo>
                  <a:pt x="1162268" y="0"/>
                </a:moveTo>
                <a:lnTo>
                  <a:pt x="0" y="5458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23" name="object 267"/>
          <p:cNvSpPr>
            <a:spLocks noChangeArrowheads="1"/>
          </p:cNvSpPr>
          <p:nvPr/>
        </p:nvSpPr>
        <p:spPr bwMode="auto">
          <a:xfrm>
            <a:off x="7801769" y="4672807"/>
            <a:ext cx="705644" cy="329406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1162268" y="0"/>
                </a:moveTo>
                <a:lnTo>
                  <a:pt x="0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24" name="object 268"/>
          <p:cNvSpPr>
            <a:spLocks noChangeArrowheads="1"/>
          </p:cNvSpPr>
          <p:nvPr/>
        </p:nvSpPr>
        <p:spPr bwMode="auto">
          <a:xfrm>
            <a:off x="7801769" y="5002213"/>
            <a:ext cx="705644" cy="329407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1162268" y="0"/>
                </a:moveTo>
                <a:lnTo>
                  <a:pt x="0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25" name="object 269"/>
          <p:cNvSpPr>
            <a:spLocks noChangeArrowheads="1"/>
          </p:cNvSpPr>
          <p:nvPr/>
        </p:nvSpPr>
        <p:spPr bwMode="auto">
          <a:xfrm>
            <a:off x="7801769" y="5002213"/>
            <a:ext cx="705644" cy="329407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1162268" y="5427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26" name="object 270"/>
          <p:cNvSpPr>
            <a:spLocks noChangeArrowheads="1"/>
          </p:cNvSpPr>
          <p:nvPr/>
        </p:nvSpPr>
        <p:spPr bwMode="auto">
          <a:xfrm>
            <a:off x="7801769" y="4672807"/>
            <a:ext cx="705644" cy="658813"/>
          </a:xfrm>
          <a:custGeom>
            <a:avLst/>
            <a:gdLst>
              <a:gd name="T0" fmla="*/ 0 w 1162684"/>
              <a:gd name="T1" fmla="*/ 0 h 1085850"/>
              <a:gd name="T2" fmla="*/ 1162684 w 1162684"/>
              <a:gd name="T3" fmla="*/ 1085850 h 1085850"/>
            </a:gdLst>
            <a:ahLst/>
            <a:cxnLst/>
            <a:rect l="T0" t="T1" r="T2" b="T3"/>
            <a:pathLst>
              <a:path w="1162684" h="1085850">
                <a:moveTo>
                  <a:pt x="0" y="0"/>
                </a:moveTo>
                <a:lnTo>
                  <a:pt x="1162268" y="10855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27" name="object 271"/>
          <p:cNvSpPr>
            <a:spLocks noChangeArrowheads="1"/>
          </p:cNvSpPr>
          <p:nvPr/>
        </p:nvSpPr>
        <p:spPr bwMode="auto">
          <a:xfrm>
            <a:off x="7801769" y="4343400"/>
            <a:ext cx="705644" cy="988219"/>
          </a:xfrm>
          <a:custGeom>
            <a:avLst/>
            <a:gdLst>
              <a:gd name="T0" fmla="*/ 0 w 1162684"/>
              <a:gd name="T1" fmla="*/ 0 h 1628775"/>
              <a:gd name="T2" fmla="*/ 1162684 w 1162684"/>
              <a:gd name="T3" fmla="*/ 1628775 h 1628775"/>
            </a:gdLst>
            <a:ahLst/>
            <a:cxnLst/>
            <a:rect l="T0" t="T1" r="T2" b="T3"/>
            <a:pathLst>
              <a:path w="1162684" h="1628775">
                <a:moveTo>
                  <a:pt x="0" y="0"/>
                </a:moveTo>
                <a:lnTo>
                  <a:pt x="1162268" y="16283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28" name="object 272"/>
          <p:cNvSpPr>
            <a:spLocks noChangeArrowheads="1"/>
          </p:cNvSpPr>
          <p:nvPr/>
        </p:nvSpPr>
        <p:spPr bwMode="auto">
          <a:xfrm>
            <a:off x="7801769" y="3355975"/>
            <a:ext cx="705644" cy="329407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0" y="0"/>
                </a:moveTo>
                <a:lnTo>
                  <a:pt x="1162268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29" name="object 273"/>
          <p:cNvSpPr>
            <a:spLocks noChangeArrowheads="1"/>
          </p:cNvSpPr>
          <p:nvPr/>
        </p:nvSpPr>
        <p:spPr bwMode="auto">
          <a:xfrm>
            <a:off x="7801769" y="3355975"/>
            <a:ext cx="705644" cy="658813"/>
          </a:xfrm>
          <a:custGeom>
            <a:avLst/>
            <a:gdLst>
              <a:gd name="T0" fmla="*/ 0 w 1162684"/>
              <a:gd name="T1" fmla="*/ 0 h 1085850"/>
              <a:gd name="T2" fmla="*/ 1162684 w 1162684"/>
              <a:gd name="T3" fmla="*/ 1085850 h 1085850"/>
            </a:gdLst>
            <a:ahLst/>
            <a:cxnLst/>
            <a:rect l="T0" t="T1" r="T2" b="T3"/>
            <a:pathLst>
              <a:path w="1162684" h="1085850">
                <a:moveTo>
                  <a:pt x="1162268" y="10855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30" name="object 274"/>
          <p:cNvSpPr>
            <a:spLocks noChangeArrowheads="1"/>
          </p:cNvSpPr>
          <p:nvPr/>
        </p:nvSpPr>
        <p:spPr bwMode="auto">
          <a:xfrm>
            <a:off x="7801769" y="3355975"/>
            <a:ext cx="705644" cy="989013"/>
          </a:xfrm>
          <a:custGeom>
            <a:avLst/>
            <a:gdLst>
              <a:gd name="T0" fmla="*/ 0 w 1162684"/>
              <a:gd name="T1" fmla="*/ 0 h 1630045"/>
              <a:gd name="T2" fmla="*/ 1162684 w 1162684"/>
              <a:gd name="T3" fmla="*/ 1630045 h 1630045"/>
            </a:gdLst>
            <a:ahLst/>
            <a:cxnLst/>
            <a:rect l="T0" t="T1" r="T2" b="T3"/>
            <a:pathLst>
              <a:path w="1162684" h="1630045">
                <a:moveTo>
                  <a:pt x="1162268" y="1629908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31" name="object 275"/>
          <p:cNvSpPr>
            <a:spLocks noChangeArrowheads="1"/>
          </p:cNvSpPr>
          <p:nvPr/>
        </p:nvSpPr>
        <p:spPr bwMode="auto">
          <a:xfrm>
            <a:off x="7801769" y="3355975"/>
            <a:ext cx="705644" cy="1316832"/>
          </a:xfrm>
          <a:custGeom>
            <a:avLst/>
            <a:gdLst>
              <a:gd name="T0" fmla="*/ 0 w 1162684"/>
              <a:gd name="T1" fmla="*/ 0 h 2171700"/>
              <a:gd name="T2" fmla="*/ 1162684 w 1162684"/>
              <a:gd name="T3" fmla="*/ 2171700 h 2171700"/>
            </a:gdLst>
            <a:ahLst/>
            <a:cxnLst/>
            <a:rect l="T0" t="T1" r="T2" b="T3"/>
            <a:pathLst>
              <a:path w="1162684" h="2171700">
                <a:moveTo>
                  <a:pt x="1162268" y="217117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32" name="object 276"/>
          <p:cNvSpPr>
            <a:spLocks noChangeArrowheads="1"/>
          </p:cNvSpPr>
          <p:nvPr/>
        </p:nvSpPr>
        <p:spPr bwMode="auto">
          <a:xfrm>
            <a:off x="7801769" y="3355975"/>
            <a:ext cx="705644" cy="1646238"/>
          </a:xfrm>
          <a:custGeom>
            <a:avLst/>
            <a:gdLst>
              <a:gd name="T0" fmla="*/ 0 w 1162684"/>
              <a:gd name="T1" fmla="*/ 0 h 2713990"/>
              <a:gd name="T2" fmla="*/ 1162684 w 1162684"/>
              <a:gd name="T3" fmla="*/ 2713990 h 2713990"/>
            </a:gdLst>
            <a:ahLst/>
            <a:cxnLst/>
            <a:rect l="T0" t="T1" r="T2" b="T3"/>
            <a:pathLst>
              <a:path w="1162684" h="2713990">
                <a:moveTo>
                  <a:pt x="1162268" y="271396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33" name="object 277"/>
          <p:cNvSpPr>
            <a:spLocks noChangeArrowheads="1"/>
          </p:cNvSpPr>
          <p:nvPr/>
        </p:nvSpPr>
        <p:spPr bwMode="auto">
          <a:xfrm>
            <a:off x="7801769" y="3355975"/>
            <a:ext cx="705644" cy="1975644"/>
          </a:xfrm>
          <a:custGeom>
            <a:avLst/>
            <a:gdLst>
              <a:gd name="T0" fmla="*/ 0 w 1162684"/>
              <a:gd name="T1" fmla="*/ 0 h 3256915"/>
              <a:gd name="T2" fmla="*/ 1162684 w 1162684"/>
              <a:gd name="T3" fmla="*/ 3256915 h 3256915"/>
            </a:gdLst>
            <a:ahLst/>
            <a:cxnLst/>
            <a:rect l="T0" t="T1" r="T2" b="T3"/>
            <a:pathLst>
              <a:path w="1162684" h="3256915">
                <a:moveTo>
                  <a:pt x="1162268" y="325675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34" name="object 278"/>
          <p:cNvSpPr>
            <a:spLocks noChangeArrowheads="1"/>
          </p:cNvSpPr>
          <p:nvPr/>
        </p:nvSpPr>
        <p:spPr bwMode="auto">
          <a:xfrm>
            <a:off x="7801769" y="3685382"/>
            <a:ext cx="705644" cy="329406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0" y="0"/>
                </a:moveTo>
                <a:lnTo>
                  <a:pt x="1162268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35" name="object 279"/>
          <p:cNvSpPr>
            <a:spLocks noChangeArrowheads="1"/>
          </p:cNvSpPr>
          <p:nvPr/>
        </p:nvSpPr>
        <p:spPr bwMode="auto">
          <a:xfrm>
            <a:off x="7801769" y="3685382"/>
            <a:ext cx="705644" cy="659606"/>
          </a:xfrm>
          <a:custGeom>
            <a:avLst/>
            <a:gdLst>
              <a:gd name="T0" fmla="*/ 0 w 1162684"/>
              <a:gd name="T1" fmla="*/ 0 h 1087120"/>
              <a:gd name="T2" fmla="*/ 1162684 w 1162684"/>
              <a:gd name="T3" fmla="*/ 1087120 h 1087120"/>
            </a:gdLst>
            <a:ahLst/>
            <a:cxnLst/>
            <a:rect l="T0" t="T1" r="T2" b="T3"/>
            <a:pathLst>
              <a:path w="1162684" h="1087120">
                <a:moveTo>
                  <a:pt x="1162268" y="1087108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36" name="object 280"/>
          <p:cNvSpPr>
            <a:spLocks noChangeArrowheads="1"/>
          </p:cNvSpPr>
          <p:nvPr/>
        </p:nvSpPr>
        <p:spPr bwMode="auto">
          <a:xfrm>
            <a:off x="7801769" y="3685382"/>
            <a:ext cx="705644" cy="987425"/>
          </a:xfrm>
          <a:custGeom>
            <a:avLst/>
            <a:gdLst>
              <a:gd name="T0" fmla="*/ 0 w 1162684"/>
              <a:gd name="T1" fmla="*/ 0 h 1628775"/>
              <a:gd name="T2" fmla="*/ 1162684 w 1162684"/>
              <a:gd name="T3" fmla="*/ 1628775 h 1628775"/>
            </a:gdLst>
            <a:ahLst/>
            <a:cxnLst/>
            <a:rect l="T0" t="T1" r="T2" b="T3"/>
            <a:pathLst>
              <a:path w="1162684" h="1628775">
                <a:moveTo>
                  <a:pt x="1162268" y="162837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37" name="object 281"/>
          <p:cNvSpPr>
            <a:spLocks noChangeArrowheads="1"/>
          </p:cNvSpPr>
          <p:nvPr/>
        </p:nvSpPr>
        <p:spPr bwMode="auto">
          <a:xfrm>
            <a:off x="7801769" y="3685382"/>
            <a:ext cx="705644" cy="1316831"/>
          </a:xfrm>
          <a:custGeom>
            <a:avLst/>
            <a:gdLst>
              <a:gd name="T0" fmla="*/ 0 w 1162684"/>
              <a:gd name="T1" fmla="*/ 0 h 2171700"/>
              <a:gd name="T2" fmla="*/ 1162684 w 1162684"/>
              <a:gd name="T3" fmla="*/ 2171700 h 2171700"/>
            </a:gdLst>
            <a:ahLst/>
            <a:cxnLst/>
            <a:rect l="T0" t="T1" r="T2" b="T3"/>
            <a:pathLst>
              <a:path w="1162684" h="2171700">
                <a:moveTo>
                  <a:pt x="1162268" y="217117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38" name="object 282"/>
          <p:cNvSpPr>
            <a:spLocks noChangeArrowheads="1"/>
          </p:cNvSpPr>
          <p:nvPr/>
        </p:nvSpPr>
        <p:spPr bwMode="auto">
          <a:xfrm>
            <a:off x="7801769" y="3685382"/>
            <a:ext cx="705644" cy="1645444"/>
          </a:xfrm>
          <a:custGeom>
            <a:avLst/>
            <a:gdLst>
              <a:gd name="T0" fmla="*/ 0 w 1162684"/>
              <a:gd name="T1" fmla="*/ 0 h 2713990"/>
              <a:gd name="T2" fmla="*/ 1162684 w 1162684"/>
              <a:gd name="T3" fmla="*/ 2713990 h 2713990"/>
            </a:gdLst>
            <a:ahLst/>
            <a:cxnLst/>
            <a:rect l="T0" t="T1" r="T2" b="T3"/>
            <a:pathLst>
              <a:path w="1162684" h="2713990">
                <a:moveTo>
                  <a:pt x="1162268" y="271396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39" name="object 283"/>
          <p:cNvSpPr>
            <a:spLocks noChangeArrowheads="1"/>
          </p:cNvSpPr>
          <p:nvPr/>
        </p:nvSpPr>
        <p:spPr bwMode="auto">
          <a:xfrm>
            <a:off x="7801769" y="3355975"/>
            <a:ext cx="705644" cy="658813"/>
          </a:xfrm>
          <a:custGeom>
            <a:avLst/>
            <a:gdLst>
              <a:gd name="T0" fmla="*/ 0 w 1162684"/>
              <a:gd name="T1" fmla="*/ 0 h 1085850"/>
              <a:gd name="T2" fmla="*/ 1162684 w 1162684"/>
              <a:gd name="T3" fmla="*/ 1085850 h 1085850"/>
            </a:gdLst>
            <a:ahLst/>
            <a:cxnLst/>
            <a:rect l="T0" t="T1" r="T2" b="T3"/>
            <a:pathLst>
              <a:path w="1162684" h="1085850">
                <a:moveTo>
                  <a:pt x="0" y="1085589"/>
                </a:moveTo>
                <a:lnTo>
                  <a:pt x="1162268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40" name="object 284"/>
          <p:cNvSpPr>
            <a:spLocks noChangeArrowheads="1"/>
          </p:cNvSpPr>
          <p:nvPr/>
        </p:nvSpPr>
        <p:spPr bwMode="auto">
          <a:xfrm>
            <a:off x="7801769" y="4014788"/>
            <a:ext cx="705644" cy="330200"/>
          </a:xfrm>
          <a:custGeom>
            <a:avLst/>
            <a:gdLst>
              <a:gd name="T0" fmla="*/ 0 w 1162684"/>
              <a:gd name="T1" fmla="*/ 0 h 544829"/>
              <a:gd name="T2" fmla="*/ 1162684 w 1162684"/>
              <a:gd name="T3" fmla="*/ 544829 h 544829"/>
            </a:gdLst>
            <a:ahLst/>
            <a:cxnLst/>
            <a:rect l="T0" t="T1" r="T2" b="T3"/>
            <a:pathLst>
              <a:path w="1162684" h="544829">
                <a:moveTo>
                  <a:pt x="1162268" y="544318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41" name="object 285"/>
          <p:cNvSpPr>
            <a:spLocks noChangeArrowheads="1"/>
          </p:cNvSpPr>
          <p:nvPr/>
        </p:nvSpPr>
        <p:spPr bwMode="auto">
          <a:xfrm>
            <a:off x="7801769" y="4014788"/>
            <a:ext cx="705644" cy="658019"/>
          </a:xfrm>
          <a:custGeom>
            <a:avLst/>
            <a:gdLst>
              <a:gd name="T0" fmla="*/ 0 w 1162684"/>
              <a:gd name="T1" fmla="*/ 0 h 1085850"/>
              <a:gd name="T2" fmla="*/ 1162684 w 1162684"/>
              <a:gd name="T3" fmla="*/ 1085850 h 1085850"/>
            </a:gdLst>
            <a:ahLst/>
            <a:cxnLst/>
            <a:rect l="T0" t="T1" r="T2" b="T3"/>
            <a:pathLst>
              <a:path w="1162684" h="1085850">
                <a:moveTo>
                  <a:pt x="1162268" y="10855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42" name="object 286"/>
          <p:cNvSpPr>
            <a:spLocks noChangeArrowheads="1"/>
          </p:cNvSpPr>
          <p:nvPr/>
        </p:nvSpPr>
        <p:spPr bwMode="auto">
          <a:xfrm>
            <a:off x="7801769" y="4014788"/>
            <a:ext cx="705644" cy="987425"/>
          </a:xfrm>
          <a:custGeom>
            <a:avLst/>
            <a:gdLst>
              <a:gd name="T0" fmla="*/ 0 w 1162684"/>
              <a:gd name="T1" fmla="*/ 0 h 1628775"/>
              <a:gd name="T2" fmla="*/ 1162684 w 1162684"/>
              <a:gd name="T3" fmla="*/ 1628775 h 1628775"/>
            </a:gdLst>
            <a:ahLst/>
            <a:cxnLst/>
            <a:rect l="T0" t="T1" r="T2" b="T3"/>
            <a:pathLst>
              <a:path w="1162684" h="1628775">
                <a:moveTo>
                  <a:pt x="1162268" y="162837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43" name="object 287"/>
          <p:cNvSpPr>
            <a:spLocks noChangeArrowheads="1"/>
          </p:cNvSpPr>
          <p:nvPr/>
        </p:nvSpPr>
        <p:spPr bwMode="auto">
          <a:xfrm>
            <a:off x="7801769" y="4014788"/>
            <a:ext cx="705644" cy="1316832"/>
          </a:xfrm>
          <a:custGeom>
            <a:avLst/>
            <a:gdLst>
              <a:gd name="T0" fmla="*/ 0 w 1162684"/>
              <a:gd name="T1" fmla="*/ 0 h 2171700"/>
              <a:gd name="T2" fmla="*/ 1162684 w 1162684"/>
              <a:gd name="T3" fmla="*/ 2171700 h 2171700"/>
            </a:gdLst>
            <a:ahLst/>
            <a:cxnLst/>
            <a:rect l="T0" t="T1" r="T2" b="T3"/>
            <a:pathLst>
              <a:path w="1162684" h="2171700">
                <a:moveTo>
                  <a:pt x="1162268" y="217117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44" name="object 288"/>
          <p:cNvSpPr>
            <a:spLocks noChangeArrowheads="1"/>
          </p:cNvSpPr>
          <p:nvPr/>
        </p:nvSpPr>
        <p:spPr bwMode="auto">
          <a:xfrm>
            <a:off x="7801769" y="3355975"/>
            <a:ext cx="705644" cy="988219"/>
          </a:xfrm>
          <a:custGeom>
            <a:avLst/>
            <a:gdLst>
              <a:gd name="T0" fmla="*/ 0 w 1162684"/>
              <a:gd name="T1" fmla="*/ 0 h 1628775"/>
              <a:gd name="T2" fmla="*/ 1162684 w 1162684"/>
              <a:gd name="T3" fmla="*/ 1628775 h 1628775"/>
            </a:gdLst>
            <a:ahLst/>
            <a:cxnLst/>
            <a:rect l="T0" t="T1" r="T2" b="T3"/>
            <a:pathLst>
              <a:path w="1162684" h="1628775">
                <a:moveTo>
                  <a:pt x="1162268" y="0"/>
                </a:moveTo>
                <a:lnTo>
                  <a:pt x="0" y="16283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45" name="object 289"/>
          <p:cNvSpPr>
            <a:spLocks noChangeArrowheads="1"/>
          </p:cNvSpPr>
          <p:nvPr/>
        </p:nvSpPr>
        <p:spPr bwMode="auto">
          <a:xfrm>
            <a:off x="7801769" y="3685382"/>
            <a:ext cx="705644" cy="658813"/>
          </a:xfrm>
          <a:custGeom>
            <a:avLst/>
            <a:gdLst>
              <a:gd name="T0" fmla="*/ 0 w 1162684"/>
              <a:gd name="T1" fmla="*/ 0 h 1085850"/>
              <a:gd name="T2" fmla="*/ 1162684 w 1162684"/>
              <a:gd name="T3" fmla="*/ 1085850 h 1085850"/>
            </a:gdLst>
            <a:ahLst/>
            <a:cxnLst/>
            <a:rect l="T0" t="T1" r="T2" b="T3"/>
            <a:pathLst>
              <a:path w="1162684" h="1085850">
                <a:moveTo>
                  <a:pt x="1162268" y="0"/>
                </a:moveTo>
                <a:lnTo>
                  <a:pt x="0" y="10855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46" name="object 290"/>
          <p:cNvSpPr>
            <a:spLocks noChangeArrowheads="1"/>
          </p:cNvSpPr>
          <p:nvPr/>
        </p:nvSpPr>
        <p:spPr bwMode="auto">
          <a:xfrm>
            <a:off x="7801769" y="4343400"/>
            <a:ext cx="705644" cy="329407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1162268" y="5427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47" name="object 291"/>
          <p:cNvSpPr>
            <a:spLocks noChangeArrowheads="1"/>
          </p:cNvSpPr>
          <p:nvPr/>
        </p:nvSpPr>
        <p:spPr bwMode="auto">
          <a:xfrm>
            <a:off x="7801769" y="4343400"/>
            <a:ext cx="705644" cy="658813"/>
          </a:xfrm>
          <a:custGeom>
            <a:avLst/>
            <a:gdLst>
              <a:gd name="T0" fmla="*/ 0 w 1162684"/>
              <a:gd name="T1" fmla="*/ 0 h 1085850"/>
              <a:gd name="T2" fmla="*/ 1162684 w 1162684"/>
              <a:gd name="T3" fmla="*/ 1085850 h 1085850"/>
            </a:gdLst>
            <a:ahLst/>
            <a:cxnLst/>
            <a:rect l="T0" t="T1" r="T2" b="T3"/>
            <a:pathLst>
              <a:path w="1162684" h="1085850">
                <a:moveTo>
                  <a:pt x="1162268" y="10855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48" name="object 292"/>
          <p:cNvSpPr>
            <a:spLocks noChangeArrowheads="1"/>
          </p:cNvSpPr>
          <p:nvPr/>
        </p:nvSpPr>
        <p:spPr bwMode="auto">
          <a:xfrm>
            <a:off x="7801769" y="3355975"/>
            <a:ext cx="705644" cy="1316832"/>
          </a:xfrm>
          <a:custGeom>
            <a:avLst/>
            <a:gdLst>
              <a:gd name="T0" fmla="*/ 0 w 1162684"/>
              <a:gd name="T1" fmla="*/ 0 h 2171700"/>
              <a:gd name="T2" fmla="*/ 1162684 w 1162684"/>
              <a:gd name="T3" fmla="*/ 2171700 h 2171700"/>
            </a:gdLst>
            <a:ahLst/>
            <a:cxnLst/>
            <a:rect l="T0" t="T1" r="T2" b="T3"/>
            <a:pathLst>
              <a:path w="1162684" h="2171700">
                <a:moveTo>
                  <a:pt x="1162268" y="0"/>
                </a:moveTo>
                <a:lnTo>
                  <a:pt x="0" y="21711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49" name="object 293"/>
          <p:cNvSpPr>
            <a:spLocks noChangeArrowheads="1"/>
          </p:cNvSpPr>
          <p:nvPr/>
        </p:nvSpPr>
        <p:spPr bwMode="auto">
          <a:xfrm>
            <a:off x="7801769" y="3685382"/>
            <a:ext cx="705644" cy="987425"/>
          </a:xfrm>
          <a:custGeom>
            <a:avLst/>
            <a:gdLst>
              <a:gd name="T0" fmla="*/ 0 w 1162684"/>
              <a:gd name="T1" fmla="*/ 0 h 1628775"/>
              <a:gd name="T2" fmla="*/ 1162684 w 1162684"/>
              <a:gd name="T3" fmla="*/ 1628775 h 1628775"/>
            </a:gdLst>
            <a:ahLst/>
            <a:cxnLst/>
            <a:rect l="T0" t="T1" r="T2" b="T3"/>
            <a:pathLst>
              <a:path w="1162684" h="1628775">
                <a:moveTo>
                  <a:pt x="1162268" y="0"/>
                </a:moveTo>
                <a:lnTo>
                  <a:pt x="0" y="16283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50" name="object 294"/>
          <p:cNvSpPr>
            <a:spLocks noChangeArrowheads="1"/>
          </p:cNvSpPr>
          <p:nvPr/>
        </p:nvSpPr>
        <p:spPr bwMode="auto">
          <a:xfrm>
            <a:off x="7801769" y="4014788"/>
            <a:ext cx="705644" cy="658019"/>
          </a:xfrm>
          <a:custGeom>
            <a:avLst/>
            <a:gdLst>
              <a:gd name="T0" fmla="*/ 0 w 1162684"/>
              <a:gd name="T1" fmla="*/ 0 h 1085850"/>
              <a:gd name="T2" fmla="*/ 1162684 w 1162684"/>
              <a:gd name="T3" fmla="*/ 1085850 h 1085850"/>
            </a:gdLst>
            <a:ahLst/>
            <a:cxnLst/>
            <a:rect l="T0" t="T1" r="T2" b="T3"/>
            <a:pathLst>
              <a:path w="1162684" h="1085850">
                <a:moveTo>
                  <a:pt x="1162268" y="0"/>
                </a:moveTo>
                <a:lnTo>
                  <a:pt x="0" y="10855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51" name="object 295"/>
          <p:cNvSpPr>
            <a:spLocks noChangeArrowheads="1"/>
          </p:cNvSpPr>
          <p:nvPr/>
        </p:nvSpPr>
        <p:spPr bwMode="auto">
          <a:xfrm>
            <a:off x="7801769" y="4672807"/>
            <a:ext cx="705644" cy="329406"/>
          </a:xfrm>
          <a:custGeom>
            <a:avLst/>
            <a:gdLst>
              <a:gd name="T0" fmla="*/ 0 w 1162684"/>
              <a:gd name="T1" fmla="*/ 0 h 542925"/>
              <a:gd name="T2" fmla="*/ 1162684 w 1162684"/>
              <a:gd name="T3" fmla="*/ 542925 h 542925"/>
            </a:gdLst>
            <a:ahLst/>
            <a:cxnLst/>
            <a:rect l="T0" t="T1" r="T2" b="T3"/>
            <a:pathLst>
              <a:path w="1162684" h="542925">
                <a:moveTo>
                  <a:pt x="1162268" y="5427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52" name="object 296"/>
          <p:cNvSpPr>
            <a:spLocks noChangeArrowheads="1"/>
          </p:cNvSpPr>
          <p:nvPr/>
        </p:nvSpPr>
        <p:spPr bwMode="auto">
          <a:xfrm>
            <a:off x="7801769" y="3355975"/>
            <a:ext cx="705644" cy="1646238"/>
          </a:xfrm>
          <a:custGeom>
            <a:avLst/>
            <a:gdLst>
              <a:gd name="T0" fmla="*/ 0 w 1162684"/>
              <a:gd name="T1" fmla="*/ 0 h 2713990"/>
              <a:gd name="T2" fmla="*/ 1162684 w 1162684"/>
              <a:gd name="T3" fmla="*/ 2713990 h 2713990"/>
            </a:gdLst>
            <a:ahLst/>
            <a:cxnLst/>
            <a:rect l="T0" t="T1" r="T2" b="T3"/>
            <a:pathLst>
              <a:path w="1162684" h="2713990">
                <a:moveTo>
                  <a:pt x="1162268" y="0"/>
                </a:moveTo>
                <a:lnTo>
                  <a:pt x="0" y="271396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53" name="object 297"/>
          <p:cNvSpPr>
            <a:spLocks noChangeArrowheads="1"/>
          </p:cNvSpPr>
          <p:nvPr/>
        </p:nvSpPr>
        <p:spPr bwMode="auto">
          <a:xfrm>
            <a:off x="7801769" y="3685382"/>
            <a:ext cx="705644" cy="1316831"/>
          </a:xfrm>
          <a:custGeom>
            <a:avLst/>
            <a:gdLst>
              <a:gd name="T0" fmla="*/ 0 w 1162684"/>
              <a:gd name="T1" fmla="*/ 0 h 2171700"/>
              <a:gd name="T2" fmla="*/ 1162684 w 1162684"/>
              <a:gd name="T3" fmla="*/ 2171700 h 2171700"/>
            </a:gdLst>
            <a:ahLst/>
            <a:cxnLst/>
            <a:rect l="T0" t="T1" r="T2" b="T3"/>
            <a:pathLst>
              <a:path w="1162684" h="2171700">
                <a:moveTo>
                  <a:pt x="1162268" y="0"/>
                </a:moveTo>
                <a:lnTo>
                  <a:pt x="0" y="21711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54" name="object 298"/>
          <p:cNvSpPr>
            <a:spLocks noChangeArrowheads="1"/>
          </p:cNvSpPr>
          <p:nvPr/>
        </p:nvSpPr>
        <p:spPr bwMode="auto">
          <a:xfrm>
            <a:off x="7801769" y="4014788"/>
            <a:ext cx="705644" cy="987425"/>
          </a:xfrm>
          <a:custGeom>
            <a:avLst/>
            <a:gdLst>
              <a:gd name="T0" fmla="*/ 0 w 1162684"/>
              <a:gd name="T1" fmla="*/ 0 h 1628775"/>
              <a:gd name="T2" fmla="*/ 1162684 w 1162684"/>
              <a:gd name="T3" fmla="*/ 1628775 h 1628775"/>
            </a:gdLst>
            <a:ahLst/>
            <a:cxnLst/>
            <a:rect l="T0" t="T1" r="T2" b="T3"/>
            <a:pathLst>
              <a:path w="1162684" h="1628775">
                <a:moveTo>
                  <a:pt x="1162268" y="0"/>
                </a:moveTo>
                <a:lnTo>
                  <a:pt x="0" y="16283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55" name="object 299"/>
          <p:cNvSpPr>
            <a:spLocks noChangeArrowheads="1"/>
          </p:cNvSpPr>
          <p:nvPr/>
        </p:nvSpPr>
        <p:spPr bwMode="auto">
          <a:xfrm>
            <a:off x="7801769" y="4344988"/>
            <a:ext cx="705644" cy="657225"/>
          </a:xfrm>
          <a:custGeom>
            <a:avLst/>
            <a:gdLst>
              <a:gd name="T0" fmla="*/ 0 w 1162684"/>
              <a:gd name="T1" fmla="*/ 0 h 1084579"/>
              <a:gd name="T2" fmla="*/ 1162684 w 1162684"/>
              <a:gd name="T3" fmla="*/ 1084579 h 1084579"/>
            </a:gdLst>
            <a:ahLst/>
            <a:cxnLst/>
            <a:rect l="T0" t="T1" r="T2" b="T3"/>
            <a:pathLst>
              <a:path w="1162684" h="1084579">
                <a:moveTo>
                  <a:pt x="1162268" y="0"/>
                </a:moveTo>
                <a:lnTo>
                  <a:pt x="0" y="1084061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56" name="object 300"/>
          <p:cNvSpPr>
            <a:spLocks noChangeArrowheads="1"/>
          </p:cNvSpPr>
          <p:nvPr/>
        </p:nvSpPr>
        <p:spPr bwMode="auto">
          <a:xfrm>
            <a:off x="7801769" y="3355975"/>
            <a:ext cx="705644" cy="1975644"/>
          </a:xfrm>
          <a:custGeom>
            <a:avLst/>
            <a:gdLst>
              <a:gd name="T0" fmla="*/ 0 w 1162684"/>
              <a:gd name="T1" fmla="*/ 0 h 3256915"/>
              <a:gd name="T2" fmla="*/ 1162684 w 1162684"/>
              <a:gd name="T3" fmla="*/ 3256915 h 3256915"/>
            </a:gdLst>
            <a:ahLst/>
            <a:cxnLst/>
            <a:rect l="T0" t="T1" r="T2" b="T3"/>
            <a:pathLst>
              <a:path w="1162684" h="3256915">
                <a:moveTo>
                  <a:pt x="0" y="3256759"/>
                </a:moveTo>
                <a:lnTo>
                  <a:pt x="1162268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57" name="object 301"/>
          <p:cNvSpPr>
            <a:spLocks noChangeArrowheads="1"/>
          </p:cNvSpPr>
          <p:nvPr/>
        </p:nvSpPr>
        <p:spPr bwMode="auto">
          <a:xfrm>
            <a:off x="7801769" y="3685382"/>
            <a:ext cx="705644" cy="1645444"/>
          </a:xfrm>
          <a:custGeom>
            <a:avLst/>
            <a:gdLst>
              <a:gd name="T0" fmla="*/ 0 w 1162684"/>
              <a:gd name="T1" fmla="*/ 0 h 2713990"/>
              <a:gd name="T2" fmla="*/ 1162684 w 1162684"/>
              <a:gd name="T3" fmla="*/ 2713990 h 2713990"/>
            </a:gdLst>
            <a:ahLst/>
            <a:cxnLst/>
            <a:rect l="T0" t="T1" r="T2" b="T3"/>
            <a:pathLst>
              <a:path w="1162684" h="2713990">
                <a:moveTo>
                  <a:pt x="1162268" y="0"/>
                </a:moveTo>
                <a:lnTo>
                  <a:pt x="0" y="271396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58" name="object 302"/>
          <p:cNvSpPr>
            <a:spLocks noChangeArrowheads="1"/>
          </p:cNvSpPr>
          <p:nvPr/>
        </p:nvSpPr>
        <p:spPr bwMode="auto">
          <a:xfrm>
            <a:off x="7801769" y="4014788"/>
            <a:ext cx="705644" cy="1316832"/>
          </a:xfrm>
          <a:custGeom>
            <a:avLst/>
            <a:gdLst>
              <a:gd name="T0" fmla="*/ 0 w 1162684"/>
              <a:gd name="T1" fmla="*/ 0 h 2171700"/>
              <a:gd name="T2" fmla="*/ 1162684 w 1162684"/>
              <a:gd name="T3" fmla="*/ 2171700 h 2171700"/>
            </a:gdLst>
            <a:ahLst/>
            <a:cxnLst/>
            <a:rect l="T0" t="T1" r="T2" b="T3"/>
            <a:pathLst>
              <a:path w="1162684" h="2171700">
                <a:moveTo>
                  <a:pt x="1162268" y="0"/>
                </a:moveTo>
                <a:lnTo>
                  <a:pt x="0" y="21711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59" name="object 303"/>
          <p:cNvSpPr>
            <a:spLocks noChangeArrowheads="1"/>
          </p:cNvSpPr>
          <p:nvPr/>
        </p:nvSpPr>
        <p:spPr bwMode="auto">
          <a:xfrm>
            <a:off x="7801769" y="4341813"/>
            <a:ext cx="705644" cy="989807"/>
          </a:xfrm>
          <a:custGeom>
            <a:avLst/>
            <a:gdLst>
              <a:gd name="T0" fmla="*/ 0 w 1162684"/>
              <a:gd name="T1" fmla="*/ 0 h 1631950"/>
              <a:gd name="T2" fmla="*/ 1162684 w 1162684"/>
              <a:gd name="T3" fmla="*/ 1631950 h 1631950"/>
            </a:gdLst>
            <a:ahLst/>
            <a:cxnLst/>
            <a:rect l="T0" t="T1" r="T2" b="T3"/>
            <a:pathLst>
              <a:path w="1162684" h="1631950">
                <a:moveTo>
                  <a:pt x="1162268" y="0"/>
                </a:moveTo>
                <a:lnTo>
                  <a:pt x="0" y="16314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60" name="object 304"/>
          <p:cNvSpPr>
            <a:spLocks noChangeArrowheads="1"/>
          </p:cNvSpPr>
          <p:nvPr/>
        </p:nvSpPr>
        <p:spPr bwMode="auto">
          <a:xfrm>
            <a:off x="7801769" y="4672807"/>
            <a:ext cx="705644" cy="658813"/>
          </a:xfrm>
          <a:custGeom>
            <a:avLst/>
            <a:gdLst>
              <a:gd name="T0" fmla="*/ 0 w 1162684"/>
              <a:gd name="T1" fmla="*/ 0 h 1085850"/>
              <a:gd name="T2" fmla="*/ 1162684 w 1162684"/>
              <a:gd name="T3" fmla="*/ 1085850 h 1085850"/>
            </a:gdLst>
            <a:ahLst/>
            <a:cxnLst/>
            <a:rect l="T0" t="T1" r="T2" b="T3"/>
            <a:pathLst>
              <a:path w="1162684" h="1085850">
                <a:moveTo>
                  <a:pt x="1162268" y="0"/>
                </a:moveTo>
                <a:lnTo>
                  <a:pt x="0" y="10855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61" name="object 305"/>
          <p:cNvSpPr>
            <a:spLocks noChangeArrowheads="1"/>
          </p:cNvSpPr>
          <p:nvPr/>
        </p:nvSpPr>
        <p:spPr bwMode="auto">
          <a:xfrm>
            <a:off x="7691438" y="3575050"/>
            <a:ext cx="221457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8"/>
                </a:lnTo>
                <a:lnTo>
                  <a:pt x="24905" y="274494"/>
                </a:lnTo>
                <a:lnTo>
                  <a:pt x="53430" y="311411"/>
                </a:lnTo>
                <a:lnTo>
                  <a:pt x="90350" y="339933"/>
                </a:lnTo>
                <a:lnTo>
                  <a:pt x="133927" y="358321"/>
                </a:lnTo>
                <a:lnTo>
                  <a:pt x="182423" y="364837"/>
                </a:lnTo>
                <a:lnTo>
                  <a:pt x="230915" y="358321"/>
                </a:lnTo>
                <a:lnTo>
                  <a:pt x="274492" y="339933"/>
                </a:lnTo>
                <a:lnTo>
                  <a:pt x="311413" y="311411"/>
                </a:lnTo>
                <a:lnTo>
                  <a:pt x="339939" y="274494"/>
                </a:lnTo>
                <a:lnTo>
                  <a:pt x="358330" y="230918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62" name="object 306"/>
          <p:cNvSpPr>
            <a:spLocks noChangeArrowheads="1"/>
          </p:cNvSpPr>
          <p:nvPr/>
        </p:nvSpPr>
        <p:spPr bwMode="auto">
          <a:xfrm>
            <a:off x="7691438" y="3903662"/>
            <a:ext cx="221457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8"/>
                </a:lnTo>
                <a:lnTo>
                  <a:pt x="24905" y="274494"/>
                </a:lnTo>
                <a:lnTo>
                  <a:pt x="53430" y="311411"/>
                </a:lnTo>
                <a:lnTo>
                  <a:pt x="90350" y="339933"/>
                </a:lnTo>
                <a:lnTo>
                  <a:pt x="133927" y="358321"/>
                </a:lnTo>
                <a:lnTo>
                  <a:pt x="182423" y="364837"/>
                </a:lnTo>
                <a:lnTo>
                  <a:pt x="230915" y="358321"/>
                </a:lnTo>
                <a:lnTo>
                  <a:pt x="274492" y="339933"/>
                </a:lnTo>
                <a:lnTo>
                  <a:pt x="311413" y="311411"/>
                </a:lnTo>
                <a:lnTo>
                  <a:pt x="339939" y="274494"/>
                </a:lnTo>
                <a:lnTo>
                  <a:pt x="358330" y="230918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63" name="object 307"/>
          <p:cNvSpPr>
            <a:spLocks noChangeArrowheads="1"/>
          </p:cNvSpPr>
          <p:nvPr/>
        </p:nvSpPr>
        <p:spPr bwMode="auto">
          <a:xfrm>
            <a:off x="7691438" y="3245644"/>
            <a:ext cx="221457" cy="221456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8"/>
                </a:lnTo>
                <a:lnTo>
                  <a:pt x="24905" y="274494"/>
                </a:lnTo>
                <a:lnTo>
                  <a:pt x="53430" y="311411"/>
                </a:lnTo>
                <a:lnTo>
                  <a:pt x="90350" y="339933"/>
                </a:lnTo>
                <a:lnTo>
                  <a:pt x="133927" y="358321"/>
                </a:lnTo>
                <a:lnTo>
                  <a:pt x="182423" y="364837"/>
                </a:lnTo>
                <a:lnTo>
                  <a:pt x="230915" y="358321"/>
                </a:lnTo>
                <a:lnTo>
                  <a:pt x="274492" y="339933"/>
                </a:lnTo>
                <a:lnTo>
                  <a:pt x="311413" y="311411"/>
                </a:lnTo>
                <a:lnTo>
                  <a:pt x="339939" y="274494"/>
                </a:lnTo>
                <a:lnTo>
                  <a:pt x="358330" y="230918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64" name="object 308"/>
          <p:cNvSpPr>
            <a:spLocks noChangeArrowheads="1"/>
          </p:cNvSpPr>
          <p:nvPr/>
        </p:nvSpPr>
        <p:spPr bwMode="auto">
          <a:xfrm>
            <a:off x="7691438" y="4233069"/>
            <a:ext cx="221457" cy="221456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92" y="339941"/>
                </a:lnTo>
                <a:lnTo>
                  <a:pt x="311413" y="311417"/>
                </a:lnTo>
                <a:lnTo>
                  <a:pt x="339939" y="274496"/>
                </a:lnTo>
                <a:lnTo>
                  <a:pt x="358330" y="230919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65" name="object 309"/>
          <p:cNvSpPr>
            <a:spLocks noChangeArrowheads="1"/>
          </p:cNvSpPr>
          <p:nvPr/>
        </p:nvSpPr>
        <p:spPr bwMode="auto">
          <a:xfrm>
            <a:off x="7691438" y="4562475"/>
            <a:ext cx="221457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92" y="339941"/>
                </a:lnTo>
                <a:lnTo>
                  <a:pt x="311413" y="311417"/>
                </a:lnTo>
                <a:lnTo>
                  <a:pt x="339939" y="274496"/>
                </a:lnTo>
                <a:lnTo>
                  <a:pt x="358330" y="230919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66" name="object 310"/>
          <p:cNvSpPr>
            <a:spLocks noChangeArrowheads="1"/>
          </p:cNvSpPr>
          <p:nvPr/>
        </p:nvSpPr>
        <p:spPr bwMode="auto">
          <a:xfrm>
            <a:off x="7691438" y="4891088"/>
            <a:ext cx="221457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92" y="339941"/>
                </a:lnTo>
                <a:lnTo>
                  <a:pt x="311413" y="311417"/>
                </a:lnTo>
                <a:lnTo>
                  <a:pt x="339939" y="274496"/>
                </a:lnTo>
                <a:lnTo>
                  <a:pt x="358330" y="230919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67" name="object 311"/>
          <p:cNvSpPr>
            <a:spLocks noChangeArrowheads="1"/>
          </p:cNvSpPr>
          <p:nvPr/>
        </p:nvSpPr>
        <p:spPr bwMode="auto">
          <a:xfrm>
            <a:off x="7691438" y="5220494"/>
            <a:ext cx="221457" cy="221456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92" y="339941"/>
                </a:lnTo>
                <a:lnTo>
                  <a:pt x="311413" y="311417"/>
                </a:lnTo>
                <a:lnTo>
                  <a:pt x="339939" y="274496"/>
                </a:lnTo>
                <a:lnTo>
                  <a:pt x="358330" y="230919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68" name="object 312"/>
          <p:cNvSpPr>
            <a:spLocks noChangeArrowheads="1"/>
          </p:cNvSpPr>
          <p:nvPr/>
        </p:nvSpPr>
        <p:spPr bwMode="auto">
          <a:xfrm>
            <a:off x="8506619" y="3355975"/>
            <a:ext cx="863600" cy="658813"/>
          </a:xfrm>
          <a:custGeom>
            <a:avLst/>
            <a:gdLst>
              <a:gd name="T0" fmla="*/ 0 w 1423034"/>
              <a:gd name="T1" fmla="*/ 0 h 1085850"/>
              <a:gd name="T2" fmla="*/ 1423034 w 1423034"/>
              <a:gd name="T3" fmla="*/ 1085850 h 1085850"/>
            </a:gdLst>
            <a:ahLst/>
            <a:cxnLst/>
            <a:rect l="T0" t="T1" r="T2" b="T3"/>
            <a:pathLst>
              <a:path w="1423034" h="1085850">
                <a:moveTo>
                  <a:pt x="0" y="0"/>
                </a:moveTo>
                <a:lnTo>
                  <a:pt x="1422731" y="10855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69" name="object 313"/>
          <p:cNvSpPr>
            <a:spLocks noChangeArrowheads="1"/>
          </p:cNvSpPr>
          <p:nvPr/>
        </p:nvSpPr>
        <p:spPr bwMode="auto">
          <a:xfrm>
            <a:off x="8506619" y="3685382"/>
            <a:ext cx="863600" cy="329406"/>
          </a:xfrm>
          <a:custGeom>
            <a:avLst/>
            <a:gdLst>
              <a:gd name="T0" fmla="*/ 0 w 1423034"/>
              <a:gd name="T1" fmla="*/ 0 h 542925"/>
              <a:gd name="T2" fmla="*/ 1423034 w 1423034"/>
              <a:gd name="T3" fmla="*/ 542925 h 542925"/>
            </a:gdLst>
            <a:ahLst/>
            <a:cxnLst/>
            <a:rect l="T0" t="T1" r="T2" b="T3"/>
            <a:pathLst>
              <a:path w="1423034" h="542925">
                <a:moveTo>
                  <a:pt x="0" y="0"/>
                </a:moveTo>
                <a:lnTo>
                  <a:pt x="1422731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70" name="object 314"/>
          <p:cNvSpPr>
            <a:spLocks noChangeArrowheads="1"/>
          </p:cNvSpPr>
          <p:nvPr/>
        </p:nvSpPr>
        <p:spPr bwMode="auto">
          <a:xfrm>
            <a:off x="8506619" y="4014788"/>
            <a:ext cx="863600" cy="0"/>
          </a:xfrm>
          <a:custGeom>
            <a:avLst/>
            <a:gdLst>
              <a:gd name="T0" fmla="*/ 0 w 1423034"/>
              <a:gd name="T1" fmla="*/ 1423034 w 1423034"/>
            </a:gdLst>
            <a:ahLst/>
            <a:cxnLst/>
            <a:rect l="T0" t="0" r="T1" b="0"/>
            <a:pathLst>
              <a:path w="1423034">
                <a:moveTo>
                  <a:pt x="0" y="0"/>
                </a:moveTo>
                <a:lnTo>
                  <a:pt x="1422731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71" name="object 315"/>
          <p:cNvSpPr>
            <a:spLocks noChangeArrowheads="1"/>
          </p:cNvSpPr>
          <p:nvPr/>
        </p:nvSpPr>
        <p:spPr bwMode="auto">
          <a:xfrm>
            <a:off x="8506619" y="4014788"/>
            <a:ext cx="863600" cy="329407"/>
          </a:xfrm>
          <a:custGeom>
            <a:avLst/>
            <a:gdLst>
              <a:gd name="T0" fmla="*/ 0 w 1423034"/>
              <a:gd name="T1" fmla="*/ 0 h 542925"/>
              <a:gd name="T2" fmla="*/ 1423034 w 1423034"/>
              <a:gd name="T3" fmla="*/ 542925 h 542925"/>
            </a:gdLst>
            <a:ahLst/>
            <a:cxnLst/>
            <a:rect l="T0" t="T1" r="T2" b="T3"/>
            <a:pathLst>
              <a:path w="1423034" h="542925">
                <a:moveTo>
                  <a:pt x="0" y="542789"/>
                </a:moveTo>
                <a:lnTo>
                  <a:pt x="1422731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72" name="object 316"/>
          <p:cNvSpPr>
            <a:spLocks noChangeArrowheads="1"/>
          </p:cNvSpPr>
          <p:nvPr/>
        </p:nvSpPr>
        <p:spPr bwMode="auto">
          <a:xfrm>
            <a:off x="8506619" y="4014788"/>
            <a:ext cx="863600" cy="658019"/>
          </a:xfrm>
          <a:custGeom>
            <a:avLst/>
            <a:gdLst>
              <a:gd name="T0" fmla="*/ 0 w 1423034"/>
              <a:gd name="T1" fmla="*/ 0 h 1085850"/>
              <a:gd name="T2" fmla="*/ 1423034 w 1423034"/>
              <a:gd name="T3" fmla="*/ 1085850 h 1085850"/>
            </a:gdLst>
            <a:ahLst/>
            <a:cxnLst/>
            <a:rect l="T0" t="T1" r="T2" b="T3"/>
            <a:pathLst>
              <a:path w="1423034" h="1085850">
                <a:moveTo>
                  <a:pt x="0" y="1085589"/>
                </a:moveTo>
                <a:lnTo>
                  <a:pt x="1422731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73" name="object 317"/>
          <p:cNvSpPr>
            <a:spLocks noChangeArrowheads="1"/>
          </p:cNvSpPr>
          <p:nvPr/>
        </p:nvSpPr>
        <p:spPr bwMode="auto">
          <a:xfrm>
            <a:off x="8506619" y="4014788"/>
            <a:ext cx="863600" cy="987425"/>
          </a:xfrm>
          <a:custGeom>
            <a:avLst/>
            <a:gdLst>
              <a:gd name="T0" fmla="*/ 0 w 1423034"/>
              <a:gd name="T1" fmla="*/ 0 h 1628775"/>
              <a:gd name="T2" fmla="*/ 1423034 w 1423034"/>
              <a:gd name="T3" fmla="*/ 1628775 h 1628775"/>
            </a:gdLst>
            <a:ahLst/>
            <a:cxnLst/>
            <a:rect l="T0" t="T1" r="T2" b="T3"/>
            <a:pathLst>
              <a:path w="1423034" h="1628775">
                <a:moveTo>
                  <a:pt x="0" y="1628379"/>
                </a:moveTo>
                <a:lnTo>
                  <a:pt x="1422731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74" name="object 318"/>
          <p:cNvSpPr>
            <a:spLocks noChangeArrowheads="1"/>
          </p:cNvSpPr>
          <p:nvPr/>
        </p:nvSpPr>
        <p:spPr bwMode="auto">
          <a:xfrm>
            <a:off x="8506619" y="4014788"/>
            <a:ext cx="863600" cy="1316832"/>
          </a:xfrm>
          <a:custGeom>
            <a:avLst/>
            <a:gdLst>
              <a:gd name="T0" fmla="*/ 0 w 1423034"/>
              <a:gd name="T1" fmla="*/ 0 h 2171700"/>
              <a:gd name="T2" fmla="*/ 1423034 w 1423034"/>
              <a:gd name="T3" fmla="*/ 2171700 h 2171700"/>
            </a:gdLst>
            <a:ahLst/>
            <a:cxnLst/>
            <a:rect l="T0" t="T1" r="T2" b="T3"/>
            <a:pathLst>
              <a:path w="1423034" h="2171700">
                <a:moveTo>
                  <a:pt x="0" y="2171179"/>
                </a:moveTo>
                <a:lnTo>
                  <a:pt x="1422731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75" name="object 319"/>
          <p:cNvSpPr>
            <a:spLocks noChangeArrowheads="1"/>
          </p:cNvSpPr>
          <p:nvPr/>
        </p:nvSpPr>
        <p:spPr bwMode="auto">
          <a:xfrm>
            <a:off x="8506619" y="3355975"/>
            <a:ext cx="863600" cy="988219"/>
          </a:xfrm>
          <a:custGeom>
            <a:avLst/>
            <a:gdLst>
              <a:gd name="T0" fmla="*/ 0 w 1423034"/>
              <a:gd name="T1" fmla="*/ 0 h 1628775"/>
              <a:gd name="T2" fmla="*/ 1423034 w 1423034"/>
              <a:gd name="T3" fmla="*/ 1628775 h 1628775"/>
            </a:gdLst>
            <a:ahLst/>
            <a:cxnLst/>
            <a:rect l="T0" t="T1" r="T2" b="T3"/>
            <a:pathLst>
              <a:path w="1423034" h="1628775">
                <a:moveTo>
                  <a:pt x="0" y="0"/>
                </a:moveTo>
                <a:lnTo>
                  <a:pt x="1422731" y="16283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76" name="object 320"/>
          <p:cNvSpPr>
            <a:spLocks noChangeArrowheads="1"/>
          </p:cNvSpPr>
          <p:nvPr/>
        </p:nvSpPr>
        <p:spPr bwMode="auto">
          <a:xfrm>
            <a:off x="8506619" y="3355975"/>
            <a:ext cx="863600" cy="1326357"/>
          </a:xfrm>
          <a:custGeom>
            <a:avLst/>
            <a:gdLst>
              <a:gd name="T0" fmla="*/ 0 w 1423034"/>
              <a:gd name="T1" fmla="*/ 0 h 2186940"/>
              <a:gd name="T2" fmla="*/ 1423034 w 1423034"/>
              <a:gd name="T3" fmla="*/ 2186940 h 2186940"/>
            </a:gdLst>
            <a:ahLst/>
            <a:cxnLst/>
            <a:rect l="T0" t="T1" r="T2" b="T3"/>
            <a:pathLst>
              <a:path w="1423034" h="2186940">
                <a:moveTo>
                  <a:pt x="1422731" y="2186886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77" name="object 321"/>
          <p:cNvSpPr>
            <a:spLocks noChangeArrowheads="1"/>
          </p:cNvSpPr>
          <p:nvPr/>
        </p:nvSpPr>
        <p:spPr bwMode="auto">
          <a:xfrm>
            <a:off x="8506619" y="3355975"/>
            <a:ext cx="863600" cy="1646238"/>
          </a:xfrm>
          <a:custGeom>
            <a:avLst/>
            <a:gdLst>
              <a:gd name="T0" fmla="*/ 0 w 1423034"/>
              <a:gd name="T1" fmla="*/ 0 h 2713990"/>
              <a:gd name="T2" fmla="*/ 1423034 w 1423034"/>
              <a:gd name="T3" fmla="*/ 2713990 h 2713990"/>
            </a:gdLst>
            <a:ahLst/>
            <a:cxnLst/>
            <a:rect l="T0" t="T1" r="T2" b="T3"/>
            <a:pathLst>
              <a:path w="1423034" h="2713990">
                <a:moveTo>
                  <a:pt x="1422731" y="271396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78" name="object 322"/>
          <p:cNvSpPr>
            <a:spLocks noChangeArrowheads="1"/>
          </p:cNvSpPr>
          <p:nvPr/>
        </p:nvSpPr>
        <p:spPr bwMode="auto">
          <a:xfrm>
            <a:off x="8506619" y="3685382"/>
            <a:ext cx="863600" cy="658813"/>
          </a:xfrm>
          <a:custGeom>
            <a:avLst/>
            <a:gdLst>
              <a:gd name="T0" fmla="*/ 0 w 1423034"/>
              <a:gd name="T1" fmla="*/ 0 h 1085850"/>
              <a:gd name="T2" fmla="*/ 1423034 w 1423034"/>
              <a:gd name="T3" fmla="*/ 1085850 h 1085850"/>
            </a:gdLst>
            <a:ahLst/>
            <a:cxnLst/>
            <a:rect l="T0" t="T1" r="T2" b="T3"/>
            <a:pathLst>
              <a:path w="1423034" h="1085850">
                <a:moveTo>
                  <a:pt x="0" y="0"/>
                </a:moveTo>
                <a:lnTo>
                  <a:pt x="1422731" y="10855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79" name="object 323"/>
          <p:cNvSpPr>
            <a:spLocks noChangeArrowheads="1"/>
          </p:cNvSpPr>
          <p:nvPr/>
        </p:nvSpPr>
        <p:spPr bwMode="auto">
          <a:xfrm>
            <a:off x="8506619" y="3685382"/>
            <a:ext cx="863600" cy="997744"/>
          </a:xfrm>
          <a:custGeom>
            <a:avLst/>
            <a:gdLst>
              <a:gd name="T0" fmla="*/ 0 w 1423034"/>
              <a:gd name="T1" fmla="*/ 0 h 1644650"/>
              <a:gd name="T2" fmla="*/ 1423034 w 1423034"/>
              <a:gd name="T3" fmla="*/ 1644650 h 1644650"/>
            </a:gdLst>
            <a:ahLst/>
            <a:cxnLst/>
            <a:rect l="T0" t="T1" r="T2" b="T3"/>
            <a:pathLst>
              <a:path w="1423034" h="1644650">
                <a:moveTo>
                  <a:pt x="1422731" y="1644096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80" name="object 324"/>
          <p:cNvSpPr>
            <a:spLocks noChangeArrowheads="1"/>
          </p:cNvSpPr>
          <p:nvPr/>
        </p:nvSpPr>
        <p:spPr bwMode="auto">
          <a:xfrm>
            <a:off x="8506619" y="3685382"/>
            <a:ext cx="863600" cy="1316831"/>
          </a:xfrm>
          <a:custGeom>
            <a:avLst/>
            <a:gdLst>
              <a:gd name="T0" fmla="*/ 0 w 1423034"/>
              <a:gd name="T1" fmla="*/ 0 h 2171700"/>
              <a:gd name="T2" fmla="*/ 1423034 w 1423034"/>
              <a:gd name="T3" fmla="*/ 2171700 h 2171700"/>
            </a:gdLst>
            <a:ahLst/>
            <a:cxnLst/>
            <a:rect l="T0" t="T1" r="T2" b="T3"/>
            <a:pathLst>
              <a:path w="1423034" h="2171700">
                <a:moveTo>
                  <a:pt x="1422731" y="217117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81" name="object 325"/>
          <p:cNvSpPr>
            <a:spLocks noChangeArrowheads="1"/>
          </p:cNvSpPr>
          <p:nvPr/>
        </p:nvSpPr>
        <p:spPr bwMode="auto">
          <a:xfrm>
            <a:off x="8506619" y="4343400"/>
            <a:ext cx="863600" cy="0"/>
          </a:xfrm>
          <a:custGeom>
            <a:avLst/>
            <a:gdLst>
              <a:gd name="T0" fmla="*/ 0 w 1423034"/>
              <a:gd name="T1" fmla="*/ 1423034 w 1423034"/>
            </a:gdLst>
            <a:ahLst/>
            <a:cxnLst/>
            <a:rect l="T0" t="0" r="T1" b="0"/>
            <a:pathLst>
              <a:path w="1423034">
                <a:moveTo>
                  <a:pt x="1422731" y="0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82" name="object 326"/>
          <p:cNvSpPr>
            <a:spLocks noChangeArrowheads="1"/>
          </p:cNvSpPr>
          <p:nvPr/>
        </p:nvSpPr>
        <p:spPr bwMode="auto">
          <a:xfrm>
            <a:off x="8506619" y="4014788"/>
            <a:ext cx="863600" cy="329407"/>
          </a:xfrm>
          <a:custGeom>
            <a:avLst/>
            <a:gdLst>
              <a:gd name="T0" fmla="*/ 0 w 1423034"/>
              <a:gd name="T1" fmla="*/ 0 h 542925"/>
              <a:gd name="T2" fmla="*/ 1423034 w 1423034"/>
              <a:gd name="T3" fmla="*/ 542925 h 542925"/>
            </a:gdLst>
            <a:ahLst/>
            <a:cxnLst/>
            <a:rect l="T0" t="T1" r="T2" b="T3"/>
            <a:pathLst>
              <a:path w="1423034" h="542925">
                <a:moveTo>
                  <a:pt x="0" y="0"/>
                </a:moveTo>
                <a:lnTo>
                  <a:pt x="1422731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83" name="object 327"/>
          <p:cNvSpPr>
            <a:spLocks noChangeArrowheads="1"/>
          </p:cNvSpPr>
          <p:nvPr/>
        </p:nvSpPr>
        <p:spPr bwMode="auto">
          <a:xfrm>
            <a:off x="8506619" y="4014788"/>
            <a:ext cx="863600" cy="667544"/>
          </a:xfrm>
          <a:custGeom>
            <a:avLst/>
            <a:gdLst>
              <a:gd name="T0" fmla="*/ 0 w 1423034"/>
              <a:gd name="T1" fmla="*/ 0 h 1101725"/>
              <a:gd name="T2" fmla="*/ 1423034 w 1423034"/>
              <a:gd name="T3" fmla="*/ 1101725 h 1101725"/>
            </a:gdLst>
            <a:ahLst/>
            <a:cxnLst/>
            <a:rect l="T0" t="T1" r="T2" b="T3"/>
            <a:pathLst>
              <a:path w="1423034" h="1101725">
                <a:moveTo>
                  <a:pt x="1422731" y="1101306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84" name="object 328"/>
          <p:cNvSpPr>
            <a:spLocks noChangeArrowheads="1"/>
          </p:cNvSpPr>
          <p:nvPr/>
        </p:nvSpPr>
        <p:spPr bwMode="auto">
          <a:xfrm>
            <a:off x="8506619" y="4014788"/>
            <a:ext cx="863600" cy="987425"/>
          </a:xfrm>
          <a:custGeom>
            <a:avLst/>
            <a:gdLst>
              <a:gd name="T0" fmla="*/ 0 w 1423034"/>
              <a:gd name="T1" fmla="*/ 0 h 1628775"/>
              <a:gd name="T2" fmla="*/ 1423034 w 1423034"/>
              <a:gd name="T3" fmla="*/ 1628775 h 1628775"/>
            </a:gdLst>
            <a:ahLst/>
            <a:cxnLst/>
            <a:rect l="T0" t="T1" r="T2" b="T3"/>
            <a:pathLst>
              <a:path w="1423034" h="1628775">
                <a:moveTo>
                  <a:pt x="1422731" y="162837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85" name="object 329"/>
          <p:cNvSpPr>
            <a:spLocks noChangeArrowheads="1"/>
          </p:cNvSpPr>
          <p:nvPr/>
        </p:nvSpPr>
        <p:spPr bwMode="auto">
          <a:xfrm>
            <a:off x="8506619" y="4343400"/>
            <a:ext cx="863600" cy="338932"/>
          </a:xfrm>
          <a:custGeom>
            <a:avLst/>
            <a:gdLst>
              <a:gd name="T0" fmla="*/ 0 w 1423034"/>
              <a:gd name="T1" fmla="*/ 0 h 558800"/>
              <a:gd name="T2" fmla="*/ 1423034 w 1423034"/>
              <a:gd name="T3" fmla="*/ 558800 h 558800"/>
            </a:gdLst>
            <a:ahLst/>
            <a:cxnLst/>
            <a:rect l="T0" t="T1" r="T2" b="T3"/>
            <a:pathLst>
              <a:path w="1423034" h="558800">
                <a:moveTo>
                  <a:pt x="0" y="0"/>
                </a:moveTo>
                <a:lnTo>
                  <a:pt x="1422731" y="558506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86" name="object 330"/>
          <p:cNvSpPr>
            <a:spLocks noChangeArrowheads="1"/>
          </p:cNvSpPr>
          <p:nvPr/>
        </p:nvSpPr>
        <p:spPr bwMode="auto">
          <a:xfrm>
            <a:off x="8506619" y="4343400"/>
            <a:ext cx="863600" cy="658813"/>
          </a:xfrm>
          <a:custGeom>
            <a:avLst/>
            <a:gdLst>
              <a:gd name="T0" fmla="*/ 0 w 1423034"/>
              <a:gd name="T1" fmla="*/ 0 h 1085850"/>
              <a:gd name="T2" fmla="*/ 1423034 w 1423034"/>
              <a:gd name="T3" fmla="*/ 1085850 h 1085850"/>
            </a:gdLst>
            <a:ahLst/>
            <a:cxnLst/>
            <a:rect l="T0" t="T1" r="T2" b="T3"/>
            <a:pathLst>
              <a:path w="1423034" h="1085850">
                <a:moveTo>
                  <a:pt x="1422731" y="10855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87" name="object 331"/>
          <p:cNvSpPr>
            <a:spLocks noChangeArrowheads="1"/>
          </p:cNvSpPr>
          <p:nvPr/>
        </p:nvSpPr>
        <p:spPr bwMode="auto">
          <a:xfrm>
            <a:off x="8506619" y="4672807"/>
            <a:ext cx="863600" cy="9525"/>
          </a:xfrm>
          <a:custGeom>
            <a:avLst/>
            <a:gdLst>
              <a:gd name="T0" fmla="*/ 0 w 1423034"/>
              <a:gd name="T1" fmla="*/ 0 h 15875"/>
              <a:gd name="T2" fmla="*/ 1423034 w 1423034"/>
              <a:gd name="T3" fmla="*/ 15875 h 15875"/>
            </a:gdLst>
            <a:ahLst/>
            <a:cxnLst/>
            <a:rect l="T0" t="T1" r="T2" b="T3"/>
            <a:pathLst>
              <a:path w="1423034" h="15875">
                <a:moveTo>
                  <a:pt x="0" y="0"/>
                </a:moveTo>
                <a:lnTo>
                  <a:pt x="1422731" y="15716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88" name="object 332"/>
          <p:cNvSpPr>
            <a:spLocks noChangeArrowheads="1"/>
          </p:cNvSpPr>
          <p:nvPr/>
        </p:nvSpPr>
        <p:spPr bwMode="auto">
          <a:xfrm>
            <a:off x="8506619" y="4343400"/>
            <a:ext cx="863600" cy="329407"/>
          </a:xfrm>
          <a:custGeom>
            <a:avLst/>
            <a:gdLst>
              <a:gd name="T0" fmla="*/ 0 w 1423034"/>
              <a:gd name="T1" fmla="*/ 0 h 542925"/>
              <a:gd name="T2" fmla="*/ 1423034 w 1423034"/>
              <a:gd name="T3" fmla="*/ 542925 h 542925"/>
            </a:gdLst>
            <a:ahLst/>
            <a:cxnLst/>
            <a:rect l="T0" t="T1" r="T2" b="T3"/>
            <a:pathLst>
              <a:path w="1423034" h="542925">
                <a:moveTo>
                  <a:pt x="1422731" y="0"/>
                </a:moveTo>
                <a:lnTo>
                  <a:pt x="0" y="5427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89" name="object 333"/>
          <p:cNvSpPr>
            <a:spLocks noChangeArrowheads="1"/>
          </p:cNvSpPr>
          <p:nvPr/>
        </p:nvSpPr>
        <p:spPr bwMode="auto">
          <a:xfrm>
            <a:off x="8506619" y="4672807"/>
            <a:ext cx="863600" cy="329406"/>
          </a:xfrm>
          <a:custGeom>
            <a:avLst/>
            <a:gdLst>
              <a:gd name="T0" fmla="*/ 0 w 1423034"/>
              <a:gd name="T1" fmla="*/ 0 h 542925"/>
              <a:gd name="T2" fmla="*/ 1423034 w 1423034"/>
              <a:gd name="T3" fmla="*/ 542925 h 542925"/>
            </a:gdLst>
            <a:ahLst/>
            <a:cxnLst/>
            <a:rect l="T0" t="T1" r="T2" b="T3"/>
            <a:pathLst>
              <a:path w="1423034" h="542925">
                <a:moveTo>
                  <a:pt x="1422731" y="542789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90" name="object 334"/>
          <p:cNvSpPr>
            <a:spLocks noChangeArrowheads="1"/>
          </p:cNvSpPr>
          <p:nvPr/>
        </p:nvSpPr>
        <p:spPr bwMode="auto">
          <a:xfrm>
            <a:off x="8506619" y="4682332"/>
            <a:ext cx="863600" cy="319881"/>
          </a:xfrm>
          <a:custGeom>
            <a:avLst/>
            <a:gdLst>
              <a:gd name="T0" fmla="*/ 0 w 1423034"/>
              <a:gd name="T1" fmla="*/ 0 h 527684"/>
              <a:gd name="T2" fmla="*/ 1423034 w 1423034"/>
              <a:gd name="T3" fmla="*/ 527684 h 527684"/>
            </a:gdLst>
            <a:ahLst/>
            <a:cxnLst/>
            <a:rect l="T0" t="T1" r="T2" b="T3"/>
            <a:pathLst>
              <a:path w="1423034" h="527684">
                <a:moveTo>
                  <a:pt x="1422731" y="0"/>
                </a:moveTo>
                <a:lnTo>
                  <a:pt x="0" y="527072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91" name="object 335"/>
          <p:cNvSpPr>
            <a:spLocks noChangeArrowheads="1"/>
          </p:cNvSpPr>
          <p:nvPr/>
        </p:nvSpPr>
        <p:spPr bwMode="auto">
          <a:xfrm>
            <a:off x="8506619" y="4343400"/>
            <a:ext cx="865981" cy="658813"/>
          </a:xfrm>
          <a:custGeom>
            <a:avLst/>
            <a:gdLst>
              <a:gd name="T0" fmla="*/ 0 w 1427480"/>
              <a:gd name="T1" fmla="*/ 0 h 1085850"/>
              <a:gd name="T2" fmla="*/ 1427480 w 1427480"/>
              <a:gd name="T3" fmla="*/ 1085850 h 1085850"/>
            </a:gdLst>
            <a:ahLst/>
            <a:cxnLst/>
            <a:rect l="T0" t="T1" r="T2" b="T3"/>
            <a:pathLst>
              <a:path w="1427480" h="1085850">
                <a:moveTo>
                  <a:pt x="1427296" y="0"/>
                </a:moveTo>
                <a:lnTo>
                  <a:pt x="0" y="108558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92" name="object 336"/>
          <p:cNvSpPr>
            <a:spLocks noChangeArrowheads="1"/>
          </p:cNvSpPr>
          <p:nvPr/>
        </p:nvSpPr>
        <p:spPr bwMode="auto">
          <a:xfrm>
            <a:off x="8506619" y="5002213"/>
            <a:ext cx="863600" cy="0"/>
          </a:xfrm>
          <a:custGeom>
            <a:avLst/>
            <a:gdLst>
              <a:gd name="T0" fmla="*/ 0 w 1423034"/>
              <a:gd name="T1" fmla="*/ 1423034 w 1423034"/>
            </a:gdLst>
            <a:ahLst/>
            <a:cxnLst/>
            <a:rect l="T0" t="0" r="T1" b="0"/>
            <a:pathLst>
              <a:path w="1423034">
                <a:moveTo>
                  <a:pt x="1422731" y="0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93" name="object 337"/>
          <p:cNvSpPr>
            <a:spLocks noChangeArrowheads="1"/>
          </p:cNvSpPr>
          <p:nvPr/>
        </p:nvSpPr>
        <p:spPr bwMode="auto">
          <a:xfrm>
            <a:off x="8506619" y="5002213"/>
            <a:ext cx="863600" cy="329407"/>
          </a:xfrm>
          <a:custGeom>
            <a:avLst/>
            <a:gdLst>
              <a:gd name="T0" fmla="*/ 0 w 1423034"/>
              <a:gd name="T1" fmla="*/ 0 h 542925"/>
              <a:gd name="T2" fmla="*/ 1423034 w 1423034"/>
              <a:gd name="T3" fmla="*/ 542925 h 542925"/>
            </a:gdLst>
            <a:ahLst/>
            <a:cxnLst/>
            <a:rect l="T0" t="T1" r="T2" b="T3"/>
            <a:pathLst>
              <a:path w="1423034" h="542925">
                <a:moveTo>
                  <a:pt x="0" y="542789"/>
                </a:moveTo>
                <a:lnTo>
                  <a:pt x="1422731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94" name="object 338"/>
          <p:cNvSpPr>
            <a:spLocks noChangeArrowheads="1"/>
          </p:cNvSpPr>
          <p:nvPr/>
        </p:nvSpPr>
        <p:spPr bwMode="auto">
          <a:xfrm>
            <a:off x="8506619" y="4682332"/>
            <a:ext cx="863600" cy="649288"/>
          </a:xfrm>
          <a:custGeom>
            <a:avLst/>
            <a:gdLst>
              <a:gd name="T0" fmla="*/ 0 w 1423034"/>
              <a:gd name="T1" fmla="*/ 0 h 1069975"/>
              <a:gd name="T2" fmla="*/ 1423034 w 1423034"/>
              <a:gd name="T3" fmla="*/ 1069975 h 1069975"/>
            </a:gdLst>
            <a:ahLst/>
            <a:cxnLst/>
            <a:rect l="T0" t="T1" r="T2" b="T3"/>
            <a:pathLst>
              <a:path w="1423034" h="1069975">
                <a:moveTo>
                  <a:pt x="1422731" y="0"/>
                </a:moveTo>
                <a:lnTo>
                  <a:pt x="0" y="1069873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95" name="object 339"/>
          <p:cNvSpPr>
            <a:spLocks noChangeArrowheads="1"/>
          </p:cNvSpPr>
          <p:nvPr/>
        </p:nvSpPr>
        <p:spPr bwMode="auto">
          <a:xfrm>
            <a:off x="8506619" y="4343400"/>
            <a:ext cx="865981" cy="988219"/>
          </a:xfrm>
          <a:custGeom>
            <a:avLst/>
            <a:gdLst>
              <a:gd name="T0" fmla="*/ 0 w 1427480"/>
              <a:gd name="T1" fmla="*/ 0 h 1628775"/>
              <a:gd name="T2" fmla="*/ 1427480 w 1427480"/>
              <a:gd name="T3" fmla="*/ 1628775 h 1628775"/>
            </a:gdLst>
            <a:ahLst/>
            <a:cxnLst/>
            <a:rect l="T0" t="T1" r="T2" b="T3"/>
            <a:pathLst>
              <a:path w="1427480" h="1628775">
                <a:moveTo>
                  <a:pt x="1427296" y="0"/>
                </a:moveTo>
                <a:lnTo>
                  <a:pt x="0" y="1628379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96" name="object 340"/>
          <p:cNvSpPr>
            <a:spLocks noChangeArrowheads="1"/>
          </p:cNvSpPr>
          <p:nvPr/>
        </p:nvSpPr>
        <p:spPr bwMode="auto">
          <a:xfrm>
            <a:off x="9259094" y="3903662"/>
            <a:ext cx="221456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8"/>
                </a:lnTo>
                <a:lnTo>
                  <a:pt x="24905" y="274494"/>
                </a:lnTo>
                <a:lnTo>
                  <a:pt x="53430" y="311411"/>
                </a:lnTo>
                <a:lnTo>
                  <a:pt x="90350" y="339933"/>
                </a:lnTo>
                <a:lnTo>
                  <a:pt x="133927" y="358321"/>
                </a:lnTo>
                <a:lnTo>
                  <a:pt x="182423" y="364837"/>
                </a:lnTo>
                <a:lnTo>
                  <a:pt x="230915" y="358321"/>
                </a:lnTo>
                <a:lnTo>
                  <a:pt x="274492" y="339933"/>
                </a:lnTo>
                <a:lnTo>
                  <a:pt x="311413" y="311411"/>
                </a:lnTo>
                <a:lnTo>
                  <a:pt x="339939" y="274494"/>
                </a:lnTo>
                <a:lnTo>
                  <a:pt x="358330" y="230918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006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97" name="object 341"/>
          <p:cNvSpPr>
            <a:spLocks noChangeArrowheads="1"/>
          </p:cNvSpPr>
          <p:nvPr/>
        </p:nvSpPr>
        <p:spPr bwMode="auto">
          <a:xfrm>
            <a:off x="9259094" y="4233069"/>
            <a:ext cx="221456" cy="221456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92" y="339941"/>
                </a:lnTo>
                <a:lnTo>
                  <a:pt x="311413" y="311417"/>
                </a:lnTo>
                <a:lnTo>
                  <a:pt x="339939" y="274496"/>
                </a:lnTo>
                <a:lnTo>
                  <a:pt x="358330" y="230919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006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98" name="object 342"/>
          <p:cNvSpPr>
            <a:spLocks noChangeArrowheads="1"/>
          </p:cNvSpPr>
          <p:nvPr/>
        </p:nvSpPr>
        <p:spPr bwMode="auto">
          <a:xfrm>
            <a:off x="9259094" y="4562475"/>
            <a:ext cx="221456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92" y="339941"/>
                </a:lnTo>
                <a:lnTo>
                  <a:pt x="311413" y="311417"/>
                </a:lnTo>
                <a:lnTo>
                  <a:pt x="339939" y="274496"/>
                </a:lnTo>
                <a:lnTo>
                  <a:pt x="358330" y="230919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006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799" name="object 343"/>
          <p:cNvSpPr>
            <a:spLocks noChangeArrowheads="1"/>
          </p:cNvSpPr>
          <p:nvPr/>
        </p:nvSpPr>
        <p:spPr bwMode="auto">
          <a:xfrm>
            <a:off x="9259094" y="4891088"/>
            <a:ext cx="221456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92" y="339941"/>
                </a:lnTo>
                <a:lnTo>
                  <a:pt x="311413" y="311417"/>
                </a:lnTo>
                <a:lnTo>
                  <a:pt x="339939" y="274496"/>
                </a:lnTo>
                <a:lnTo>
                  <a:pt x="358330" y="230919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006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800" name="object 344"/>
          <p:cNvSpPr>
            <a:spLocks noChangeArrowheads="1"/>
          </p:cNvSpPr>
          <p:nvPr/>
        </p:nvSpPr>
        <p:spPr bwMode="auto">
          <a:xfrm>
            <a:off x="8396288" y="3575050"/>
            <a:ext cx="221457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8"/>
                </a:lnTo>
                <a:lnTo>
                  <a:pt x="24905" y="274494"/>
                </a:lnTo>
                <a:lnTo>
                  <a:pt x="53430" y="311411"/>
                </a:lnTo>
                <a:lnTo>
                  <a:pt x="90350" y="339933"/>
                </a:lnTo>
                <a:lnTo>
                  <a:pt x="133927" y="358321"/>
                </a:lnTo>
                <a:lnTo>
                  <a:pt x="182423" y="364837"/>
                </a:lnTo>
                <a:lnTo>
                  <a:pt x="230915" y="358321"/>
                </a:lnTo>
                <a:lnTo>
                  <a:pt x="274492" y="339933"/>
                </a:lnTo>
                <a:lnTo>
                  <a:pt x="311413" y="311411"/>
                </a:lnTo>
                <a:lnTo>
                  <a:pt x="339939" y="274494"/>
                </a:lnTo>
                <a:lnTo>
                  <a:pt x="358330" y="230918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801" name="object 345"/>
          <p:cNvSpPr>
            <a:spLocks noChangeArrowheads="1"/>
          </p:cNvSpPr>
          <p:nvPr/>
        </p:nvSpPr>
        <p:spPr bwMode="auto">
          <a:xfrm>
            <a:off x="8396288" y="3903662"/>
            <a:ext cx="221457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8"/>
                </a:lnTo>
                <a:lnTo>
                  <a:pt x="24905" y="274494"/>
                </a:lnTo>
                <a:lnTo>
                  <a:pt x="53430" y="311411"/>
                </a:lnTo>
                <a:lnTo>
                  <a:pt x="90350" y="339933"/>
                </a:lnTo>
                <a:lnTo>
                  <a:pt x="133927" y="358321"/>
                </a:lnTo>
                <a:lnTo>
                  <a:pt x="182423" y="364837"/>
                </a:lnTo>
                <a:lnTo>
                  <a:pt x="230915" y="358321"/>
                </a:lnTo>
                <a:lnTo>
                  <a:pt x="274492" y="339933"/>
                </a:lnTo>
                <a:lnTo>
                  <a:pt x="311413" y="311411"/>
                </a:lnTo>
                <a:lnTo>
                  <a:pt x="339939" y="274494"/>
                </a:lnTo>
                <a:lnTo>
                  <a:pt x="358330" y="230918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802" name="object 346"/>
          <p:cNvSpPr>
            <a:spLocks noChangeArrowheads="1"/>
          </p:cNvSpPr>
          <p:nvPr/>
        </p:nvSpPr>
        <p:spPr bwMode="auto">
          <a:xfrm>
            <a:off x="8396288" y="3245644"/>
            <a:ext cx="221457" cy="221456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8"/>
                </a:lnTo>
                <a:lnTo>
                  <a:pt x="24905" y="274494"/>
                </a:lnTo>
                <a:lnTo>
                  <a:pt x="53430" y="311411"/>
                </a:lnTo>
                <a:lnTo>
                  <a:pt x="90350" y="339933"/>
                </a:lnTo>
                <a:lnTo>
                  <a:pt x="133927" y="358321"/>
                </a:lnTo>
                <a:lnTo>
                  <a:pt x="182423" y="364837"/>
                </a:lnTo>
                <a:lnTo>
                  <a:pt x="230915" y="358321"/>
                </a:lnTo>
                <a:lnTo>
                  <a:pt x="274492" y="339933"/>
                </a:lnTo>
                <a:lnTo>
                  <a:pt x="311413" y="311411"/>
                </a:lnTo>
                <a:lnTo>
                  <a:pt x="339939" y="274494"/>
                </a:lnTo>
                <a:lnTo>
                  <a:pt x="358330" y="230918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803" name="object 347"/>
          <p:cNvSpPr>
            <a:spLocks noChangeArrowheads="1"/>
          </p:cNvSpPr>
          <p:nvPr/>
        </p:nvSpPr>
        <p:spPr bwMode="auto">
          <a:xfrm>
            <a:off x="8396288" y="4233069"/>
            <a:ext cx="221457" cy="221456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92" y="339941"/>
                </a:lnTo>
                <a:lnTo>
                  <a:pt x="311413" y="311417"/>
                </a:lnTo>
                <a:lnTo>
                  <a:pt x="339939" y="274496"/>
                </a:lnTo>
                <a:lnTo>
                  <a:pt x="358330" y="230919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804" name="object 348"/>
          <p:cNvSpPr>
            <a:spLocks noChangeArrowheads="1"/>
          </p:cNvSpPr>
          <p:nvPr/>
        </p:nvSpPr>
        <p:spPr bwMode="auto">
          <a:xfrm>
            <a:off x="8396288" y="4562475"/>
            <a:ext cx="221457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92" y="339941"/>
                </a:lnTo>
                <a:lnTo>
                  <a:pt x="311413" y="311417"/>
                </a:lnTo>
                <a:lnTo>
                  <a:pt x="339939" y="274496"/>
                </a:lnTo>
                <a:lnTo>
                  <a:pt x="358330" y="230919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805" name="object 349"/>
          <p:cNvSpPr>
            <a:spLocks noChangeArrowheads="1"/>
          </p:cNvSpPr>
          <p:nvPr/>
        </p:nvSpPr>
        <p:spPr bwMode="auto">
          <a:xfrm>
            <a:off x="8396288" y="4891088"/>
            <a:ext cx="221457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92" y="339941"/>
                </a:lnTo>
                <a:lnTo>
                  <a:pt x="311413" y="311417"/>
                </a:lnTo>
                <a:lnTo>
                  <a:pt x="339939" y="274496"/>
                </a:lnTo>
                <a:lnTo>
                  <a:pt x="358330" y="230919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806" name="object 350"/>
          <p:cNvSpPr>
            <a:spLocks noChangeArrowheads="1"/>
          </p:cNvSpPr>
          <p:nvPr/>
        </p:nvSpPr>
        <p:spPr bwMode="auto">
          <a:xfrm>
            <a:off x="8396288" y="5220494"/>
            <a:ext cx="221457" cy="221456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92" y="339941"/>
                </a:lnTo>
                <a:lnTo>
                  <a:pt x="311413" y="311417"/>
                </a:lnTo>
                <a:lnTo>
                  <a:pt x="339939" y="274496"/>
                </a:lnTo>
                <a:lnTo>
                  <a:pt x="358330" y="230919"/>
                </a:lnTo>
                <a:lnTo>
                  <a:pt x="364847" y="182423"/>
                </a:lnTo>
                <a:lnTo>
                  <a:pt x="358330" y="133927"/>
                </a:lnTo>
                <a:lnTo>
                  <a:pt x="339939" y="90350"/>
                </a:lnTo>
                <a:lnTo>
                  <a:pt x="311413" y="53430"/>
                </a:lnTo>
                <a:lnTo>
                  <a:pt x="274492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807" name="object 351"/>
          <p:cNvSpPr>
            <a:spLocks noChangeArrowheads="1"/>
          </p:cNvSpPr>
          <p:nvPr/>
        </p:nvSpPr>
        <p:spPr bwMode="auto">
          <a:xfrm>
            <a:off x="5396707" y="3575050"/>
            <a:ext cx="221456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8"/>
                </a:lnTo>
                <a:lnTo>
                  <a:pt x="24905" y="274494"/>
                </a:lnTo>
                <a:lnTo>
                  <a:pt x="53430" y="311411"/>
                </a:lnTo>
                <a:lnTo>
                  <a:pt x="90350" y="339933"/>
                </a:lnTo>
                <a:lnTo>
                  <a:pt x="133927" y="358321"/>
                </a:lnTo>
                <a:lnTo>
                  <a:pt x="182423" y="364837"/>
                </a:lnTo>
                <a:lnTo>
                  <a:pt x="230915" y="358321"/>
                </a:lnTo>
                <a:lnTo>
                  <a:pt x="274489" y="339933"/>
                </a:lnTo>
                <a:lnTo>
                  <a:pt x="311408" y="311411"/>
                </a:lnTo>
                <a:lnTo>
                  <a:pt x="339931" y="274494"/>
                </a:lnTo>
                <a:lnTo>
                  <a:pt x="358320" y="230918"/>
                </a:lnTo>
                <a:lnTo>
                  <a:pt x="364837" y="182423"/>
                </a:lnTo>
                <a:lnTo>
                  <a:pt x="358320" y="133927"/>
                </a:lnTo>
                <a:lnTo>
                  <a:pt x="339931" y="90350"/>
                </a:lnTo>
                <a:lnTo>
                  <a:pt x="311408" y="53430"/>
                </a:lnTo>
                <a:lnTo>
                  <a:pt x="274489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808" name="object 352"/>
          <p:cNvSpPr>
            <a:spLocks noChangeArrowheads="1"/>
          </p:cNvSpPr>
          <p:nvPr/>
        </p:nvSpPr>
        <p:spPr bwMode="auto">
          <a:xfrm>
            <a:off x="5396707" y="3903662"/>
            <a:ext cx="221456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8"/>
                </a:lnTo>
                <a:lnTo>
                  <a:pt x="24905" y="274494"/>
                </a:lnTo>
                <a:lnTo>
                  <a:pt x="53430" y="311411"/>
                </a:lnTo>
                <a:lnTo>
                  <a:pt x="90350" y="339933"/>
                </a:lnTo>
                <a:lnTo>
                  <a:pt x="133927" y="358321"/>
                </a:lnTo>
                <a:lnTo>
                  <a:pt x="182423" y="364837"/>
                </a:lnTo>
                <a:lnTo>
                  <a:pt x="230915" y="358321"/>
                </a:lnTo>
                <a:lnTo>
                  <a:pt x="274489" y="339933"/>
                </a:lnTo>
                <a:lnTo>
                  <a:pt x="311408" y="311411"/>
                </a:lnTo>
                <a:lnTo>
                  <a:pt x="339931" y="274494"/>
                </a:lnTo>
                <a:lnTo>
                  <a:pt x="358320" y="230918"/>
                </a:lnTo>
                <a:lnTo>
                  <a:pt x="364837" y="182423"/>
                </a:lnTo>
                <a:lnTo>
                  <a:pt x="358320" y="133927"/>
                </a:lnTo>
                <a:lnTo>
                  <a:pt x="339931" y="90350"/>
                </a:lnTo>
                <a:lnTo>
                  <a:pt x="311408" y="53430"/>
                </a:lnTo>
                <a:lnTo>
                  <a:pt x="274489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809" name="object 353"/>
          <p:cNvSpPr>
            <a:spLocks noChangeArrowheads="1"/>
          </p:cNvSpPr>
          <p:nvPr/>
        </p:nvSpPr>
        <p:spPr bwMode="auto">
          <a:xfrm>
            <a:off x="5396707" y="4233069"/>
            <a:ext cx="221456" cy="221456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89" y="339941"/>
                </a:lnTo>
                <a:lnTo>
                  <a:pt x="311408" y="311417"/>
                </a:lnTo>
                <a:lnTo>
                  <a:pt x="339931" y="274496"/>
                </a:lnTo>
                <a:lnTo>
                  <a:pt x="358320" y="230919"/>
                </a:lnTo>
                <a:lnTo>
                  <a:pt x="364837" y="182423"/>
                </a:lnTo>
                <a:lnTo>
                  <a:pt x="358320" y="133927"/>
                </a:lnTo>
                <a:lnTo>
                  <a:pt x="339931" y="90350"/>
                </a:lnTo>
                <a:lnTo>
                  <a:pt x="311408" y="53430"/>
                </a:lnTo>
                <a:lnTo>
                  <a:pt x="274489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810" name="object 354"/>
          <p:cNvSpPr>
            <a:spLocks noChangeArrowheads="1"/>
          </p:cNvSpPr>
          <p:nvPr/>
        </p:nvSpPr>
        <p:spPr bwMode="auto">
          <a:xfrm>
            <a:off x="5396707" y="4562475"/>
            <a:ext cx="221456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89" y="339941"/>
                </a:lnTo>
                <a:lnTo>
                  <a:pt x="311408" y="311417"/>
                </a:lnTo>
                <a:lnTo>
                  <a:pt x="339931" y="274496"/>
                </a:lnTo>
                <a:lnTo>
                  <a:pt x="358320" y="230919"/>
                </a:lnTo>
                <a:lnTo>
                  <a:pt x="364837" y="182423"/>
                </a:lnTo>
                <a:lnTo>
                  <a:pt x="358320" y="133927"/>
                </a:lnTo>
                <a:lnTo>
                  <a:pt x="339931" y="90350"/>
                </a:lnTo>
                <a:lnTo>
                  <a:pt x="311408" y="53430"/>
                </a:lnTo>
                <a:lnTo>
                  <a:pt x="274489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811" name="object 355"/>
          <p:cNvSpPr>
            <a:spLocks noChangeArrowheads="1"/>
          </p:cNvSpPr>
          <p:nvPr/>
        </p:nvSpPr>
        <p:spPr bwMode="auto">
          <a:xfrm>
            <a:off x="5396707" y="4891088"/>
            <a:ext cx="221456" cy="221457"/>
          </a:xfrm>
          <a:custGeom>
            <a:avLst/>
            <a:gdLst>
              <a:gd name="T0" fmla="*/ 0 w 365125"/>
              <a:gd name="T1" fmla="*/ 0 h 365125"/>
              <a:gd name="T2" fmla="*/ 365125 w 365125"/>
              <a:gd name="T3" fmla="*/ 365125 h 365125"/>
            </a:gdLst>
            <a:ahLst/>
            <a:cxnLst/>
            <a:rect l="T0" t="T1" r="T2" b="T3"/>
            <a:pathLst>
              <a:path w="365125" h="365125">
                <a:moveTo>
                  <a:pt x="182423" y="0"/>
                </a:moveTo>
                <a:lnTo>
                  <a:pt x="133927" y="6516"/>
                </a:lnTo>
                <a:lnTo>
                  <a:pt x="90350" y="24905"/>
                </a:lnTo>
                <a:lnTo>
                  <a:pt x="53430" y="53430"/>
                </a:lnTo>
                <a:lnTo>
                  <a:pt x="24905" y="90350"/>
                </a:lnTo>
                <a:lnTo>
                  <a:pt x="6516" y="133927"/>
                </a:lnTo>
                <a:lnTo>
                  <a:pt x="0" y="182423"/>
                </a:lnTo>
                <a:lnTo>
                  <a:pt x="6516" y="230919"/>
                </a:lnTo>
                <a:lnTo>
                  <a:pt x="24905" y="274496"/>
                </a:lnTo>
                <a:lnTo>
                  <a:pt x="53430" y="311417"/>
                </a:lnTo>
                <a:lnTo>
                  <a:pt x="90350" y="339941"/>
                </a:lnTo>
                <a:lnTo>
                  <a:pt x="133927" y="358331"/>
                </a:lnTo>
                <a:lnTo>
                  <a:pt x="182423" y="364847"/>
                </a:lnTo>
                <a:lnTo>
                  <a:pt x="230915" y="358331"/>
                </a:lnTo>
                <a:lnTo>
                  <a:pt x="274489" y="339941"/>
                </a:lnTo>
                <a:lnTo>
                  <a:pt x="311408" y="311417"/>
                </a:lnTo>
                <a:lnTo>
                  <a:pt x="339931" y="274496"/>
                </a:lnTo>
                <a:lnTo>
                  <a:pt x="358320" y="230919"/>
                </a:lnTo>
                <a:lnTo>
                  <a:pt x="364837" y="182423"/>
                </a:lnTo>
                <a:lnTo>
                  <a:pt x="358320" y="133927"/>
                </a:lnTo>
                <a:lnTo>
                  <a:pt x="339931" y="90350"/>
                </a:lnTo>
                <a:lnTo>
                  <a:pt x="311408" y="53430"/>
                </a:lnTo>
                <a:lnTo>
                  <a:pt x="274489" y="24905"/>
                </a:lnTo>
                <a:lnTo>
                  <a:pt x="230915" y="6516"/>
                </a:lnTo>
                <a:lnTo>
                  <a:pt x="18242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Deep Learning / Deep Neural Networks (DNN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1354D83-ED2E-49AD-A597-56000FA8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pPr/>
              <a:t>86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379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4743"/>
          </a:xfrm>
        </p:spPr>
        <p:txBody>
          <a:bodyPr/>
          <a:lstStyle/>
          <a:p>
            <a:r>
              <a:rPr lang="ru-RU" dirty="0"/>
              <a:t>Глубокие нейронные сети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662" y="1825625"/>
            <a:ext cx="11948409" cy="93256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AlexNet</a:t>
            </a:r>
            <a:endParaRPr lang="ru-RU" dirty="0"/>
          </a:p>
        </p:txBody>
      </p:sp>
      <p:pic>
        <p:nvPicPr>
          <p:cNvPr id="4098" name="Picture 2" descr="Картинки по запросу alex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17" y="1371600"/>
            <a:ext cx="11165965" cy="514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9C50A2E-7BE5-4A61-ABF0-04835A0AD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pPr/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41852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8C38A7-10C2-4068-BBF5-9EE3BA7FF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Глубокие нейронные сети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5F81A0-915C-4999-BE9B-9E4159B2F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C984849-EFCF-4F8E-B0F1-5A43D69C8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pPr/>
              <a:t>88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1A340D1-83C9-4EEE-A115-73B8F8DE57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99588"/>
            <a:ext cx="10120635" cy="54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2275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2"/>
          <p:cNvSpPr>
            <a:spLocks noChangeArrowheads="1"/>
          </p:cNvSpPr>
          <p:nvPr/>
        </p:nvSpPr>
        <p:spPr bwMode="auto">
          <a:xfrm>
            <a:off x="7928730" y="2679700"/>
            <a:ext cx="3105150" cy="1899444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98" name="object 18"/>
          <p:cNvSpPr>
            <a:spLocks noChangeArrowheads="1"/>
          </p:cNvSpPr>
          <p:nvPr/>
        </p:nvSpPr>
        <p:spPr bwMode="auto">
          <a:xfrm>
            <a:off x="1217613" y="3513137"/>
            <a:ext cx="82550" cy="41275"/>
          </a:xfrm>
          <a:custGeom>
            <a:avLst/>
            <a:gdLst>
              <a:gd name="T0" fmla="*/ 0 w 135889"/>
              <a:gd name="T1" fmla="*/ 0 h 67945"/>
              <a:gd name="T2" fmla="*/ 135889 w 135889"/>
              <a:gd name="T3" fmla="*/ 67945 h 67945"/>
            </a:gdLst>
            <a:ahLst/>
            <a:cxnLst/>
            <a:rect l="T0" t="T1" r="T2" b="T3"/>
            <a:pathLst>
              <a:path w="135889" h="67945">
                <a:moveTo>
                  <a:pt x="135744" y="67872"/>
                </a:moveTo>
                <a:lnTo>
                  <a:pt x="67872" y="0"/>
                </a:lnTo>
                <a:lnTo>
                  <a:pt x="0" y="67872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99" name="object 19"/>
          <p:cNvSpPr>
            <a:spLocks noChangeArrowheads="1"/>
          </p:cNvSpPr>
          <p:nvPr/>
        </p:nvSpPr>
        <p:spPr bwMode="auto">
          <a:xfrm>
            <a:off x="837407" y="3511550"/>
            <a:ext cx="421481" cy="788988"/>
          </a:xfrm>
          <a:custGeom>
            <a:avLst/>
            <a:gdLst>
              <a:gd name="T0" fmla="*/ 0 w 694689"/>
              <a:gd name="T1" fmla="*/ 0 h 1301750"/>
              <a:gd name="T2" fmla="*/ 694689 w 694689"/>
              <a:gd name="T3" fmla="*/ 1301750 h 1301750"/>
            </a:gdLst>
            <a:ahLst/>
            <a:cxnLst/>
            <a:rect l="T0" t="T1" r="T2" b="T3"/>
            <a:pathLst>
              <a:path w="694689" h="1301750">
                <a:moveTo>
                  <a:pt x="0" y="1301164"/>
                </a:moveTo>
                <a:lnTo>
                  <a:pt x="694387" y="835869"/>
                </a:lnTo>
                <a:lnTo>
                  <a:pt x="694387" y="0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00" name="object 20"/>
          <p:cNvSpPr>
            <a:spLocks noChangeArrowheads="1"/>
          </p:cNvSpPr>
          <p:nvPr/>
        </p:nvSpPr>
        <p:spPr bwMode="auto">
          <a:xfrm>
            <a:off x="838994" y="4242594"/>
            <a:ext cx="57150" cy="68263"/>
          </a:xfrm>
          <a:custGeom>
            <a:avLst/>
            <a:gdLst>
              <a:gd name="T0" fmla="*/ 0 w 94615"/>
              <a:gd name="T1" fmla="*/ 0 h 113029"/>
              <a:gd name="T2" fmla="*/ 94615 w 94615"/>
              <a:gd name="T3" fmla="*/ 113029 h 113029"/>
            </a:gdLst>
            <a:ahLst/>
            <a:cxnLst/>
            <a:rect l="T0" t="T1" r="T2" b="T3"/>
            <a:pathLst>
              <a:path w="94615" h="113029">
                <a:moveTo>
                  <a:pt x="18606" y="0"/>
                </a:moveTo>
                <a:lnTo>
                  <a:pt x="0" y="94164"/>
                </a:lnTo>
                <a:lnTo>
                  <a:pt x="94164" y="112771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01" name="object 21"/>
          <p:cNvSpPr>
            <a:spLocks noChangeArrowheads="1"/>
          </p:cNvSpPr>
          <p:nvPr/>
        </p:nvSpPr>
        <p:spPr bwMode="auto">
          <a:xfrm>
            <a:off x="1258888" y="4017963"/>
            <a:ext cx="420688" cy="282575"/>
          </a:xfrm>
          <a:custGeom>
            <a:avLst/>
            <a:gdLst>
              <a:gd name="T0" fmla="*/ 0 w 694689"/>
              <a:gd name="T1" fmla="*/ 0 h 465454"/>
              <a:gd name="T2" fmla="*/ 694689 w 694689"/>
              <a:gd name="T3" fmla="*/ 465454 h 465454"/>
            </a:gdLst>
            <a:ahLst/>
            <a:cxnLst/>
            <a:rect l="T0" t="T1" r="T2" b="T3"/>
            <a:pathLst>
              <a:path w="694689" h="465454">
                <a:moveTo>
                  <a:pt x="0" y="0"/>
                </a:moveTo>
                <a:lnTo>
                  <a:pt x="694397" y="465294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02" name="object 22"/>
          <p:cNvSpPr>
            <a:spLocks noChangeArrowheads="1"/>
          </p:cNvSpPr>
          <p:nvPr/>
        </p:nvSpPr>
        <p:spPr bwMode="auto">
          <a:xfrm>
            <a:off x="1620837" y="4242594"/>
            <a:ext cx="57944" cy="68263"/>
          </a:xfrm>
          <a:custGeom>
            <a:avLst/>
            <a:gdLst>
              <a:gd name="T0" fmla="*/ 0 w 94614"/>
              <a:gd name="T1" fmla="*/ 0 h 113029"/>
              <a:gd name="T2" fmla="*/ 94614 w 94614"/>
              <a:gd name="T3" fmla="*/ 113029 h 113029"/>
            </a:gdLst>
            <a:ahLst/>
            <a:cxnLst/>
            <a:rect l="T0" t="T1" r="T2" b="T3"/>
            <a:pathLst>
              <a:path w="94614" h="113029">
                <a:moveTo>
                  <a:pt x="75557" y="0"/>
                </a:moveTo>
                <a:lnTo>
                  <a:pt x="94164" y="94164"/>
                </a:lnTo>
                <a:lnTo>
                  <a:pt x="0" y="112771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03" name="object 23"/>
          <p:cNvSpPr>
            <a:spLocks noChangeArrowheads="1"/>
          </p:cNvSpPr>
          <p:nvPr/>
        </p:nvSpPr>
        <p:spPr bwMode="auto">
          <a:xfrm>
            <a:off x="4723000" y="3201590"/>
            <a:ext cx="57944" cy="62707"/>
          </a:xfrm>
          <a:custGeom>
            <a:avLst/>
            <a:gdLst>
              <a:gd name="T0" fmla="*/ 0 w 95885"/>
              <a:gd name="T1" fmla="*/ 0 h 103504"/>
              <a:gd name="T2" fmla="*/ 95885 w 95885"/>
              <a:gd name="T3" fmla="*/ 103504 h 103504"/>
            </a:gdLst>
            <a:ahLst/>
            <a:cxnLst/>
            <a:rect l="T0" t="T1" r="T2" b="T3"/>
            <a:pathLst>
              <a:path w="95885" h="103504">
                <a:moveTo>
                  <a:pt x="88321" y="103075"/>
                </a:moveTo>
                <a:lnTo>
                  <a:pt x="95693" y="7381"/>
                </a:lnTo>
                <a:lnTo>
                  <a:pt x="0" y="0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04" name="object 24"/>
          <p:cNvSpPr>
            <a:spLocks noChangeArrowheads="1"/>
          </p:cNvSpPr>
          <p:nvPr/>
        </p:nvSpPr>
        <p:spPr bwMode="auto">
          <a:xfrm>
            <a:off x="4397562" y="3204765"/>
            <a:ext cx="384969" cy="330200"/>
          </a:xfrm>
          <a:custGeom>
            <a:avLst/>
            <a:gdLst>
              <a:gd name="T0" fmla="*/ 0 w 635000"/>
              <a:gd name="T1" fmla="*/ 0 h 544195"/>
              <a:gd name="T2" fmla="*/ 635000 w 635000"/>
              <a:gd name="T3" fmla="*/ 544195 h 544195"/>
            </a:gdLst>
            <a:ahLst/>
            <a:cxnLst/>
            <a:rect l="T0" t="T1" r="T2" b="T3"/>
            <a:pathLst>
              <a:path w="635000" h="544195">
                <a:moveTo>
                  <a:pt x="0" y="543878"/>
                </a:moveTo>
                <a:lnTo>
                  <a:pt x="634724" y="0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05" name="object 25"/>
          <p:cNvSpPr>
            <a:spLocks noChangeArrowheads="1"/>
          </p:cNvSpPr>
          <p:nvPr/>
        </p:nvSpPr>
        <p:spPr bwMode="auto">
          <a:xfrm>
            <a:off x="4812693" y="3307953"/>
            <a:ext cx="53975" cy="76200"/>
          </a:xfrm>
          <a:custGeom>
            <a:avLst/>
            <a:gdLst>
              <a:gd name="T0" fmla="*/ 0 w 88900"/>
              <a:gd name="T1" fmla="*/ 0 h 125729"/>
              <a:gd name="T2" fmla="*/ 88900 w 88900"/>
              <a:gd name="T3" fmla="*/ 125729 h 125729"/>
            </a:gdLst>
            <a:ahLst/>
            <a:cxnLst/>
            <a:rect l="T0" t="T1" r="T2" b="T3"/>
            <a:pathLst>
              <a:path w="88900" h="125729">
                <a:moveTo>
                  <a:pt x="52260" y="125273"/>
                </a:moveTo>
                <a:lnTo>
                  <a:pt x="88761" y="36501"/>
                </a:lnTo>
                <a:lnTo>
                  <a:pt x="0" y="0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06" name="object 26"/>
          <p:cNvSpPr>
            <a:spLocks noChangeArrowheads="1"/>
          </p:cNvSpPr>
          <p:nvPr/>
        </p:nvSpPr>
        <p:spPr bwMode="auto">
          <a:xfrm>
            <a:off x="4399943" y="3329384"/>
            <a:ext cx="468313" cy="195263"/>
          </a:xfrm>
          <a:custGeom>
            <a:avLst/>
            <a:gdLst>
              <a:gd name="T0" fmla="*/ 0 w 771525"/>
              <a:gd name="T1" fmla="*/ 0 h 321945"/>
              <a:gd name="T2" fmla="*/ 771525 w 771525"/>
              <a:gd name="T3" fmla="*/ 321945 h 321945"/>
            </a:gdLst>
            <a:ahLst/>
            <a:cxnLst/>
            <a:rect l="T0" t="T1" r="T2" b="T3"/>
            <a:pathLst>
              <a:path w="771525" h="321945">
                <a:moveTo>
                  <a:pt x="0" y="321833"/>
                </a:moveTo>
                <a:lnTo>
                  <a:pt x="771442" y="0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07" name="object 27"/>
          <p:cNvSpPr>
            <a:spLocks noChangeArrowheads="1"/>
          </p:cNvSpPr>
          <p:nvPr/>
        </p:nvSpPr>
        <p:spPr bwMode="auto">
          <a:xfrm>
            <a:off x="4842856" y="3194447"/>
            <a:ext cx="749300" cy="323850"/>
          </a:xfrm>
          <a:custGeom>
            <a:avLst/>
            <a:gdLst>
              <a:gd name="T0" fmla="*/ 0 w 1235075"/>
              <a:gd name="T1" fmla="*/ 0 h 534035"/>
              <a:gd name="T2" fmla="*/ 1235075 w 1235075"/>
              <a:gd name="T3" fmla="*/ 534035 h 534035"/>
            </a:gdLst>
            <a:ahLst/>
            <a:cxnLst/>
            <a:rect l="T0" t="T1" r="T2" b="T3"/>
            <a:pathLst>
              <a:path w="1235075" h="534035">
                <a:moveTo>
                  <a:pt x="0" y="0"/>
                </a:moveTo>
                <a:lnTo>
                  <a:pt x="1234454" y="534025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08" name="object 28"/>
          <p:cNvSpPr>
            <a:spLocks noChangeArrowheads="1"/>
          </p:cNvSpPr>
          <p:nvPr/>
        </p:nvSpPr>
        <p:spPr bwMode="auto">
          <a:xfrm>
            <a:off x="4913499" y="3415903"/>
            <a:ext cx="46038" cy="82550"/>
          </a:xfrm>
          <a:custGeom>
            <a:avLst/>
            <a:gdLst>
              <a:gd name="T0" fmla="*/ 0 w 76200"/>
              <a:gd name="T1" fmla="*/ 0 h 135254"/>
              <a:gd name="T2" fmla="*/ 76200 w 76200"/>
              <a:gd name="T3" fmla="*/ 135254 h 135254"/>
            </a:gdLst>
            <a:ahLst/>
            <a:cxnLst/>
            <a:rect l="T0" t="T1" r="T2" b="T3"/>
            <a:pathLst>
              <a:path w="76200" h="135254">
                <a:moveTo>
                  <a:pt x="16502" y="134739"/>
                </a:moveTo>
                <a:lnTo>
                  <a:pt x="75620" y="59118"/>
                </a:lnTo>
                <a:lnTo>
                  <a:pt x="0" y="0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09" name="object 29"/>
          <p:cNvSpPr>
            <a:spLocks noChangeArrowheads="1"/>
          </p:cNvSpPr>
          <p:nvPr/>
        </p:nvSpPr>
        <p:spPr bwMode="auto">
          <a:xfrm>
            <a:off x="4404706" y="3451622"/>
            <a:ext cx="556419" cy="68263"/>
          </a:xfrm>
          <a:custGeom>
            <a:avLst/>
            <a:gdLst>
              <a:gd name="T0" fmla="*/ 0 w 916939"/>
              <a:gd name="T1" fmla="*/ 0 h 112395"/>
              <a:gd name="T2" fmla="*/ 916939 w 916939"/>
              <a:gd name="T3" fmla="*/ 112395 h 112395"/>
            </a:gdLst>
            <a:ahLst/>
            <a:cxnLst/>
            <a:rect l="T0" t="T1" r="T2" b="T3"/>
            <a:pathLst>
              <a:path w="916939" h="112395">
                <a:moveTo>
                  <a:pt x="0" y="112268"/>
                </a:moveTo>
                <a:lnTo>
                  <a:pt x="916809" y="0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10" name="object 30"/>
          <p:cNvSpPr>
            <a:spLocks noChangeArrowheads="1"/>
          </p:cNvSpPr>
          <p:nvPr/>
        </p:nvSpPr>
        <p:spPr bwMode="auto">
          <a:xfrm>
            <a:off x="4739668" y="3610372"/>
            <a:ext cx="51594" cy="79375"/>
          </a:xfrm>
          <a:custGeom>
            <a:avLst/>
            <a:gdLst>
              <a:gd name="T0" fmla="*/ 0 w 84454"/>
              <a:gd name="T1" fmla="*/ 0 h 130810"/>
              <a:gd name="T2" fmla="*/ 84454 w 84454"/>
              <a:gd name="T3" fmla="*/ 130810 h 130810"/>
            </a:gdLst>
            <a:ahLst/>
            <a:cxnLst/>
            <a:rect l="T0" t="T1" r="T2" b="T3"/>
            <a:pathLst>
              <a:path w="84454" h="130810">
                <a:moveTo>
                  <a:pt x="38145" y="130268"/>
                </a:moveTo>
                <a:lnTo>
                  <a:pt x="84206" y="46061"/>
                </a:lnTo>
                <a:lnTo>
                  <a:pt x="0" y="0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11" name="object 31"/>
          <p:cNvSpPr>
            <a:spLocks noChangeArrowheads="1"/>
          </p:cNvSpPr>
          <p:nvPr/>
        </p:nvSpPr>
        <p:spPr bwMode="auto">
          <a:xfrm>
            <a:off x="4410262" y="3638153"/>
            <a:ext cx="382588" cy="111919"/>
          </a:xfrm>
          <a:custGeom>
            <a:avLst/>
            <a:gdLst>
              <a:gd name="T0" fmla="*/ 0 w 630554"/>
              <a:gd name="T1" fmla="*/ 0 h 184785"/>
              <a:gd name="T2" fmla="*/ 630554 w 630554"/>
              <a:gd name="T3" fmla="*/ 184785 h 184785"/>
            </a:gdLst>
            <a:ahLst/>
            <a:cxnLst/>
            <a:rect l="T0" t="T1" r="T2" b="T3"/>
            <a:pathLst>
              <a:path w="630554" h="184785">
                <a:moveTo>
                  <a:pt x="0" y="184465"/>
                </a:moveTo>
                <a:lnTo>
                  <a:pt x="630116" y="0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12" name="object 32"/>
          <p:cNvSpPr>
            <a:spLocks noChangeArrowheads="1"/>
          </p:cNvSpPr>
          <p:nvPr/>
        </p:nvSpPr>
        <p:spPr bwMode="auto">
          <a:xfrm>
            <a:off x="5540562" y="3476227"/>
            <a:ext cx="47625" cy="81757"/>
          </a:xfrm>
          <a:custGeom>
            <a:avLst/>
            <a:gdLst>
              <a:gd name="T0" fmla="*/ 0 w 78104"/>
              <a:gd name="T1" fmla="*/ 0 h 134620"/>
              <a:gd name="T2" fmla="*/ 78104 w 78104"/>
              <a:gd name="T3" fmla="*/ 134620 h 134620"/>
            </a:gdLst>
            <a:ahLst/>
            <a:cxnLst/>
            <a:rect l="T0" t="T1" r="T2" b="T3"/>
            <a:pathLst>
              <a:path w="78104" h="134620">
                <a:moveTo>
                  <a:pt x="21140" y="134079"/>
                </a:moveTo>
                <a:lnTo>
                  <a:pt x="77620" y="56469"/>
                </a:lnTo>
                <a:lnTo>
                  <a:pt x="0" y="0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13" name="object 33"/>
          <p:cNvSpPr>
            <a:spLocks noChangeArrowheads="1"/>
          </p:cNvSpPr>
          <p:nvPr/>
        </p:nvSpPr>
        <p:spPr bwMode="auto">
          <a:xfrm>
            <a:off x="4829362" y="3510359"/>
            <a:ext cx="760413" cy="119856"/>
          </a:xfrm>
          <a:custGeom>
            <a:avLst/>
            <a:gdLst>
              <a:gd name="T0" fmla="*/ 0 w 1253489"/>
              <a:gd name="T1" fmla="*/ 0 h 198120"/>
              <a:gd name="T2" fmla="*/ 1253489 w 1253489"/>
              <a:gd name="T3" fmla="*/ 198120 h 198120"/>
            </a:gdLst>
            <a:ahLst/>
            <a:cxnLst/>
            <a:rect l="T0" t="T1" r="T2" b="T3"/>
            <a:pathLst>
              <a:path w="1253489" h="198120">
                <a:moveTo>
                  <a:pt x="0" y="197596"/>
                </a:moveTo>
                <a:lnTo>
                  <a:pt x="1253249" y="0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14" name="object 34"/>
          <p:cNvSpPr>
            <a:spLocks noChangeArrowheads="1"/>
          </p:cNvSpPr>
          <p:nvPr/>
        </p:nvSpPr>
        <p:spPr bwMode="auto">
          <a:xfrm>
            <a:off x="4829362" y="3703240"/>
            <a:ext cx="42069" cy="82550"/>
          </a:xfrm>
          <a:custGeom>
            <a:avLst/>
            <a:gdLst>
              <a:gd name="T0" fmla="*/ 0 w 69214"/>
              <a:gd name="T1" fmla="*/ 0 h 135890"/>
              <a:gd name="T2" fmla="*/ 69214 w 69214"/>
              <a:gd name="T3" fmla="*/ 135890 h 135890"/>
            </a:gdLst>
            <a:ahLst/>
            <a:cxnLst/>
            <a:rect l="T0" t="T1" r="T2" b="T3"/>
            <a:pathLst>
              <a:path w="69214" h="135890">
                <a:moveTo>
                  <a:pt x="1507" y="135734"/>
                </a:moveTo>
                <a:lnTo>
                  <a:pt x="68615" y="67107"/>
                </a:lnTo>
                <a:lnTo>
                  <a:pt x="0" y="0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15" name="object 35"/>
          <p:cNvSpPr>
            <a:spLocks noChangeArrowheads="1"/>
          </p:cNvSpPr>
          <p:nvPr/>
        </p:nvSpPr>
        <p:spPr bwMode="auto">
          <a:xfrm>
            <a:off x="4413437" y="3743722"/>
            <a:ext cx="459581" cy="4763"/>
          </a:xfrm>
          <a:custGeom>
            <a:avLst/>
            <a:gdLst>
              <a:gd name="T0" fmla="*/ 0 w 758189"/>
              <a:gd name="T1" fmla="*/ 0 h 7620"/>
              <a:gd name="T2" fmla="*/ 758189 w 758189"/>
              <a:gd name="T3" fmla="*/ 7620 h 7620"/>
            </a:gdLst>
            <a:ahLst/>
            <a:cxnLst/>
            <a:rect l="T0" t="T1" r="T2" b="T3"/>
            <a:pathLst>
              <a:path w="758189" h="7620">
                <a:moveTo>
                  <a:pt x="0" y="7287"/>
                </a:moveTo>
                <a:lnTo>
                  <a:pt x="757579" y="0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16" name="object 36"/>
          <p:cNvSpPr>
            <a:spLocks noChangeArrowheads="1"/>
          </p:cNvSpPr>
          <p:nvPr/>
        </p:nvSpPr>
        <p:spPr bwMode="auto">
          <a:xfrm>
            <a:off x="5541356" y="3703240"/>
            <a:ext cx="41275" cy="82550"/>
          </a:xfrm>
          <a:custGeom>
            <a:avLst/>
            <a:gdLst>
              <a:gd name="T0" fmla="*/ 0 w 69214"/>
              <a:gd name="T1" fmla="*/ 0 h 135890"/>
              <a:gd name="T2" fmla="*/ 69214 w 69214"/>
              <a:gd name="T3" fmla="*/ 135890 h 135890"/>
            </a:gdLst>
            <a:ahLst/>
            <a:cxnLst/>
            <a:rect l="T0" t="T1" r="T2" b="T3"/>
            <a:pathLst>
              <a:path w="69214" h="135890">
                <a:moveTo>
                  <a:pt x="1507" y="135734"/>
                </a:moveTo>
                <a:lnTo>
                  <a:pt x="68615" y="67107"/>
                </a:lnTo>
                <a:lnTo>
                  <a:pt x="0" y="0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17" name="object 37"/>
          <p:cNvSpPr>
            <a:spLocks noChangeArrowheads="1"/>
          </p:cNvSpPr>
          <p:nvPr/>
        </p:nvSpPr>
        <p:spPr bwMode="auto">
          <a:xfrm>
            <a:off x="4942075" y="3743722"/>
            <a:ext cx="642938" cy="4763"/>
          </a:xfrm>
          <a:custGeom>
            <a:avLst/>
            <a:gdLst>
              <a:gd name="T0" fmla="*/ 0 w 1059814"/>
              <a:gd name="T1" fmla="*/ 0 h 7620"/>
              <a:gd name="T2" fmla="*/ 1059814 w 1059814"/>
              <a:gd name="T3" fmla="*/ 7620 h 7620"/>
            </a:gdLst>
            <a:ahLst/>
            <a:cxnLst/>
            <a:rect l="T0" t="T1" r="T2" b="T3"/>
            <a:pathLst>
              <a:path w="1059814" h="7620">
                <a:moveTo>
                  <a:pt x="0" y="7287"/>
                </a:moveTo>
                <a:lnTo>
                  <a:pt x="1059213" y="0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18" name="object 38"/>
          <p:cNvSpPr>
            <a:spLocks noChangeArrowheads="1"/>
          </p:cNvSpPr>
          <p:nvPr/>
        </p:nvSpPr>
        <p:spPr bwMode="auto">
          <a:xfrm>
            <a:off x="5912831" y="3703240"/>
            <a:ext cx="41275" cy="82550"/>
          </a:xfrm>
          <a:custGeom>
            <a:avLst/>
            <a:gdLst>
              <a:gd name="T0" fmla="*/ 0 w 69215"/>
              <a:gd name="T1" fmla="*/ 0 h 135890"/>
              <a:gd name="T2" fmla="*/ 69215 w 69215"/>
              <a:gd name="T3" fmla="*/ 135890 h 135890"/>
            </a:gdLst>
            <a:ahLst/>
            <a:cxnLst/>
            <a:rect l="T0" t="T1" r="T2" b="T3"/>
            <a:pathLst>
              <a:path w="69215" h="135890">
                <a:moveTo>
                  <a:pt x="1507" y="135734"/>
                </a:moveTo>
                <a:lnTo>
                  <a:pt x="68615" y="67107"/>
                </a:lnTo>
                <a:lnTo>
                  <a:pt x="0" y="0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19" name="object 39"/>
          <p:cNvSpPr>
            <a:spLocks noChangeArrowheads="1"/>
          </p:cNvSpPr>
          <p:nvPr/>
        </p:nvSpPr>
        <p:spPr bwMode="auto">
          <a:xfrm>
            <a:off x="5635018" y="3743722"/>
            <a:ext cx="321469" cy="4763"/>
          </a:xfrm>
          <a:custGeom>
            <a:avLst/>
            <a:gdLst>
              <a:gd name="T0" fmla="*/ 0 w 530225"/>
              <a:gd name="T1" fmla="*/ 0 h 7620"/>
              <a:gd name="T2" fmla="*/ 530225 w 530225"/>
              <a:gd name="T3" fmla="*/ 7620 h 7620"/>
            </a:gdLst>
            <a:ahLst/>
            <a:cxnLst/>
            <a:rect l="T0" t="T1" r="T2" b="T3"/>
            <a:pathLst>
              <a:path w="530225" h="7620">
                <a:moveTo>
                  <a:pt x="0" y="7287"/>
                </a:moveTo>
                <a:lnTo>
                  <a:pt x="529606" y="0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20" name="object 40"/>
          <p:cNvSpPr>
            <a:spLocks noChangeArrowheads="1"/>
          </p:cNvSpPr>
          <p:nvPr/>
        </p:nvSpPr>
        <p:spPr bwMode="auto">
          <a:xfrm>
            <a:off x="4908737" y="3827859"/>
            <a:ext cx="49213" cy="80963"/>
          </a:xfrm>
          <a:custGeom>
            <a:avLst/>
            <a:gdLst>
              <a:gd name="T0" fmla="*/ 0 w 81279"/>
              <a:gd name="T1" fmla="*/ 0 h 132715"/>
              <a:gd name="T2" fmla="*/ 81279 w 81279"/>
              <a:gd name="T3" fmla="*/ 132715 h 132715"/>
            </a:gdLst>
            <a:ahLst/>
            <a:cxnLst/>
            <a:rect l="T0" t="T1" r="T2" b="T3"/>
            <a:pathLst>
              <a:path w="81279" h="132715">
                <a:moveTo>
                  <a:pt x="0" y="132634"/>
                </a:moveTo>
                <a:lnTo>
                  <a:pt x="80740" y="80730"/>
                </a:lnTo>
                <a:lnTo>
                  <a:pt x="28836" y="0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21" name="object 41"/>
          <p:cNvSpPr>
            <a:spLocks noChangeArrowheads="1"/>
          </p:cNvSpPr>
          <p:nvPr/>
        </p:nvSpPr>
        <p:spPr bwMode="auto">
          <a:xfrm>
            <a:off x="4384862" y="3751659"/>
            <a:ext cx="574675" cy="126206"/>
          </a:xfrm>
          <a:custGeom>
            <a:avLst/>
            <a:gdLst>
              <a:gd name="T0" fmla="*/ 0 w 948054"/>
              <a:gd name="T1" fmla="*/ 0 h 207645"/>
              <a:gd name="T2" fmla="*/ 948054 w 948054"/>
              <a:gd name="T3" fmla="*/ 207645 h 207645"/>
            </a:gdLst>
            <a:ahLst/>
            <a:cxnLst/>
            <a:rect l="T0" t="T1" r="T2" b="T3"/>
            <a:pathLst>
              <a:path w="948054" h="207645">
                <a:moveTo>
                  <a:pt x="0" y="0"/>
                </a:moveTo>
                <a:lnTo>
                  <a:pt x="947657" y="207491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22" name="object 42"/>
          <p:cNvSpPr>
            <a:spLocks noChangeArrowheads="1"/>
          </p:cNvSpPr>
          <p:nvPr/>
        </p:nvSpPr>
        <p:spPr bwMode="auto">
          <a:xfrm>
            <a:off x="5538181" y="3923903"/>
            <a:ext cx="48419" cy="80963"/>
          </a:xfrm>
          <a:custGeom>
            <a:avLst/>
            <a:gdLst>
              <a:gd name="T0" fmla="*/ 0 w 78739"/>
              <a:gd name="T1" fmla="*/ 0 h 133984"/>
              <a:gd name="T2" fmla="*/ 78739 w 78739"/>
              <a:gd name="T3" fmla="*/ 133984 h 133984"/>
            </a:gdLst>
            <a:ahLst/>
            <a:cxnLst/>
            <a:rect l="T0" t="T1" r="T2" b="T3"/>
            <a:pathLst>
              <a:path w="78739" h="133984">
                <a:moveTo>
                  <a:pt x="0" y="133765"/>
                </a:moveTo>
                <a:lnTo>
                  <a:pt x="78426" y="78426"/>
                </a:lnTo>
                <a:lnTo>
                  <a:pt x="23098" y="0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23" name="object 43"/>
          <p:cNvSpPr>
            <a:spLocks noChangeArrowheads="1"/>
          </p:cNvSpPr>
          <p:nvPr/>
        </p:nvSpPr>
        <p:spPr bwMode="auto">
          <a:xfrm>
            <a:off x="5007956" y="3870722"/>
            <a:ext cx="580232" cy="101600"/>
          </a:xfrm>
          <a:custGeom>
            <a:avLst/>
            <a:gdLst>
              <a:gd name="T0" fmla="*/ 0 w 956310"/>
              <a:gd name="T1" fmla="*/ 0 h 167004"/>
              <a:gd name="T2" fmla="*/ 956310 w 956310"/>
              <a:gd name="T3" fmla="*/ 167004 h 167004"/>
            </a:gdLst>
            <a:ahLst/>
            <a:cxnLst/>
            <a:rect l="T0" t="T1" r="T2" b="T3"/>
            <a:pathLst>
              <a:path w="956310" h="167004">
                <a:moveTo>
                  <a:pt x="0" y="0"/>
                </a:moveTo>
                <a:lnTo>
                  <a:pt x="955709" y="166455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24" name="object 44"/>
          <p:cNvSpPr>
            <a:spLocks noChangeArrowheads="1"/>
          </p:cNvSpPr>
          <p:nvPr/>
        </p:nvSpPr>
        <p:spPr bwMode="auto">
          <a:xfrm>
            <a:off x="4744431" y="4073922"/>
            <a:ext cx="53975" cy="76200"/>
          </a:xfrm>
          <a:custGeom>
            <a:avLst/>
            <a:gdLst>
              <a:gd name="T0" fmla="*/ 0 w 88900"/>
              <a:gd name="T1" fmla="*/ 0 h 125729"/>
              <a:gd name="T2" fmla="*/ 88900 w 88900"/>
              <a:gd name="T3" fmla="*/ 125729 h 125729"/>
            </a:gdLst>
            <a:ahLst/>
            <a:cxnLst/>
            <a:rect l="T0" t="T1" r="T2" b="T3"/>
            <a:pathLst>
              <a:path w="88900" h="125729">
                <a:moveTo>
                  <a:pt x="0" y="125462"/>
                </a:moveTo>
                <a:lnTo>
                  <a:pt x="88636" y="88636"/>
                </a:lnTo>
                <a:lnTo>
                  <a:pt x="51809" y="0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25" name="object 45"/>
          <p:cNvSpPr>
            <a:spLocks noChangeArrowheads="1"/>
          </p:cNvSpPr>
          <p:nvPr/>
        </p:nvSpPr>
        <p:spPr bwMode="auto">
          <a:xfrm>
            <a:off x="4405500" y="3965178"/>
            <a:ext cx="394494" cy="163513"/>
          </a:xfrm>
          <a:custGeom>
            <a:avLst/>
            <a:gdLst>
              <a:gd name="T0" fmla="*/ 0 w 650875"/>
              <a:gd name="T1" fmla="*/ 0 h 269875"/>
              <a:gd name="T2" fmla="*/ 650875 w 650875"/>
              <a:gd name="T3" fmla="*/ 269875 h 269875"/>
            </a:gdLst>
            <a:ahLst/>
            <a:cxnLst/>
            <a:rect l="T0" t="T1" r="T2" b="T3"/>
            <a:pathLst>
              <a:path w="650875" h="269875">
                <a:moveTo>
                  <a:pt x="0" y="0"/>
                </a:moveTo>
                <a:lnTo>
                  <a:pt x="650325" y="269656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26" name="object 46"/>
          <p:cNvSpPr>
            <a:spLocks noChangeArrowheads="1"/>
          </p:cNvSpPr>
          <p:nvPr/>
        </p:nvSpPr>
        <p:spPr bwMode="auto">
          <a:xfrm>
            <a:off x="4820631" y="4204890"/>
            <a:ext cx="57150" cy="70644"/>
          </a:xfrm>
          <a:custGeom>
            <a:avLst/>
            <a:gdLst>
              <a:gd name="T0" fmla="*/ 0 w 93979"/>
              <a:gd name="T1" fmla="*/ 0 h 116204"/>
              <a:gd name="T2" fmla="*/ 93979 w 93979"/>
              <a:gd name="T3" fmla="*/ 116204 h 116204"/>
            </a:gdLst>
            <a:ahLst/>
            <a:cxnLst/>
            <a:rect l="T0" t="T1" r="T2" b="T3"/>
            <a:pathLst>
              <a:path w="93979" h="116204">
                <a:moveTo>
                  <a:pt x="0" y="115598"/>
                </a:moveTo>
                <a:lnTo>
                  <a:pt x="93379" y="93379"/>
                </a:lnTo>
                <a:lnTo>
                  <a:pt x="71160" y="0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27" name="object 47"/>
          <p:cNvSpPr>
            <a:spLocks noChangeArrowheads="1"/>
          </p:cNvSpPr>
          <p:nvPr/>
        </p:nvSpPr>
        <p:spPr bwMode="auto">
          <a:xfrm>
            <a:off x="4397562" y="3965178"/>
            <a:ext cx="481013" cy="297657"/>
          </a:xfrm>
          <a:custGeom>
            <a:avLst/>
            <a:gdLst>
              <a:gd name="T0" fmla="*/ 0 w 793750"/>
              <a:gd name="T1" fmla="*/ 0 h 490220"/>
              <a:gd name="T2" fmla="*/ 793750 w 793750"/>
              <a:gd name="T3" fmla="*/ 490220 h 490220"/>
            </a:gdLst>
            <a:ahLst/>
            <a:cxnLst/>
            <a:rect l="T0" t="T1" r="T2" b="T3"/>
            <a:pathLst>
              <a:path w="793750" h="490220">
                <a:moveTo>
                  <a:pt x="0" y="0"/>
                </a:moveTo>
                <a:lnTo>
                  <a:pt x="793305" y="489985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28" name="object 48"/>
          <p:cNvSpPr>
            <a:spLocks noChangeArrowheads="1"/>
          </p:cNvSpPr>
          <p:nvPr/>
        </p:nvSpPr>
        <p:spPr bwMode="auto">
          <a:xfrm>
            <a:off x="4909531" y="4319984"/>
            <a:ext cx="57150" cy="68263"/>
          </a:xfrm>
          <a:custGeom>
            <a:avLst/>
            <a:gdLst>
              <a:gd name="T0" fmla="*/ 0 w 94614"/>
              <a:gd name="T1" fmla="*/ 0 h 112395"/>
              <a:gd name="T2" fmla="*/ 94614 w 94614"/>
              <a:gd name="T3" fmla="*/ 112395 h 112395"/>
            </a:gdLst>
            <a:ahLst/>
            <a:cxnLst/>
            <a:rect l="T0" t="T1" r="T2" b="T3"/>
            <a:pathLst>
              <a:path w="94614" h="112395">
                <a:moveTo>
                  <a:pt x="0" y="111881"/>
                </a:moveTo>
                <a:lnTo>
                  <a:pt x="94384" y="94384"/>
                </a:lnTo>
                <a:lnTo>
                  <a:pt x="76877" y="0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29" name="object 49"/>
          <p:cNvSpPr>
            <a:spLocks noChangeArrowheads="1"/>
          </p:cNvSpPr>
          <p:nvPr/>
        </p:nvSpPr>
        <p:spPr bwMode="auto">
          <a:xfrm>
            <a:off x="4375337" y="3969940"/>
            <a:ext cx="592931" cy="408782"/>
          </a:xfrm>
          <a:custGeom>
            <a:avLst/>
            <a:gdLst>
              <a:gd name="T0" fmla="*/ 0 w 977264"/>
              <a:gd name="T1" fmla="*/ 0 h 673734"/>
              <a:gd name="T2" fmla="*/ 977264 w 977264"/>
              <a:gd name="T3" fmla="*/ 673734 h 673734"/>
            </a:gdLst>
            <a:ahLst/>
            <a:cxnLst/>
            <a:rect l="T0" t="T1" r="T2" b="T3"/>
            <a:pathLst>
              <a:path w="977264" h="673734">
                <a:moveTo>
                  <a:pt x="0" y="0"/>
                </a:moveTo>
                <a:lnTo>
                  <a:pt x="977006" y="673424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30" name="object 50"/>
          <p:cNvSpPr>
            <a:spLocks noChangeArrowheads="1"/>
          </p:cNvSpPr>
          <p:nvPr/>
        </p:nvSpPr>
        <p:spPr bwMode="auto">
          <a:xfrm>
            <a:off x="4318980" y="2869009"/>
            <a:ext cx="1523207" cy="127794"/>
          </a:xfrm>
          <a:custGeom>
            <a:avLst/>
            <a:gdLst>
              <a:gd name="T0" fmla="*/ 0 w 2511425"/>
              <a:gd name="T1" fmla="*/ 0 h 211454"/>
              <a:gd name="T2" fmla="*/ 2511425 w 2511425"/>
              <a:gd name="T3" fmla="*/ 211454 h 211454"/>
            </a:gdLst>
            <a:ahLst/>
            <a:cxnLst/>
            <a:rect l="T0" t="T1" r="T2" b="T3"/>
            <a:pathLst>
              <a:path w="2511425" h="211454">
                <a:moveTo>
                  <a:pt x="2510949" y="211082"/>
                </a:moveTo>
                <a:lnTo>
                  <a:pt x="2502655" y="169999"/>
                </a:lnTo>
                <a:lnTo>
                  <a:pt x="2480035" y="136450"/>
                </a:lnTo>
                <a:lnTo>
                  <a:pt x="2446486" y="113830"/>
                </a:lnTo>
                <a:lnTo>
                  <a:pt x="2405403" y="105536"/>
                </a:lnTo>
                <a:lnTo>
                  <a:pt x="1361016" y="105536"/>
                </a:lnTo>
                <a:lnTo>
                  <a:pt x="1319934" y="97243"/>
                </a:lnTo>
                <a:lnTo>
                  <a:pt x="1286388" y="74627"/>
                </a:lnTo>
                <a:lnTo>
                  <a:pt x="1263772" y="41081"/>
                </a:lnTo>
                <a:lnTo>
                  <a:pt x="1255480" y="0"/>
                </a:lnTo>
                <a:lnTo>
                  <a:pt x="1247185" y="41081"/>
                </a:lnTo>
                <a:lnTo>
                  <a:pt x="1224566" y="74627"/>
                </a:lnTo>
                <a:lnTo>
                  <a:pt x="1191016" y="97243"/>
                </a:lnTo>
                <a:lnTo>
                  <a:pt x="1149933" y="105536"/>
                </a:lnTo>
                <a:lnTo>
                  <a:pt x="105536" y="105536"/>
                </a:lnTo>
                <a:lnTo>
                  <a:pt x="64458" y="113830"/>
                </a:lnTo>
                <a:lnTo>
                  <a:pt x="30912" y="136450"/>
                </a:lnTo>
                <a:lnTo>
                  <a:pt x="8294" y="169999"/>
                </a:lnTo>
                <a:lnTo>
                  <a:pt x="0" y="211082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" name="object 51"/>
          <p:cNvSpPr txBox="1"/>
          <p:nvPr/>
        </p:nvSpPr>
        <p:spPr>
          <a:xfrm>
            <a:off x="655638" y="5244307"/>
            <a:ext cx="11196051" cy="1225670"/>
          </a:xfrm>
          <a:prstGeom prst="rect">
            <a:avLst/>
          </a:prstGeom>
        </p:spPr>
        <p:txBody>
          <a:bodyPr wrap="square" lIns="0" tIns="7316" rIns="0" bIns="0">
            <a:spAutoFit/>
          </a:bodyPr>
          <a:lstStyle/>
          <a:p>
            <a:pPr marL="286488" indent="-278787" algn="just">
              <a:lnSpc>
                <a:spcPts val="2302"/>
              </a:lnSpc>
              <a:spcBef>
                <a:spcPts val="57"/>
              </a:spcBef>
              <a:buClr>
                <a:srgbClr val="000000"/>
              </a:buClr>
              <a:buFontTx/>
              <a:buChar char="—"/>
              <a:tabLst>
                <a:tab pos="286873" algn="l"/>
              </a:tabLst>
              <a:defRPr/>
            </a:pPr>
            <a:r>
              <a:rPr lang="ru-RU" sz="2000" spc="-34" dirty="0">
                <a:cs typeface="Calibri"/>
              </a:rPr>
              <a:t>Сложность поведенческой модели низкая/средняя (например, конечный автомат RFC).</a:t>
            </a:r>
            <a:endParaRPr lang="en-US" sz="2000" spc="-34" dirty="0">
              <a:cs typeface="Calibri"/>
            </a:endParaRPr>
          </a:p>
          <a:p>
            <a:pPr marL="286488" indent="-278787" algn="just">
              <a:lnSpc>
                <a:spcPts val="2302"/>
              </a:lnSpc>
              <a:spcBef>
                <a:spcPts val="57"/>
              </a:spcBef>
              <a:buClr>
                <a:srgbClr val="000000"/>
              </a:buClr>
              <a:buFontTx/>
              <a:buChar char="—"/>
              <a:tabLst>
                <a:tab pos="286873" algn="l"/>
              </a:tabLst>
              <a:defRPr/>
            </a:pPr>
            <a:r>
              <a:rPr lang="ru-RU" sz="2000" spc="-34" dirty="0">
                <a:cs typeface="Calibri"/>
              </a:rPr>
              <a:t>Код (аналитический классификатор) можно использовать для описания ожидаемого поведения.</a:t>
            </a:r>
            <a:endParaRPr lang="en-US" sz="2000" spc="-34" dirty="0">
              <a:cs typeface="Calibri"/>
            </a:endParaRPr>
          </a:p>
          <a:p>
            <a:pPr marL="286488" indent="-278787" algn="just">
              <a:lnSpc>
                <a:spcPts val="2302"/>
              </a:lnSpc>
              <a:spcBef>
                <a:spcPts val="57"/>
              </a:spcBef>
              <a:buClr>
                <a:srgbClr val="000000"/>
              </a:buClr>
              <a:buFontTx/>
              <a:buChar char="—"/>
              <a:tabLst>
                <a:tab pos="286873" algn="l"/>
              </a:tabLst>
              <a:defRPr/>
            </a:pPr>
            <a:r>
              <a:rPr lang="ru-RU" sz="2000" spc="-34" dirty="0">
                <a:cs typeface="Calibri"/>
              </a:rPr>
              <a:t>Данные интерпретируемые</a:t>
            </a:r>
            <a:endParaRPr lang="en-US" sz="2000" spc="-34" dirty="0">
              <a:cs typeface="Calibri"/>
            </a:endParaRPr>
          </a:p>
          <a:p>
            <a:pPr marL="286488" indent="-278787" algn="just">
              <a:lnSpc>
                <a:spcPts val="2302"/>
              </a:lnSpc>
              <a:spcBef>
                <a:spcPts val="57"/>
              </a:spcBef>
              <a:buClr>
                <a:srgbClr val="000000"/>
              </a:buClr>
              <a:buFontTx/>
              <a:buChar char="—"/>
              <a:tabLst>
                <a:tab pos="286873" algn="l"/>
              </a:tabLst>
              <a:defRPr/>
            </a:pPr>
            <a:r>
              <a:rPr lang="ru-RU" sz="2000" spc="-34" dirty="0">
                <a:cs typeface="Calibri"/>
              </a:rPr>
              <a:t>Ограниченных данных достаточно для низкого уровня ложных срабатываний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28663" y="4430713"/>
            <a:ext cx="1174750" cy="194387"/>
          </a:xfrm>
          <a:prstGeom prst="rect">
            <a:avLst/>
          </a:prstGeom>
        </p:spPr>
        <p:txBody>
          <a:bodyPr lIns="0" tIns="9627" rIns="0" bIns="0">
            <a:spAutoFit/>
          </a:bodyPr>
          <a:lstStyle/>
          <a:p>
            <a:pPr marL="7702">
              <a:spcBef>
                <a:spcPts val="76"/>
              </a:spcBef>
              <a:defRPr/>
            </a:pPr>
            <a:r>
              <a:rPr sz="1200" spc="-12" dirty="0">
                <a:latin typeface="Calibri"/>
                <a:cs typeface="Calibri"/>
              </a:rPr>
              <a:t>Observation</a:t>
            </a:r>
            <a:r>
              <a:rPr sz="1200" spc="-67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Vector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420977" y="2490390"/>
            <a:ext cx="1393031" cy="378619"/>
          </a:xfrm>
          <a:prstGeom prst="rect">
            <a:avLst/>
          </a:prstGeom>
        </p:spPr>
        <p:txBody>
          <a:bodyPr lIns="0" tIns="9627" rIns="0" bIns="0">
            <a:spAutoFit/>
          </a:bodyPr>
          <a:lstStyle/>
          <a:p>
            <a:pPr marL="7702">
              <a:spcBef>
                <a:spcPts val="76"/>
              </a:spcBef>
              <a:defRPr/>
            </a:pPr>
            <a:r>
              <a:rPr sz="1200" spc="-12" dirty="0">
                <a:latin typeface="Calibri"/>
                <a:cs typeface="Calibri"/>
              </a:rPr>
              <a:t>Analytic </a:t>
            </a:r>
            <a:r>
              <a:rPr sz="1200" spc="-15" dirty="0">
                <a:latin typeface="Calibri"/>
                <a:cs typeface="Calibri"/>
              </a:rPr>
              <a:t>Classifier</a:t>
            </a:r>
            <a:r>
              <a:rPr sz="1200" spc="-88" dirty="0">
                <a:latin typeface="Calibri"/>
                <a:cs typeface="Calibri"/>
              </a:rPr>
              <a:t> </a:t>
            </a:r>
            <a:r>
              <a:rPr sz="1200" spc="-12" dirty="0">
                <a:latin typeface="Calibri"/>
                <a:cs typeface="Calibri"/>
              </a:rPr>
              <a:t>Code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31825" y="4208463"/>
            <a:ext cx="115888" cy="198438"/>
          </a:xfrm>
          <a:prstGeom prst="rect">
            <a:avLst/>
          </a:prstGeom>
        </p:spPr>
        <p:txBody>
          <a:bodyPr lIns="0" tIns="9627" rIns="0" bIns="0">
            <a:spAutoFit/>
          </a:bodyPr>
          <a:lstStyle/>
          <a:p>
            <a:pPr marL="7702">
              <a:spcBef>
                <a:spcPts val="76"/>
              </a:spcBef>
              <a:defRPr/>
            </a:pPr>
            <a:r>
              <a:rPr sz="1200" i="1" spc="-15" dirty="0">
                <a:latin typeface="Calibri"/>
                <a:cs typeface="Calibri"/>
              </a:rPr>
              <a:t>x</a:t>
            </a:r>
            <a:r>
              <a:rPr sz="1200" i="1" spc="-306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117493" y="3323034"/>
            <a:ext cx="138113" cy="198438"/>
          </a:xfrm>
          <a:prstGeom prst="rect">
            <a:avLst/>
          </a:prstGeom>
        </p:spPr>
        <p:txBody>
          <a:bodyPr lIns="0" tIns="9627" rIns="0" bIns="0">
            <a:spAutoFit/>
          </a:bodyPr>
          <a:lstStyle/>
          <a:p>
            <a:pPr marL="7702">
              <a:spcBef>
                <a:spcPts val="76"/>
              </a:spcBef>
              <a:defRPr/>
            </a:pPr>
            <a:r>
              <a:rPr sz="1200" i="1" spc="-12" dirty="0">
                <a:latin typeface="Calibri"/>
                <a:cs typeface="Calibri"/>
              </a:rPr>
              <a:t>A</a:t>
            </a:r>
            <a:r>
              <a:rPr sz="1200" i="1" spc="-306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886512" y="3041253"/>
            <a:ext cx="230981" cy="766763"/>
          </a:xfrm>
          <a:prstGeom prst="rect">
            <a:avLst/>
          </a:prstGeom>
        </p:spPr>
        <p:txBody>
          <a:bodyPr lIns="0" tIns="9627" rIns="0" bIns="0">
            <a:spAutoFit/>
          </a:bodyPr>
          <a:lstStyle/>
          <a:p>
            <a:pPr marL="28880">
              <a:lnSpc>
                <a:spcPts val="1331"/>
              </a:lnSpc>
              <a:spcBef>
                <a:spcPts val="76"/>
              </a:spcBef>
              <a:defRPr/>
            </a:pPr>
            <a:r>
              <a:rPr sz="1200" i="1" spc="-161" dirty="0">
                <a:latin typeface="Calibri"/>
                <a:cs typeface="Calibri"/>
              </a:rPr>
              <a:t>N1</a:t>
            </a:r>
            <a:endParaRPr sz="1200">
              <a:latin typeface="Calibri"/>
              <a:cs typeface="Calibri"/>
            </a:endParaRPr>
          </a:p>
          <a:p>
            <a:pPr marL="115519">
              <a:lnSpc>
                <a:spcPts val="1331"/>
              </a:lnSpc>
              <a:defRPr/>
            </a:pPr>
            <a:r>
              <a:rPr sz="1200" i="1" spc="-161" dirty="0">
                <a:latin typeface="Calibri"/>
                <a:cs typeface="Calibri"/>
              </a:rPr>
              <a:t>S1</a:t>
            </a:r>
            <a:endParaRPr sz="1200">
              <a:latin typeface="Calibri"/>
              <a:cs typeface="Calibri"/>
            </a:endParaRPr>
          </a:p>
          <a:p>
            <a:pPr marL="7702">
              <a:lnSpc>
                <a:spcPts val="1298"/>
              </a:lnSpc>
              <a:spcBef>
                <a:spcPts val="595"/>
              </a:spcBef>
              <a:defRPr/>
            </a:pPr>
            <a:r>
              <a:rPr sz="1200" i="1" spc="-134" dirty="0">
                <a:latin typeface="Calibri"/>
                <a:cs typeface="Calibri"/>
              </a:rPr>
              <a:t>N2</a:t>
            </a:r>
            <a:endParaRPr sz="1200">
              <a:latin typeface="Calibri"/>
              <a:cs typeface="Calibri"/>
            </a:endParaRPr>
          </a:p>
          <a:p>
            <a:pPr marL="112439">
              <a:lnSpc>
                <a:spcPts val="1298"/>
              </a:lnSpc>
              <a:defRPr/>
            </a:pPr>
            <a:r>
              <a:rPr sz="1200" i="1" spc="-15" dirty="0">
                <a:latin typeface="Calibri"/>
                <a:cs typeface="Calibri"/>
              </a:rPr>
              <a:t>S</a:t>
            </a:r>
            <a:r>
              <a:rPr sz="1200" i="1" spc="-252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681850" y="3604022"/>
            <a:ext cx="84138" cy="198438"/>
          </a:xfrm>
          <a:prstGeom prst="rect">
            <a:avLst/>
          </a:prstGeom>
        </p:spPr>
        <p:txBody>
          <a:bodyPr lIns="0" tIns="9627" rIns="0" bIns="0">
            <a:spAutoFit/>
          </a:bodyPr>
          <a:lstStyle/>
          <a:p>
            <a:pPr marL="7702">
              <a:spcBef>
                <a:spcPts val="76"/>
              </a:spcBef>
              <a:defRPr/>
            </a:pPr>
            <a:r>
              <a:rPr sz="1200" i="1" spc="6" dirty="0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53187" y="3975497"/>
            <a:ext cx="286544" cy="471488"/>
          </a:xfrm>
          <a:prstGeom prst="rect">
            <a:avLst/>
          </a:prstGeom>
        </p:spPr>
        <p:txBody>
          <a:bodyPr lIns="0" tIns="9627" rIns="0" bIns="0">
            <a:spAutoFit/>
          </a:bodyPr>
          <a:lstStyle/>
          <a:p>
            <a:pPr marL="7702">
              <a:lnSpc>
                <a:spcPts val="1319"/>
              </a:lnSpc>
              <a:spcBef>
                <a:spcPts val="76"/>
              </a:spcBef>
              <a:defRPr/>
            </a:pPr>
            <a:r>
              <a:rPr sz="1200" i="1" spc="-134" dirty="0">
                <a:latin typeface="Calibri"/>
                <a:cs typeface="Calibri"/>
              </a:rPr>
              <a:t>N3</a:t>
            </a:r>
            <a:endParaRPr sz="1200">
              <a:latin typeface="Calibri"/>
              <a:cs typeface="Calibri"/>
            </a:endParaRPr>
          </a:p>
          <a:p>
            <a:pPr marL="89335">
              <a:lnSpc>
                <a:spcPts val="1107"/>
              </a:lnSpc>
              <a:defRPr/>
            </a:pPr>
            <a:r>
              <a:rPr sz="1200" i="1" spc="-137" dirty="0">
                <a:latin typeface="Calibri"/>
                <a:cs typeface="Calibri"/>
              </a:rPr>
              <a:t>S3</a:t>
            </a:r>
            <a:endParaRPr sz="1200">
              <a:latin typeface="Calibri"/>
              <a:cs typeface="Calibri"/>
            </a:endParaRPr>
          </a:p>
          <a:p>
            <a:pPr marL="148635">
              <a:lnSpc>
                <a:spcPts val="1206"/>
              </a:lnSpc>
              <a:defRPr/>
            </a:pPr>
            <a:r>
              <a:rPr sz="1200" i="1" spc="-12" dirty="0">
                <a:latin typeface="Calibri"/>
                <a:cs typeface="Calibri"/>
              </a:rPr>
              <a:t>A</a:t>
            </a:r>
            <a:r>
              <a:rPr sz="1200" i="1" spc="-258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673912" y="3330178"/>
            <a:ext cx="113506" cy="197644"/>
          </a:xfrm>
          <a:prstGeom prst="rect">
            <a:avLst/>
          </a:prstGeom>
        </p:spPr>
        <p:txBody>
          <a:bodyPr lIns="0" tIns="9627" rIns="0" bIns="0">
            <a:spAutoFit/>
          </a:bodyPr>
          <a:lstStyle/>
          <a:p>
            <a:pPr marL="7702">
              <a:spcBef>
                <a:spcPts val="76"/>
              </a:spcBef>
              <a:defRPr/>
            </a:pPr>
            <a:r>
              <a:rPr sz="1200" i="1" spc="9" dirty="0"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540" name="object 60"/>
          <p:cNvSpPr txBox="1">
            <a:spLocks noChangeArrowheads="1"/>
          </p:cNvSpPr>
          <p:nvPr/>
        </p:nvSpPr>
        <p:spPr bwMode="auto">
          <a:xfrm>
            <a:off x="3950563" y="3403996"/>
            <a:ext cx="344605" cy="68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16" rIns="0" bIns="0">
            <a:spAutoFit/>
          </a:bodyPr>
          <a:lstStyle>
            <a:lvl1pPr marL="14288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just">
              <a:lnSpc>
                <a:spcPct val="123000"/>
              </a:lnSpc>
              <a:spcBef>
                <a:spcPts val="56"/>
              </a:spcBef>
            </a:pPr>
            <a:r>
              <a:rPr lang="ru-RU" sz="1200" i="1">
                <a:latin typeface="Calibri" pitchFamily="34" charset="0"/>
              </a:rPr>
              <a:t>x1  x2  x3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819275" y="4208463"/>
            <a:ext cx="123032" cy="198438"/>
          </a:xfrm>
          <a:prstGeom prst="rect">
            <a:avLst/>
          </a:prstGeom>
        </p:spPr>
        <p:txBody>
          <a:bodyPr lIns="0" tIns="9627" rIns="0" bIns="0">
            <a:spAutoFit/>
          </a:bodyPr>
          <a:lstStyle/>
          <a:p>
            <a:pPr marL="7702">
              <a:spcBef>
                <a:spcPts val="76"/>
              </a:spcBef>
              <a:defRPr/>
            </a:pPr>
            <a:r>
              <a:rPr sz="1200" i="1" spc="-15" dirty="0">
                <a:latin typeface="Calibri"/>
                <a:cs typeface="Calibri"/>
              </a:rPr>
              <a:t>x</a:t>
            </a:r>
            <a:r>
              <a:rPr sz="1200" i="1" spc="-252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320800" y="3351213"/>
            <a:ext cx="123032" cy="198438"/>
          </a:xfrm>
          <a:prstGeom prst="rect">
            <a:avLst/>
          </a:prstGeom>
        </p:spPr>
        <p:txBody>
          <a:bodyPr lIns="0" tIns="9627" rIns="0" bIns="0">
            <a:spAutoFit/>
          </a:bodyPr>
          <a:lstStyle/>
          <a:p>
            <a:pPr marL="7702">
              <a:spcBef>
                <a:spcPts val="76"/>
              </a:spcBef>
              <a:defRPr/>
            </a:pPr>
            <a:r>
              <a:rPr sz="1200" i="1" spc="-15" dirty="0">
                <a:latin typeface="Calibri"/>
                <a:cs typeface="Calibri"/>
              </a:rPr>
              <a:t>x</a:t>
            </a:r>
            <a:r>
              <a:rPr sz="1200" i="1" spc="-258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546" name="object 66"/>
          <p:cNvSpPr>
            <a:spLocks noChangeArrowheads="1"/>
          </p:cNvSpPr>
          <p:nvPr/>
        </p:nvSpPr>
        <p:spPr bwMode="auto">
          <a:xfrm>
            <a:off x="4779356" y="3156347"/>
            <a:ext cx="91282" cy="9048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47" name="object 67"/>
          <p:cNvSpPr>
            <a:spLocks noChangeArrowheads="1"/>
          </p:cNvSpPr>
          <p:nvPr/>
        </p:nvSpPr>
        <p:spPr bwMode="auto">
          <a:xfrm>
            <a:off x="4857937" y="3288109"/>
            <a:ext cx="91281" cy="9048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48" name="object 68"/>
          <p:cNvSpPr>
            <a:spLocks noChangeArrowheads="1"/>
          </p:cNvSpPr>
          <p:nvPr/>
        </p:nvSpPr>
        <p:spPr bwMode="auto">
          <a:xfrm>
            <a:off x="4948425" y="3403997"/>
            <a:ext cx="91281" cy="9048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49" name="object 69"/>
          <p:cNvSpPr>
            <a:spLocks noChangeArrowheads="1"/>
          </p:cNvSpPr>
          <p:nvPr/>
        </p:nvSpPr>
        <p:spPr bwMode="auto">
          <a:xfrm>
            <a:off x="4779356" y="3587353"/>
            <a:ext cx="91282" cy="9048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50" name="object 70"/>
          <p:cNvSpPr>
            <a:spLocks noChangeArrowheads="1"/>
          </p:cNvSpPr>
          <p:nvPr/>
        </p:nvSpPr>
        <p:spPr bwMode="auto">
          <a:xfrm>
            <a:off x="4861906" y="3702446"/>
            <a:ext cx="91282" cy="91281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51" name="object 71"/>
          <p:cNvSpPr>
            <a:spLocks noChangeArrowheads="1"/>
          </p:cNvSpPr>
          <p:nvPr/>
        </p:nvSpPr>
        <p:spPr bwMode="auto">
          <a:xfrm>
            <a:off x="4948425" y="3837384"/>
            <a:ext cx="91281" cy="91281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52" name="object 72"/>
          <p:cNvSpPr>
            <a:spLocks noChangeArrowheads="1"/>
          </p:cNvSpPr>
          <p:nvPr/>
        </p:nvSpPr>
        <p:spPr bwMode="auto">
          <a:xfrm>
            <a:off x="4335650" y="3468290"/>
            <a:ext cx="91281" cy="90488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53" name="object 73"/>
          <p:cNvSpPr>
            <a:spLocks noChangeArrowheads="1"/>
          </p:cNvSpPr>
          <p:nvPr/>
        </p:nvSpPr>
        <p:spPr bwMode="auto">
          <a:xfrm>
            <a:off x="4335650" y="3698478"/>
            <a:ext cx="91281" cy="91282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54" name="object 74"/>
          <p:cNvSpPr>
            <a:spLocks noChangeArrowheads="1"/>
          </p:cNvSpPr>
          <p:nvPr/>
        </p:nvSpPr>
        <p:spPr bwMode="auto">
          <a:xfrm>
            <a:off x="4335650" y="3928665"/>
            <a:ext cx="91281" cy="90488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55" name="object 75"/>
          <p:cNvSpPr>
            <a:spLocks noChangeArrowheads="1"/>
          </p:cNvSpPr>
          <p:nvPr/>
        </p:nvSpPr>
        <p:spPr bwMode="auto">
          <a:xfrm>
            <a:off x="5573900" y="3468290"/>
            <a:ext cx="90488" cy="90488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56" name="object 76"/>
          <p:cNvSpPr>
            <a:spLocks noChangeArrowheads="1"/>
          </p:cNvSpPr>
          <p:nvPr/>
        </p:nvSpPr>
        <p:spPr bwMode="auto">
          <a:xfrm>
            <a:off x="5573900" y="3698478"/>
            <a:ext cx="90488" cy="9128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57" name="object 77"/>
          <p:cNvSpPr>
            <a:spLocks noChangeArrowheads="1"/>
          </p:cNvSpPr>
          <p:nvPr/>
        </p:nvSpPr>
        <p:spPr bwMode="auto">
          <a:xfrm>
            <a:off x="5935850" y="3698478"/>
            <a:ext cx="90488" cy="91282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58" name="object 78"/>
          <p:cNvSpPr>
            <a:spLocks noChangeArrowheads="1"/>
          </p:cNvSpPr>
          <p:nvPr/>
        </p:nvSpPr>
        <p:spPr bwMode="auto">
          <a:xfrm>
            <a:off x="5573900" y="3928665"/>
            <a:ext cx="90488" cy="90488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59" name="object 79"/>
          <p:cNvSpPr>
            <a:spLocks noChangeArrowheads="1"/>
          </p:cNvSpPr>
          <p:nvPr/>
        </p:nvSpPr>
        <p:spPr bwMode="auto">
          <a:xfrm>
            <a:off x="4783325" y="4082653"/>
            <a:ext cx="90488" cy="90488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60" name="object 80"/>
          <p:cNvSpPr>
            <a:spLocks noChangeArrowheads="1"/>
          </p:cNvSpPr>
          <p:nvPr/>
        </p:nvSpPr>
        <p:spPr bwMode="auto">
          <a:xfrm>
            <a:off x="4860318" y="4205684"/>
            <a:ext cx="90488" cy="90488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61" name="object 81"/>
          <p:cNvSpPr>
            <a:spLocks noChangeArrowheads="1"/>
          </p:cNvSpPr>
          <p:nvPr/>
        </p:nvSpPr>
        <p:spPr bwMode="auto">
          <a:xfrm>
            <a:off x="4953187" y="4330303"/>
            <a:ext cx="91281" cy="90488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62" name="object 82"/>
          <p:cNvSpPr>
            <a:spLocks noChangeArrowheads="1"/>
          </p:cNvSpPr>
          <p:nvPr/>
        </p:nvSpPr>
        <p:spPr bwMode="auto">
          <a:xfrm>
            <a:off x="4849206" y="3513534"/>
            <a:ext cx="724694" cy="622300"/>
          </a:xfrm>
          <a:custGeom>
            <a:avLst/>
            <a:gdLst>
              <a:gd name="T0" fmla="*/ 0 w 1195704"/>
              <a:gd name="T1" fmla="*/ 0 h 1026159"/>
              <a:gd name="T2" fmla="*/ 1195704 w 1195704"/>
              <a:gd name="T3" fmla="*/ 1026159 h 1026159"/>
            </a:gdLst>
            <a:ahLst/>
            <a:cxnLst/>
            <a:rect l="T0" t="T1" r="T2" b="T3"/>
            <a:pathLst>
              <a:path w="1195704" h="1026159">
                <a:moveTo>
                  <a:pt x="1195303" y="0"/>
                </a:moveTo>
                <a:lnTo>
                  <a:pt x="0" y="1025665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63" name="object 83"/>
          <p:cNvSpPr>
            <a:spLocks noChangeArrowheads="1"/>
          </p:cNvSpPr>
          <p:nvPr/>
        </p:nvSpPr>
        <p:spPr bwMode="auto">
          <a:xfrm>
            <a:off x="4925406" y="3329384"/>
            <a:ext cx="657225" cy="414338"/>
          </a:xfrm>
          <a:custGeom>
            <a:avLst/>
            <a:gdLst>
              <a:gd name="T0" fmla="*/ 0 w 1083945"/>
              <a:gd name="T1" fmla="*/ 0 h 683895"/>
              <a:gd name="T2" fmla="*/ 1083945 w 1083945"/>
              <a:gd name="T3" fmla="*/ 683895 h 683895"/>
            </a:gdLst>
            <a:ahLst/>
            <a:cxnLst/>
            <a:rect l="T0" t="T1" r="T2" b="T3"/>
            <a:pathLst>
              <a:path w="1083945" h="683895">
                <a:moveTo>
                  <a:pt x="0" y="0"/>
                </a:moveTo>
                <a:lnTo>
                  <a:pt x="1083673" y="683769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64" name="object 84"/>
          <p:cNvSpPr>
            <a:spLocks noChangeArrowheads="1"/>
          </p:cNvSpPr>
          <p:nvPr/>
        </p:nvSpPr>
        <p:spPr bwMode="auto">
          <a:xfrm>
            <a:off x="5002399" y="3451622"/>
            <a:ext cx="584200" cy="520700"/>
          </a:xfrm>
          <a:custGeom>
            <a:avLst/>
            <a:gdLst>
              <a:gd name="T0" fmla="*/ 0 w 963295"/>
              <a:gd name="T1" fmla="*/ 0 h 857884"/>
              <a:gd name="T2" fmla="*/ 963295 w 963295"/>
              <a:gd name="T3" fmla="*/ 857884 h 857884"/>
            </a:gdLst>
            <a:ahLst/>
            <a:cxnLst/>
            <a:rect l="T0" t="T1" r="T2" b="T3"/>
            <a:pathLst>
              <a:path w="963295" h="857884">
                <a:moveTo>
                  <a:pt x="0" y="0"/>
                </a:moveTo>
                <a:lnTo>
                  <a:pt x="962766" y="857272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65" name="object 85"/>
          <p:cNvSpPr>
            <a:spLocks noChangeArrowheads="1"/>
          </p:cNvSpPr>
          <p:nvPr/>
        </p:nvSpPr>
        <p:spPr bwMode="auto">
          <a:xfrm>
            <a:off x="5619143" y="3513534"/>
            <a:ext cx="334963" cy="230188"/>
          </a:xfrm>
          <a:custGeom>
            <a:avLst/>
            <a:gdLst>
              <a:gd name="T0" fmla="*/ 0 w 552450"/>
              <a:gd name="T1" fmla="*/ 0 h 379729"/>
              <a:gd name="T2" fmla="*/ 552450 w 552450"/>
              <a:gd name="T3" fmla="*/ 379729 h 379729"/>
            </a:gdLst>
            <a:ahLst/>
            <a:cxnLst/>
            <a:rect l="T0" t="T1" r="T2" b="T3"/>
            <a:pathLst>
              <a:path w="552450" h="379729">
                <a:moveTo>
                  <a:pt x="0" y="0"/>
                </a:moveTo>
                <a:lnTo>
                  <a:pt x="552276" y="379684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66" name="object 86"/>
          <p:cNvSpPr>
            <a:spLocks noChangeArrowheads="1"/>
          </p:cNvSpPr>
          <p:nvPr/>
        </p:nvSpPr>
        <p:spPr bwMode="auto">
          <a:xfrm>
            <a:off x="5619143" y="3743722"/>
            <a:ext cx="334963" cy="230188"/>
          </a:xfrm>
          <a:custGeom>
            <a:avLst/>
            <a:gdLst>
              <a:gd name="T0" fmla="*/ 0 w 552450"/>
              <a:gd name="T1" fmla="*/ 0 h 379729"/>
              <a:gd name="T2" fmla="*/ 552450 w 552450"/>
              <a:gd name="T3" fmla="*/ 379729 h 379729"/>
            </a:gdLst>
            <a:ahLst/>
            <a:cxnLst/>
            <a:rect l="T0" t="T1" r="T2" b="T3"/>
            <a:pathLst>
              <a:path w="552450" h="379729">
                <a:moveTo>
                  <a:pt x="0" y="379402"/>
                </a:moveTo>
                <a:lnTo>
                  <a:pt x="552276" y="0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67" name="object 87"/>
          <p:cNvSpPr>
            <a:spLocks noChangeArrowheads="1"/>
          </p:cNvSpPr>
          <p:nvPr/>
        </p:nvSpPr>
        <p:spPr bwMode="auto">
          <a:xfrm>
            <a:off x="4933343" y="3743722"/>
            <a:ext cx="649288" cy="519113"/>
          </a:xfrm>
          <a:custGeom>
            <a:avLst/>
            <a:gdLst>
              <a:gd name="T0" fmla="*/ 0 w 1071245"/>
              <a:gd name="T1" fmla="*/ 0 h 855345"/>
              <a:gd name="T2" fmla="*/ 1071245 w 1071245"/>
              <a:gd name="T3" fmla="*/ 855345 h 855345"/>
            </a:gdLst>
            <a:ahLst/>
            <a:cxnLst/>
            <a:rect l="T0" t="T1" r="T2" b="T3"/>
            <a:pathLst>
              <a:path w="1071245" h="855345">
                <a:moveTo>
                  <a:pt x="1070700" y="0"/>
                </a:moveTo>
                <a:lnTo>
                  <a:pt x="0" y="854968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68" name="object 88"/>
          <p:cNvSpPr>
            <a:spLocks noChangeArrowheads="1"/>
          </p:cNvSpPr>
          <p:nvPr/>
        </p:nvSpPr>
        <p:spPr bwMode="auto">
          <a:xfrm>
            <a:off x="5007955" y="3971528"/>
            <a:ext cx="578644" cy="416719"/>
          </a:xfrm>
          <a:custGeom>
            <a:avLst/>
            <a:gdLst>
              <a:gd name="T0" fmla="*/ 0 w 953135"/>
              <a:gd name="T1" fmla="*/ 0 h 687070"/>
              <a:gd name="T2" fmla="*/ 953135 w 953135"/>
              <a:gd name="T3" fmla="*/ 687070 h 687070"/>
            </a:gdLst>
            <a:ahLst/>
            <a:cxnLst/>
            <a:rect l="T0" t="T1" r="T2" b="T3"/>
            <a:pathLst>
              <a:path w="953135" h="687070">
                <a:moveTo>
                  <a:pt x="952777" y="0"/>
                </a:moveTo>
                <a:lnTo>
                  <a:pt x="0" y="686900"/>
                </a:lnTo>
              </a:path>
            </a:pathLst>
          </a:custGeom>
          <a:noFill/>
          <a:ln w="20941">
            <a:solidFill>
              <a:srgbClr val="00C1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9" name="object 89"/>
          <p:cNvSpPr txBox="1"/>
          <p:nvPr/>
        </p:nvSpPr>
        <p:spPr>
          <a:xfrm>
            <a:off x="5065900" y="3761184"/>
            <a:ext cx="146050" cy="198438"/>
          </a:xfrm>
          <a:prstGeom prst="rect">
            <a:avLst/>
          </a:prstGeom>
        </p:spPr>
        <p:txBody>
          <a:bodyPr lIns="0" tIns="9627" rIns="0" bIns="0">
            <a:spAutoFit/>
          </a:bodyPr>
          <a:lstStyle/>
          <a:p>
            <a:pPr marL="7702">
              <a:spcBef>
                <a:spcPts val="76"/>
              </a:spcBef>
              <a:defRPr/>
            </a:pPr>
            <a:r>
              <a:rPr sz="1200" i="1" spc="-12" dirty="0">
                <a:latin typeface="Calibri"/>
                <a:cs typeface="Calibri"/>
              </a:rPr>
              <a:t>A</a:t>
            </a:r>
            <a:r>
              <a:rPr sz="1200" i="1" spc="-252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657243" y="3937397"/>
            <a:ext cx="103188" cy="198438"/>
          </a:xfrm>
          <a:prstGeom prst="rect">
            <a:avLst/>
          </a:prstGeom>
        </p:spPr>
        <p:txBody>
          <a:bodyPr lIns="0" tIns="9627" rIns="0" bIns="0">
            <a:spAutoFit/>
          </a:bodyPr>
          <a:lstStyle/>
          <a:p>
            <a:pPr marL="7702">
              <a:spcBef>
                <a:spcPts val="76"/>
              </a:spcBef>
              <a:defRPr/>
            </a:pPr>
            <a:r>
              <a:rPr sz="1200" i="1" spc="9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073962" y="3629421"/>
            <a:ext cx="681038" cy="194387"/>
          </a:xfrm>
          <a:prstGeom prst="rect">
            <a:avLst/>
          </a:prstGeom>
        </p:spPr>
        <p:txBody>
          <a:bodyPr lIns="0" tIns="9627" rIns="0" bIns="0">
            <a:spAutoFit/>
          </a:bodyPr>
          <a:lstStyle/>
          <a:p>
            <a:pPr marL="7702">
              <a:spcBef>
                <a:spcPts val="76"/>
              </a:spcBef>
              <a:defRPr/>
            </a:pPr>
            <a:r>
              <a:rPr sz="1200" spc="-12" dirty="0">
                <a:latin typeface="Calibri"/>
                <a:cs typeface="Calibri"/>
              </a:rPr>
              <a:t>score</a:t>
            </a:r>
            <a:r>
              <a:rPr sz="1200" spc="-67" dirty="0">
                <a:latin typeface="Calibri"/>
                <a:cs typeface="Calibri"/>
              </a:rPr>
              <a:t> </a:t>
            </a:r>
            <a:r>
              <a:rPr sz="1200" i="1" spc="-57" dirty="0">
                <a:latin typeface="Calibri"/>
                <a:cs typeface="Calibri"/>
              </a:rPr>
              <a:t>(D0A)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ru-RU" dirty="0"/>
              <a:t>Глубокие нейронные сети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2A340D2-FD58-4EE9-9769-7866A8F9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pPr/>
              <a:t>89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905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7524DA51-4A07-4284-B3EC-BFA8C045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116E4F-C6E6-4632-AAA4-4F0BC6112D6C}" type="slidenum">
              <a:rPr lang="ru-RU" altLang="en-US">
                <a:latin typeface="Garamond" panose="02020404030301010803" pitchFamily="18" charset="0"/>
              </a:rPr>
              <a:pPr eaLnBrk="1" hangingPunct="1"/>
              <a:t>9</a:t>
            </a:fld>
            <a:endParaRPr lang="ru-RU" altLang="en-US">
              <a:latin typeface="Garamond" panose="02020404030301010803" pitchFamily="18" charset="0"/>
            </a:endParaRP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xmlns="" id="{6A0E68B3-9462-4488-AE58-B9F278431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52736"/>
          </a:xfrm>
          <a:solidFill>
            <a:srgbClr val="C00000"/>
          </a:solidFill>
        </p:spPr>
        <p:txBody>
          <a:bodyPr anchor="ctr">
            <a:normAutofit/>
          </a:bodyPr>
          <a:lstStyle/>
          <a:p>
            <a:pPr eaLnBrk="1" hangingPunct="1"/>
            <a:r>
              <a:rPr lang="ru-RU" altLang="ru-RU" dirty="0"/>
              <a:t>Логические методы представления знаний</a:t>
            </a:r>
            <a:endParaRPr lang="ru-RU" altLang="ru-RU" b="1" dirty="0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xmlns="" id="{CE7613A3-5ECB-4E4B-A051-7CB79D5FA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2638" y="1764890"/>
            <a:ext cx="5134898" cy="302341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ru-RU" altLang="ru-RU" dirty="0"/>
              <a:t>Логика предикатов 1-го порядка</a:t>
            </a:r>
          </a:p>
          <a:p>
            <a:pPr algn="just" eaLnBrk="1" hangingPunct="1"/>
            <a:r>
              <a:rPr lang="ru-RU" altLang="ru-RU" dirty="0"/>
              <a:t>Модальные логики</a:t>
            </a:r>
          </a:p>
          <a:p>
            <a:pPr algn="just" eaLnBrk="1" hangingPunct="1"/>
            <a:r>
              <a:rPr lang="ru-RU" altLang="ru-RU" dirty="0"/>
              <a:t>Нечеткие логики</a:t>
            </a:r>
          </a:p>
          <a:p>
            <a:pPr algn="just" eaLnBrk="1" hangingPunct="1"/>
            <a:r>
              <a:rPr lang="ru-RU" altLang="ru-RU" dirty="0" err="1"/>
              <a:t>Псевдофизические</a:t>
            </a:r>
            <a:r>
              <a:rPr lang="ru-RU" altLang="ru-RU" dirty="0"/>
              <a:t> логики</a:t>
            </a:r>
          </a:p>
          <a:p>
            <a:pPr algn="just" eaLnBrk="1" hangingPunct="1"/>
            <a:r>
              <a:rPr lang="ru-RU" altLang="ru-RU" dirty="0"/>
              <a:t>Дескрипторная логика</a:t>
            </a:r>
          </a:p>
        </p:txBody>
      </p:sp>
      <p:pic>
        <p:nvPicPr>
          <p:cNvPr id="4098" name="Picture 2" descr="МОДЕЛИ ПРЕДСТАВЛЕНИЯ ЗНАНИЙ КАК ОСНОВА ИДЕЙ ИСКУССТВЕННОГО ИНТЕЛЛЕКТА -  Методы,модели и алгоритмы в автоматизированной подготовке и оперативном  управлении производством РЭС">
            <a:extLst>
              <a:ext uri="{FF2B5EF4-FFF2-40B4-BE49-F238E27FC236}">
                <a16:creationId xmlns:a16="http://schemas.microsoft.com/office/drawing/2014/main" xmlns="" id="{D458E1EC-D576-4A46-A8EE-4EA06D029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633536"/>
            <a:ext cx="539115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93164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0" name="object 16"/>
          <p:cNvSpPr>
            <a:spLocks noChangeArrowheads="1"/>
          </p:cNvSpPr>
          <p:nvPr/>
        </p:nvSpPr>
        <p:spPr bwMode="auto">
          <a:xfrm>
            <a:off x="1636713" y="2955925"/>
            <a:ext cx="146050" cy="73025"/>
          </a:xfrm>
          <a:custGeom>
            <a:avLst/>
            <a:gdLst>
              <a:gd name="T0" fmla="*/ 0 w 240030"/>
              <a:gd name="T1" fmla="*/ 0 h 120014"/>
              <a:gd name="T2" fmla="*/ 240030 w 240030"/>
              <a:gd name="T3" fmla="*/ 120014 h 120014"/>
            </a:gdLst>
            <a:ahLst/>
            <a:cxnLst/>
            <a:rect l="T0" t="T1" r="T2" b="T3"/>
            <a:pathLst>
              <a:path w="240030" h="120014">
                <a:moveTo>
                  <a:pt x="239542" y="119765"/>
                </a:moveTo>
                <a:lnTo>
                  <a:pt x="119776" y="0"/>
                </a:lnTo>
                <a:lnTo>
                  <a:pt x="0" y="119765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1" name="object 17"/>
          <p:cNvSpPr>
            <a:spLocks noChangeArrowheads="1"/>
          </p:cNvSpPr>
          <p:nvPr/>
        </p:nvSpPr>
        <p:spPr bwMode="auto">
          <a:xfrm>
            <a:off x="1709738" y="2952750"/>
            <a:ext cx="0" cy="812800"/>
          </a:xfrm>
          <a:custGeom>
            <a:avLst/>
            <a:gdLst>
              <a:gd name="T0" fmla="*/ 0 h 1340485"/>
              <a:gd name="T1" fmla="*/ 1340485 h 1340485"/>
            </a:gdLst>
            <a:ahLst/>
            <a:cxnLst/>
            <a:rect l="0" t="T0" r="0" b="T1"/>
            <a:pathLst>
              <a:path h="1340485">
                <a:moveTo>
                  <a:pt x="0" y="1340200"/>
                </a:moveTo>
                <a:lnTo>
                  <a:pt x="0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2" name="object 18"/>
          <p:cNvSpPr>
            <a:spLocks noChangeArrowheads="1"/>
          </p:cNvSpPr>
          <p:nvPr/>
        </p:nvSpPr>
        <p:spPr bwMode="auto">
          <a:xfrm>
            <a:off x="2328863" y="3693319"/>
            <a:ext cx="73025" cy="145256"/>
          </a:xfrm>
          <a:custGeom>
            <a:avLst/>
            <a:gdLst>
              <a:gd name="T0" fmla="*/ 0 w 120014"/>
              <a:gd name="T1" fmla="*/ 0 h 240029"/>
              <a:gd name="T2" fmla="*/ 120014 w 120014"/>
              <a:gd name="T3" fmla="*/ 240029 h 240029"/>
            </a:gdLst>
            <a:ahLst/>
            <a:cxnLst/>
            <a:rect l="T0" t="T1" r="T2" b="T3"/>
            <a:pathLst>
              <a:path w="120014" h="240029">
                <a:moveTo>
                  <a:pt x="0" y="239542"/>
                </a:moveTo>
                <a:lnTo>
                  <a:pt x="119765" y="119776"/>
                </a:lnTo>
                <a:lnTo>
                  <a:pt x="0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3" name="object 19"/>
          <p:cNvSpPr>
            <a:spLocks noChangeArrowheads="1"/>
          </p:cNvSpPr>
          <p:nvPr/>
        </p:nvSpPr>
        <p:spPr bwMode="auto">
          <a:xfrm>
            <a:off x="1709738" y="3765550"/>
            <a:ext cx="695325" cy="0"/>
          </a:xfrm>
          <a:custGeom>
            <a:avLst/>
            <a:gdLst>
              <a:gd name="T0" fmla="*/ 0 w 1146810"/>
              <a:gd name="T1" fmla="*/ 1146810 w 1146810"/>
            </a:gdLst>
            <a:ahLst/>
            <a:cxnLst/>
            <a:rect l="T0" t="0" r="T1" b="0"/>
            <a:pathLst>
              <a:path w="1146810">
                <a:moveTo>
                  <a:pt x="0" y="0"/>
                </a:moveTo>
                <a:lnTo>
                  <a:pt x="1146289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4" name="object 20"/>
          <p:cNvSpPr>
            <a:spLocks noChangeArrowheads="1"/>
          </p:cNvSpPr>
          <p:nvPr/>
        </p:nvSpPr>
        <p:spPr bwMode="auto">
          <a:xfrm>
            <a:off x="10818019" y="4348957"/>
            <a:ext cx="53975" cy="106363"/>
          </a:xfrm>
          <a:custGeom>
            <a:avLst/>
            <a:gdLst>
              <a:gd name="T0" fmla="*/ 0 w 88265"/>
              <a:gd name="T1" fmla="*/ 0 h 175895"/>
              <a:gd name="T2" fmla="*/ 88265 w 88265"/>
              <a:gd name="T3" fmla="*/ 175895 h 175895"/>
            </a:gdLst>
            <a:ahLst/>
            <a:cxnLst/>
            <a:rect l="T0" t="T1" r="T2" b="T3"/>
            <a:pathLst>
              <a:path w="88265" h="175895">
                <a:moveTo>
                  <a:pt x="0" y="175450"/>
                </a:moveTo>
                <a:lnTo>
                  <a:pt x="87725" y="87725"/>
                </a:lnTo>
                <a:lnTo>
                  <a:pt x="0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5" name="object 21"/>
          <p:cNvSpPr>
            <a:spLocks noChangeArrowheads="1"/>
          </p:cNvSpPr>
          <p:nvPr/>
        </p:nvSpPr>
        <p:spPr bwMode="auto">
          <a:xfrm>
            <a:off x="8614569" y="2844007"/>
            <a:ext cx="106363" cy="53975"/>
          </a:xfrm>
          <a:custGeom>
            <a:avLst/>
            <a:gdLst>
              <a:gd name="T0" fmla="*/ 0 w 175894"/>
              <a:gd name="T1" fmla="*/ 0 h 88264"/>
              <a:gd name="T2" fmla="*/ 175894 w 175894"/>
              <a:gd name="T3" fmla="*/ 88264 h 88264"/>
            </a:gdLst>
            <a:ahLst/>
            <a:cxnLst/>
            <a:rect l="T0" t="T1" r="T2" b="T3"/>
            <a:pathLst>
              <a:path w="175894" h="88264">
                <a:moveTo>
                  <a:pt x="175450" y="87725"/>
                </a:moveTo>
                <a:lnTo>
                  <a:pt x="87725" y="0"/>
                </a:lnTo>
                <a:lnTo>
                  <a:pt x="0" y="87725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6" name="object 22"/>
          <p:cNvSpPr>
            <a:spLocks noChangeArrowheads="1"/>
          </p:cNvSpPr>
          <p:nvPr/>
        </p:nvSpPr>
        <p:spPr bwMode="auto">
          <a:xfrm>
            <a:off x="1048544" y="3355975"/>
            <a:ext cx="99219" cy="126207"/>
          </a:xfrm>
          <a:custGeom>
            <a:avLst/>
            <a:gdLst>
              <a:gd name="T0" fmla="*/ 0 w 163830"/>
              <a:gd name="T1" fmla="*/ 0 h 207645"/>
              <a:gd name="T2" fmla="*/ 163830 w 163830"/>
              <a:gd name="T3" fmla="*/ 207645 h 207645"/>
            </a:gdLst>
            <a:ahLst/>
            <a:cxnLst/>
            <a:rect l="T0" t="T1" r="T2" b="T3"/>
            <a:pathLst>
              <a:path w="163830" h="207645">
                <a:moveTo>
                  <a:pt x="163628" y="0"/>
                </a:moveTo>
                <a:lnTo>
                  <a:pt x="0" y="43757"/>
                </a:lnTo>
                <a:lnTo>
                  <a:pt x="43757" y="207396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7" name="object 23"/>
          <p:cNvSpPr>
            <a:spLocks noChangeArrowheads="1"/>
          </p:cNvSpPr>
          <p:nvPr/>
        </p:nvSpPr>
        <p:spPr bwMode="auto">
          <a:xfrm>
            <a:off x="1045369" y="3381375"/>
            <a:ext cx="664369" cy="384175"/>
          </a:xfrm>
          <a:custGeom>
            <a:avLst/>
            <a:gdLst>
              <a:gd name="T0" fmla="*/ 0 w 1095375"/>
              <a:gd name="T1" fmla="*/ 0 h 633095"/>
              <a:gd name="T2" fmla="*/ 1095375 w 1095375"/>
              <a:gd name="T3" fmla="*/ 633095 h 633095"/>
            </a:gdLst>
            <a:ahLst/>
            <a:cxnLst/>
            <a:rect l="T0" t="T1" r="T2" b="T3"/>
            <a:pathLst>
              <a:path w="1095375" h="633095">
                <a:moveTo>
                  <a:pt x="1095191" y="633027"/>
                </a:moveTo>
                <a:lnTo>
                  <a:pt x="0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8" name="object 24"/>
          <p:cNvSpPr>
            <a:spLocks noChangeArrowheads="1"/>
          </p:cNvSpPr>
          <p:nvPr/>
        </p:nvSpPr>
        <p:spPr bwMode="auto">
          <a:xfrm>
            <a:off x="1960563" y="4262438"/>
            <a:ext cx="126207" cy="100013"/>
          </a:xfrm>
          <a:custGeom>
            <a:avLst/>
            <a:gdLst>
              <a:gd name="T0" fmla="*/ 0 w 207010"/>
              <a:gd name="T1" fmla="*/ 0 h 164465"/>
              <a:gd name="T2" fmla="*/ 207010 w 207010"/>
              <a:gd name="T3" fmla="*/ 164465 h 164465"/>
            </a:gdLst>
            <a:ahLst/>
            <a:cxnLst/>
            <a:rect l="T0" t="T1" r="T2" b="T3"/>
            <a:pathLst>
              <a:path w="207010" h="164465">
                <a:moveTo>
                  <a:pt x="0" y="121388"/>
                </a:moveTo>
                <a:lnTo>
                  <a:pt x="163942" y="163942"/>
                </a:lnTo>
                <a:lnTo>
                  <a:pt x="206506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9" name="object 25"/>
          <p:cNvSpPr>
            <a:spLocks noChangeArrowheads="1"/>
          </p:cNvSpPr>
          <p:nvPr/>
        </p:nvSpPr>
        <p:spPr bwMode="auto">
          <a:xfrm>
            <a:off x="1709738" y="3765550"/>
            <a:ext cx="352425" cy="599282"/>
          </a:xfrm>
          <a:custGeom>
            <a:avLst/>
            <a:gdLst>
              <a:gd name="T0" fmla="*/ 0 w 581025"/>
              <a:gd name="T1" fmla="*/ 0 h 988695"/>
              <a:gd name="T2" fmla="*/ 581025 w 581025"/>
              <a:gd name="T3" fmla="*/ 988695 h 988695"/>
            </a:gdLst>
            <a:ahLst/>
            <a:cxnLst/>
            <a:rect l="T0" t="T1" r="T2" b="T3"/>
            <a:pathLst>
              <a:path w="581025" h="988695">
                <a:moveTo>
                  <a:pt x="0" y="0"/>
                </a:moveTo>
                <a:lnTo>
                  <a:pt x="580882" y="98820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30" name="object 26"/>
          <p:cNvSpPr>
            <a:spLocks noChangeArrowheads="1"/>
          </p:cNvSpPr>
          <p:nvPr/>
        </p:nvSpPr>
        <p:spPr bwMode="auto">
          <a:xfrm>
            <a:off x="989013" y="4174332"/>
            <a:ext cx="101600" cy="118269"/>
          </a:xfrm>
          <a:custGeom>
            <a:avLst/>
            <a:gdLst>
              <a:gd name="T0" fmla="*/ 0 w 167005"/>
              <a:gd name="T1" fmla="*/ 0 h 195579"/>
              <a:gd name="T2" fmla="*/ 167005 w 167005"/>
              <a:gd name="T3" fmla="*/ 195579 h 195579"/>
            </a:gdLst>
            <a:ahLst/>
            <a:cxnLst/>
            <a:rect l="T0" t="T1" r="T2" b="T3"/>
            <a:pathLst>
              <a:path w="167005" h="195579">
                <a:moveTo>
                  <a:pt x="28575" y="0"/>
                </a:moveTo>
                <a:lnTo>
                  <a:pt x="0" y="166958"/>
                </a:lnTo>
                <a:lnTo>
                  <a:pt x="166958" y="195522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31" name="object 27"/>
          <p:cNvSpPr>
            <a:spLocks noChangeArrowheads="1"/>
          </p:cNvSpPr>
          <p:nvPr/>
        </p:nvSpPr>
        <p:spPr bwMode="auto">
          <a:xfrm>
            <a:off x="989013" y="3765550"/>
            <a:ext cx="720725" cy="509588"/>
          </a:xfrm>
          <a:custGeom>
            <a:avLst/>
            <a:gdLst>
              <a:gd name="T0" fmla="*/ 0 w 1188085"/>
              <a:gd name="T1" fmla="*/ 0 h 840740"/>
              <a:gd name="T2" fmla="*/ 1188085 w 1188085"/>
              <a:gd name="T3" fmla="*/ 840740 h 840740"/>
            </a:gdLst>
            <a:ahLst/>
            <a:cxnLst/>
            <a:rect l="T0" t="T1" r="T2" b="T3"/>
            <a:pathLst>
              <a:path w="1188085" h="840740">
                <a:moveTo>
                  <a:pt x="1187691" y="0"/>
                </a:moveTo>
                <a:lnTo>
                  <a:pt x="0" y="840592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32" name="object 28"/>
          <p:cNvSpPr>
            <a:spLocks noChangeArrowheads="1"/>
          </p:cNvSpPr>
          <p:nvPr/>
        </p:nvSpPr>
        <p:spPr bwMode="auto">
          <a:xfrm>
            <a:off x="4653757" y="4495800"/>
            <a:ext cx="1523206" cy="128588"/>
          </a:xfrm>
          <a:custGeom>
            <a:avLst/>
            <a:gdLst>
              <a:gd name="T0" fmla="*/ 0 w 2511425"/>
              <a:gd name="T1" fmla="*/ 0 h 211454"/>
              <a:gd name="T2" fmla="*/ 2511425 w 2511425"/>
              <a:gd name="T3" fmla="*/ 211454 h 211454"/>
            </a:gdLst>
            <a:ahLst/>
            <a:cxnLst/>
            <a:rect l="T0" t="T1" r="T2" b="T3"/>
            <a:pathLst>
              <a:path w="2511425" h="211454">
                <a:moveTo>
                  <a:pt x="0" y="0"/>
                </a:moveTo>
                <a:lnTo>
                  <a:pt x="8294" y="41083"/>
                </a:lnTo>
                <a:lnTo>
                  <a:pt x="30912" y="74632"/>
                </a:lnTo>
                <a:lnTo>
                  <a:pt x="64458" y="97252"/>
                </a:lnTo>
                <a:lnTo>
                  <a:pt x="105536" y="105546"/>
                </a:lnTo>
                <a:lnTo>
                  <a:pt x="1149923" y="105546"/>
                </a:lnTo>
                <a:lnTo>
                  <a:pt x="1191010" y="113839"/>
                </a:lnTo>
                <a:lnTo>
                  <a:pt x="1224559" y="136455"/>
                </a:lnTo>
                <a:lnTo>
                  <a:pt x="1247176" y="170000"/>
                </a:lnTo>
                <a:lnTo>
                  <a:pt x="1255469" y="211082"/>
                </a:lnTo>
                <a:lnTo>
                  <a:pt x="1263763" y="170000"/>
                </a:lnTo>
                <a:lnTo>
                  <a:pt x="1286382" y="136455"/>
                </a:lnTo>
                <a:lnTo>
                  <a:pt x="1319928" y="113839"/>
                </a:lnTo>
                <a:lnTo>
                  <a:pt x="1361005" y="105546"/>
                </a:lnTo>
                <a:lnTo>
                  <a:pt x="2405403" y="105546"/>
                </a:lnTo>
                <a:lnTo>
                  <a:pt x="2446486" y="97252"/>
                </a:lnTo>
                <a:lnTo>
                  <a:pt x="2480035" y="74632"/>
                </a:lnTo>
                <a:lnTo>
                  <a:pt x="2502655" y="41083"/>
                </a:lnTo>
                <a:lnTo>
                  <a:pt x="2510949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" name="object 29"/>
          <p:cNvSpPr txBox="1"/>
          <p:nvPr/>
        </p:nvSpPr>
        <p:spPr>
          <a:xfrm>
            <a:off x="654050" y="4649788"/>
            <a:ext cx="1173957" cy="194387"/>
          </a:xfrm>
          <a:prstGeom prst="rect">
            <a:avLst/>
          </a:prstGeom>
        </p:spPr>
        <p:txBody>
          <a:bodyPr lIns="0" tIns="9627" rIns="0" bIns="0">
            <a:spAutoFit/>
          </a:bodyPr>
          <a:lstStyle/>
          <a:p>
            <a:pPr marL="7702">
              <a:spcBef>
                <a:spcPts val="76"/>
              </a:spcBef>
              <a:defRPr/>
            </a:pPr>
            <a:r>
              <a:rPr sz="1200" spc="-12" dirty="0">
                <a:latin typeface="Calibri"/>
                <a:cs typeface="Calibri"/>
              </a:rPr>
              <a:t>Observation</a:t>
            </a:r>
            <a:r>
              <a:rPr sz="1200" spc="-67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Vector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659813" y="4649788"/>
            <a:ext cx="1677988" cy="194387"/>
          </a:xfrm>
          <a:prstGeom prst="rect">
            <a:avLst/>
          </a:prstGeom>
        </p:spPr>
        <p:txBody>
          <a:bodyPr lIns="0" tIns="9627" rIns="0" bIns="0">
            <a:spAutoFit/>
          </a:bodyPr>
          <a:lstStyle/>
          <a:p>
            <a:pPr marL="7702">
              <a:spcBef>
                <a:spcPts val="76"/>
              </a:spcBef>
              <a:defRPr/>
            </a:pPr>
            <a:r>
              <a:rPr sz="1200" spc="-12" dirty="0">
                <a:latin typeface="Calibri"/>
                <a:cs typeface="Calibri"/>
              </a:rPr>
              <a:t>Different Problems</a:t>
            </a:r>
            <a:r>
              <a:rPr sz="1200" spc="-82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Samples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535" name="object 31"/>
          <p:cNvSpPr txBox="1">
            <a:spLocks noChangeArrowheads="1"/>
          </p:cNvSpPr>
          <p:nvPr/>
        </p:nvSpPr>
        <p:spPr bwMode="auto">
          <a:xfrm>
            <a:off x="9446419" y="2925763"/>
            <a:ext cx="100806" cy="2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087" rIns="0" bIns="0">
            <a:spAutoFit/>
          </a:bodyPr>
          <a:lstStyle>
            <a:lvl1pPr marL="14288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spcBef>
                <a:spcPts val="63"/>
              </a:spcBef>
            </a:pPr>
            <a:r>
              <a:rPr lang="ru-RU" sz="1600">
                <a:latin typeface="Calibri" pitchFamily="34" charset="0"/>
              </a:rPr>
              <a:t>x</a:t>
            </a:r>
          </a:p>
        </p:txBody>
      </p:sp>
      <p:sp>
        <p:nvSpPr>
          <p:cNvPr id="21536" name="object 32"/>
          <p:cNvSpPr txBox="1">
            <a:spLocks noChangeArrowheads="1"/>
          </p:cNvSpPr>
          <p:nvPr/>
        </p:nvSpPr>
        <p:spPr bwMode="auto">
          <a:xfrm>
            <a:off x="10337007" y="2863057"/>
            <a:ext cx="100806" cy="2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087" rIns="0" bIns="0">
            <a:spAutoFit/>
          </a:bodyPr>
          <a:lstStyle>
            <a:lvl1pPr marL="14288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spcBef>
                <a:spcPts val="63"/>
              </a:spcBef>
            </a:pPr>
            <a:r>
              <a:rPr lang="ru-RU" sz="1600">
                <a:latin typeface="Calibri" pitchFamily="34" charset="0"/>
              </a:rPr>
              <a:t>x</a:t>
            </a:r>
          </a:p>
        </p:txBody>
      </p:sp>
      <p:sp>
        <p:nvSpPr>
          <p:cNvPr id="21537" name="object 33"/>
          <p:cNvSpPr txBox="1">
            <a:spLocks noChangeArrowheads="1"/>
          </p:cNvSpPr>
          <p:nvPr/>
        </p:nvSpPr>
        <p:spPr bwMode="auto">
          <a:xfrm>
            <a:off x="10102850" y="3173413"/>
            <a:ext cx="100807" cy="2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087" rIns="0" bIns="0">
            <a:spAutoFit/>
          </a:bodyPr>
          <a:lstStyle>
            <a:lvl1pPr marL="14288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spcBef>
                <a:spcPts val="63"/>
              </a:spcBef>
            </a:pPr>
            <a:r>
              <a:rPr lang="ru-RU" sz="1600">
                <a:latin typeface="Calibri" pitchFamily="34" charset="0"/>
              </a:rPr>
              <a:t>x</a:t>
            </a:r>
          </a:p>
        </p:txBody>
      </p:sp>
      <p:sp>
        <p:nvSpPr>
          <p:cNvPr id="21538" name="object 34"/>
          <p:cNvSpPr txBox="1">
            <a:spLocks noChangeArrowheads="1"/>
          </p:cNvSpPr>
          <p:nvPr/>
        </p:nvSpPr>
        <p:spPr bwMode="auto">
          <a:xfrm>
            <a:off x="9774238" y="3109913"/>
            <a:ext cx="100807" cy="2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087" rIns="0" bIns="0">
            <a:spAutoFit/>
          </a:bodyPr>
          <a:lstStyle>
            <a:lvl1pPr marL="14288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spcBef>
                <a:spcPts val="63"/>
              </a:spcBef>
            </a:pPr>
            <a:r>
              <a:rPr lang="ru-RU" sz="1600">
                <a:latin typeface="Calibri" pitchFamily="34" charset="0"/>
              </a:rPr>
              <a:t>x</a:t>
            </a:r>
          </a:p>
        </p:txBody>
      </p:sp>
      <p:sp>
        <p:nvSpPr>
          <p:cNvPr id="21539" name="object 35"/>
          <p:cNvSpPr txBox="1">
            <a:spLocks noChangeArrowheads="1"/>
          </p:cNvSpPr>
          <p:nvPr/>
        </p:nvSpPr>
        <p:spPr bwMode="auto">
          <a:xfrm>
            <a:off x="9328944" y="3214688"/>
            <a:ext cx="100806" cy="2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087" rIns="0" bIns="0">
            <a:spAutoFit/>
          </a:bodyPr>
          <a:lstStyle>
            <a:lvl1pPr marL="14288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spcBef>
                <a:spcPts val="63"/>
              </a:spcBef>
            </a:pPr>
            <a:r>
              <a:rPr lang="ru-RU" sz="1600">
                <a:latin typeface="Calibri" pitchFamily="34" charset="0"/>
              </a:rPr>
              <a:t>x</a:t>
            </a:r>
          </a:p>
        </p:txBody>
      </p:sp>
      <p:sp>
        <p:nvSpPr>
          <p:cNvPr id="21540" name="object 36"/>
          <p:cNvSpPr txBox="1">
            <a:spLocks noChangeArrowheads="1"/>
          </p:cNvSpPr>
          <p:nvPr/>
        </p:nvSpPr>
        <p:spPr bwMode="auto">
          <a:xfrm>
            <a:off x="9109869" y="3370263"/>
            <a:ext cx="100806" cy="2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087" rIns="0" bIns="0">
            <a:spAutoFit/>
          </a:bodyPr>
          <a:lstStyle>
            <a:lvl1pPr marL="14288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spcBef>
                <a:spcPts val="63"/>
              </a:spcBef>
            </a:pPr>
            <a:r>
              <a:rPr lang="ru-RU" sz="1600">
                <a:latin typeface="Calibri" pitchFamily="34" charset="0"/>
              </a:rPr>
              <a:t>x</a:t>
            </a:r>
          </a:p>
        </p:txBody>
      </p:sp>
      <p:sp>
        <p:nvSpPr>
          <p:cNvPr id="21541" name="object 37"/>
          <p:cNvSpPr txBox="1">
            <a:spLocks noChangeArrowheads="1"/>
          </p:cNvSpPr>
          <p:nvPr/>
        </p:nvSpPr>
        <p:spPr bwMode="auto">
          <a:xfrm>
            <a:off x="8826500" y="3690144"/>
            <a:ext cx="10080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087" rIns="0" bIns="0">
            <a:spAutoFit/>
          </a:bodyPr>
          <a:lstStyle>
            <a:lvl1pPr marL="14288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spcBef>
                <a:spcPts val="63"/>
              </a:spcBef>
            </a:pPr>
            <a:r>
              <a:rPr lang="ru-RU" sz="1600">
                <a:latin typeface="Calibri" pitchFamily="34" charset="0"/>
              </a:rPr>
              <a:t>x</a:t>
            </a:r>
          </a:p>
        </p:txBody>
      </p:sp>
      <p:sp>
        <p:nvSpPr>
          <p:cNvPr id="21542" name="object 38"/>
          <p:cNvSpPr txBox="1">
            <a:spLocks noChangeArrowheads="1"/>
          </p:cNvSpPr>
          <p:nvPr/>
        </p:nvSpPr>
        <p:spPr bwMode="auto">
          <a:xfrm>
            <a:off x="9025732" y="3981450"/>
            <a:ext cx="100806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087" rIns="0" bIns="0">
            <a:spAutoFit/>
          </a:bodyPr>
          <a:lstStyle>
            <a:lvl1pPr marL="14288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spcBef>
                <a:spcPts val="63"/>
              </a:spcBef>
            </a:pPr>
            <a:r>
              <a:rPr lang="ru-RU" sz="1600">
                <a:latin typeface="Calibri" pitchFamily="34" charset="0"/>
              </a:rPr>
              <a:t>x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820444" y="4649788"/>
            <a:ext cx="1187450" cy="194387"/>
          </a:xfrm>
          <a:prstGeom prst="rect">
            <a:avLst/>
          </a:prstGeom>
        </p:spPr>
        <p:txBody>
          <a:bodyPr lIns="0" tIns="9627" rIns="0" bIns="0">
            <a:spAutoFit/>
          </a:bodyPr>
          <a:lstStyle/>
          <a:p>
            <a:pPr marL="7702">
              <a:spcBef>
                <a:spcPts val="76"/>
              </a:spcBef>
              <a:defRPr/>
            </a:pPr>
            <a:r>
              <a:rPr sz="1200" spc="-12" dirty="0">
                <a:latin typeface="Calibri"/>
                <a:cs typeface="Calibri"/>
              </a:rPr>
              <a:t>Trained</a:t>
            </a:r>
            <a:r>
              <a:rPr sz="1200" spc="-67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coefficients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6432" y="4194175"/>
            <a:ext cx="141288" cy="244475"/>
          </a:xfrm>
          <a:prstGeom prst="rect">
            <a:avLst/>
          </a:prstGeom>
        </p:spPr>
        <p:txBody>
          <a:bodyPr lIns="0" tIns="9242" rIns="0" bIns="0">
            <a:spAutoFit/>
          </a:bodyPr>
          <a:lstStyle/>
          <a:p>
            <a:pPr marL="7702">
              <a:spcBef>
                <a:spcPts val="73"/>
              </a:spcBef>
              <a:defRPr/>
            </a:pPr>
            <a:r>
              <a:rPr sz="1500" i="1" spc="-18" dirty="0">
                <a:latin typeface="Calibri"/>
                <a:cs typeface="Calibri"/>
              </a:rPr>
              <a:t>x</a:t>
            </a:r>
            <a:r>
              <a:rPr sz="1500" i="1" spc="-388" dirty="0">
                <a:latin typeface="Calibri"/>
                <a:cs typeface="Calibri"/>
              </a:rPr>
              <a:t>1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127250" y="4240213"/>
            <a:ext cx="150019" cy="244475"/>
          </a:xfrm>
          <a:prstGeom prst="rect">
            <a:avLst/>
          </a:prstGeom>
        </p:spPr>
        <p:txBody>
          <a:bodyPr lIns="0" tIns="9242" rIns="0" bIns="0">
            <a:spAutoFit/>
          </a:bodyPr>
          <a:lstStyle/>
          <a:p>
            <a:pPr marL="7702">
              <a:spcBef>
                <a:spcPts val="73"/>
              </a:spcBef>
              <a:defRPr/>
            </a:pPr>
            <a:r>
              <a:rPr sz="1500" i="1" spc="-18" dirty="0">
                <a:latin typeface="Calibri"/>
                <a:cs typeface="Calibri"/>
              </a:rPr>
              <a:t>x</a:t>
            </a:r>
            <a:r>
              <a:rPr sz="1500" i="1" spc="-319" dirty="0">
                <a:latin typeface="Calibri"/>
                <a:cs typeface="Calibri"/>
              </a:rPr>
              <a:t>2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479675" y="3624263"/>
            <a:ext cx="149225" cy="243682"/>
          </a:xfrm>
          <a:prstGeom prst="rect">
            <a:avLst/>
          </a:prstGeom>
        </p:spPr>
        <p:txBody>
          <a:bodyPr lIns="0" tIns="9242" rIns="0" bIns="0">
            <a:spAutoFit/>
          </a:bodyPr>
          <a:lstStyle/>
          <a:p>
            <a:pPr marL="7702">
              <a:spcBef>
                <a:spcPts val="73"/>
              </a:spcBef>
              <a:defRPr/>
            </a:pPr>
            <a:r>
              <a:rPr sz="1500" i="1" spc="-18" dirty="0">
                <a:latin typeface="Calibri"/>
                <a:cs typeface="Calibri"/>
              </a:rPr>
              <a:t>x</a:t>
            </a:r>
            <a:r>
              <a:rPr sz="1500" i="1" spc="-328" dirty="0">
                <a:latin typeface="Calibri"/>
                <a:cs typeface="Calibri"/>
              </a:rPr>
              <a:t>3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12925" y="2787650"/>
            <a:ext cx="149225" cy="243682"/>
          </a:xfrm>
          <a:prstGeom prst="rect">
            <a:avLst/>
          </a:prstGeom>
        </p:spPr>
        <p:txBody>
          <a:bodyPr lIns="0" tIns="9242" rIns="0" bIns="0">
            <a:spAutoFit/>
          </a:bodyPr>
          <a:lstStyle/>
          <a:p>
            <a:pPr marL="7702">
              <a:spcBef>
                <a:spcPts val="73"/>
              </a:spcBef>
              <a:defRPr/>
            </a:pPr>
            <a:r>
              <a:rPr sz="1500" i="1" spc="-18" dirty="0">
                <a:latin typeface="Calibri"/>
                <a:cs typeface="Calibri"/>
              </a:rPr>
              <a:t>x</a:t>
            </a:r>
            <a:r>
              <a:rPr sz="1500" i="1" spc="-325" dirty="0">
                <a:latin typeface="Calibri"/>
                <a:cs typeface="Calibri"/>
              </a:rPr>
              <a:t>4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09613" y="3189288"/>
            <a:ext cx="148432" cy="243682"/>
          </a:xfrm>
          <a:prstGeom prst="rect">
            <a:avLst/>
          </a:prstGeom>
        </p:spPr>
        <p:txBody>
          <a:bodyPr lIns="0" tIns="9242" rIns="0" bIns="0">
            <a:spAutoFit/>
          </a:bodyPr>
          <a:lstStyle/>
          <a:p>
            <a:pPr marL="7702">
              <a:spcBef>
                <a:spcPts val="73"/>
              </a:spcBef>
              <a:defRPr/>
            </a:pPr>
            <a:r>
              <a:rPr sz="1500" i="1" spc="-18" dirty="0">
                <a:latin typeface="Calibri"/>
                <a:cs typeface="Calibri"/>
              </a:rPr>
              <a:t>x</a:t>
            </a:r>
            <a:r>
              <a:rPr sz="1500" i="1" spc="-328" dirty="0">
                <a:latin typeface="Calibri"/>
                <a:cs typeface="Calibri"/>
              </a:rPr>
              <a:t>5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52463" y="5244307"/>
            <a:ext cx="8844359" cy="1225670"/>
          </a:xfrm>
          <a:prstGeom prst="rect">
            <a:avLst/>
          </a:prstGeom>
        </p:spPr>
        <p:txBody>
          <a:bodyPr wrap="square" lIns="0" tIns="7316" rIns="0" bIns="0">
            <a:spAutoFit/>
          </a:bodyPr>
          <a:lstStyle/>
          <a:p>
            <a:pPr marL="286488" indent="-278787">
              <a:lnSpc>
                <a:spcPts val="2302"/>
              </a:lnSpc>
              <a:spcBef>
                <a:spcPts val="57"/>
              </a:spcBef>
              <a:buClr>
                <a:srgbClr val="000000"/>
              </a:buClr>
              <a:buFontTx/>
              <a:buChar char="—"/>
              <a:tabLst>
                <a:tab pos="286873" algn="l"/>
              </a:tabLst>
              <a:defRPr/>
            </a:pPr>
            <a:r>
              <a:rPr lang="ru-RU" sz="2000" spc="-34" dirty="0">
                <a:cs typeface="Calibri"/>
              </a:rPr>
              <a:t>Сложность поведенческой модели высокая/очень высокая</a:t>
            </a:r>
            <a:endParaRPr lang="en-US" sz="2000" spc="-34" dirty="0">
              <a:cs typeface="Calibri"/>
            </a:endParaRPr>
          </a:p>
          <a:p>
            <a:pPr marL="286488" indent="-278787">
              <a:lnSpc>
                <a:spcPts val="2302"/>
              </a:lnSpc>
              <a:spcBef>
                <a:spcPts val="57"/>
              </a:spcBef>
              <a:buClr>
                <a:srgbClr val="000000"/>
              </a:buClr>
              <a:buFontTx/>
              <a:buChar char="—"/>
              <a:tabLst>
                <a:tab pos="286873" algn="l"/>
              </a:tabLst>
              <a:defRPr/>
            </a:pPr>
            <a:r>
              <a:rPr lang="ru-RU" sz="2000" spc="-34" dirty="0">
                <a:cs typeface="Calibri"/>
              </a:rPr>
              <a:t>Невозможно использовать код для описания ожидаемого поведения</a:t>
            </a:r>
            <a:endParaRPr lang="en-US" sz="2000" spc="-34" dirty="0">
              <a:cs typeface="Calibri"/>
            </a:endParaRPr>
          </a:p>
          <a:p>
            <a:pPr marL="286488" indent="-278787">
              <a:lnSpc>
                <a:spcPts val="2302"/>
              </a:lnSpc>
              <a:spcBef>
                <a:spcPts val="57"/>
              </a:spcBef>
              <a:buClr>
                <a:srgbClr val="000000"/>
              </a:buClr>
              <a:buFontTx/>
              <a:buChar char="—"/>
              <a:tabLst>
                <a:tab pos="286873" algn="l"/>
              </a:tabLst>
              <a:defRPr/>
            </a:pPr>
            <a:r>
              <a:rPr lang="ru-RU" sz="2000" spc="-34" dirty="0">
                <a:cs typeface="Calibri"/>
              </a:rPr>
              <a:t>Данные, используемые для описания ожидаемого поведения («обучения»)</a:t>
            </a:r>
            <a:endParaRPr lang="en-US" sz="2000" spc="-34" dirty="0">
              <a:cs typeface="Calibri"/>
            </a:endParaRPr>
          </a:p>
          <a:p>
            <a:pPr marL="286488" indent="-278787">
              <a:lnSpc>
                <a:spcPts val="2302"/>
              </a:lnSpc>
              <a:spcBef>
                <a:spcPts val="57"/>
              </a:spcBef>
              <a:buClr>
                <a:srgbClr val="000000"/>
              </a:buClr>
              <a:buFontTx/>
              <a:buChar char="—"/>
              <a:tabLst>
                <a:tab pos="286873" algn="l"/>
              </a:tabLst>
              <a:defRPr/>
            </a:pPr>
            <a:r>
              <a:rPr lang="ru-RU" sz="2000" spc="-34" dirty="0">
                <a:cs typeface="Calibri"/>
              </a:rPr>
              <a:t>Требуется много «хороших» данных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1550" name="object 46"/>
          <p:cNvSpPr>
            <a:spLocks noChangeArrowheads="1"/>
          </p:cNvSpPr>
          <p:nvPr/>
        </p:nvSpPr>
        <p:spPr bwMode="auto">
          <a:xfrm>
            <a:off x="8667750" y="4402138"/>
            <a:ext cx="2203450" cy="0"/>
          </a:xfrm>
          <a:custGeom>
            <a:avLst/>
            <a:gdLst>
              <a:gd name="T0" fmla="*/ 0 w 3634105"/>
              <a:gd name="T1" fmla="*/ 3634105 w 3634105"/>
            </a:gdLst>
            <a:ahLst/>
            <a:cxnLst/>
            <a:rect l="T0" t="0" r="T1" b="0"/>
            <a:pathLst>
              <a:path w="3634105">
                <a:moveTo>
                  <a:pt x="0" y="0"/>
                </a:moveTo>
                <a:lnTo>
                  <a:pt x="3633920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51" name="object 47"/>
          <p:cNvSpPr>
            <a:spLocks noChangeArrowheads="1"/>
          </p:cNvSpPr>
          <p:nvPr/>
        </p:nvSpPr>
        <p:spPr bwMode="auto">
          <a:xfrm>
            <a:off x="7371556" y="3211513"/>
            <a:ext cx="33338" cy="66675"/>
          </a:xfrm>
          <a:custGeom>
            <a:avLst/>
            <a:gdLst>
              <a:gd name="T0" fmla="*/ 0 w 55245"/>
              <a:gd name="T1" fmla="*/ 0 h 110489"/>
              <a:gd name="T2" fmla="*/ 55245 w 55245"/>
              <a:gd name="T3" fmla="*/ 110489 h 110489"/>
            </a:gdLst>
            <a:ahLst/>
            <a:cxnLst/>
            <a:rect l="T0" t="T1" r="T2" b="T3"/>
            <a:pathLst>
              <a:path w="55245" h="110489">
                <a:moveTo>
                  <a:pt x="0" y="110038"/>
                </a:moveTo>
                <a:lnTo>
                  <a:pt x="55014" y="55024"/>
                </a:lnTo>
                <a:lnTo>
                  <a:pt x="0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52" name="object 48"/>
          <p:cNvSpPr>
            <a:spLocks noChangeArrowheads="1"/>
          </p:cNvSpPr>
          <p:nvPr/>
        </p:nvSpPr>
        <p:spPr bwMode="auto">
          <a:xfrm>
            <a:off x="7087394" y="3244850"/>
            <a:ext cx="319088" cy="0"/>
          </a:xfrm>
          <a:custGeom>
            <a:avLst/>
            <a:gdLst>
              <a:gd name="T0" fmla="*/ 0 w 527050"/>
              <a:gd name="T1" fmla="*/ 527050 w 527050"/>
            </a:gdLst>
            <a:ahLst/>
            <a:cxnLst/>
            <a:rect l="T0" t="0" r="T1" b="0"/>
            <a:pathLst>
              <a:path w="527050">
                <a:moveTo>
                  <a:pt x="0" y="0"/>
                </a:moveTo>
                <a:lnTo>
                  <a:pt x="526538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53" name="object 49"/>
          <p:cNvSpPr>
            <a:spLocks noChangeArrowheads="1"/>
          </p:cNvSpPr>
          <p:nvPr/>
        </p:nvSpPr>
        <p:spPr bwMode="auto">
          <a:xfrm>
            <a:off x="7371556" y="3479006"/>
            <a:ext cx="33338" cy="66675"/>
          </a:xfrm>
          <a:custGeom>
            <a:avLst/>
            <a:gdLst>
              <a:gd name="T0" fmla="*/ 0 w 55245"/>
              <a:gd name="T1" fmla="*/ 0 h 110489"/>
              <a:gd name="T2" fmla="*/ 55245 w 55245"/>
              <a:gd name="T3" fmla="*/ 110489 h 110489"/>
            </a:gdLst>
            <a:ahLst/>
            <a:cxnLst/>
            <a:rect l="T0" t="T1" r="T2" b="T3"/>
            <a:pathLst>
              <a:path w="55245" h="110489">
                <a:moveTo>
                  <a:pt x="0" y="110028"/>
                </a:moveTo>
                <a:lnTo>
                  <a:pt x="55014" y="55014"/>
                </a:lnTo>
                <a:lnTo>
                  <a:pt x="0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54" name="object 50"/>
          <p:cNvSpPr>
            <a:spLocks noChangeArrowheads="1"/>
          </p:cNvSpPr>
          <p:nvPr/>
        </p:nvSpPr>
        <p:spPr bwMode="auto">
          <a:xfrm>
            <a:off x="7087394" y="3512344"/>
            <a:ext cx="319088" cy="0"/>
          </a:xfrm>
          <a:custGeom>
            <a:avLst/>
            <a:gdLst>
              <a:gd name="T0" fmla="*/ 0 w 527050"/>
              <a:gd name="T1" fmla="*/ 527050 w 527050"/>
            </a:gdLst>
            <a:ahLst/>
            <a:cxnLst/>
            <a:rect l="T0" t="0" r="T1" b="0"/>
            <a:pathLst>
              <a:path w="527050">
                <a:moveTo>
                  <a:pt x="0" y="0"/>
                </a:moveTo>
                <a:lnTo>
                  <a:pt x="526538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55" name="object 51"/>
          <p:cNvSpPr>
            <a:spLocks noChangeArrowheads="1"/>
          </p:cNvSpPr>
          <p:nvPr/>
        </p:nvSpPr>
        <p:spPr bwMode="auto">
          <a:xfrm>
            <a:off x="7371556" y="3744913"/>
            <a:ext cx="33338" cy="66675"/>
          </a:xfrm>
          <a:custGeom>
            <a:avLst/>
            <a:gdLst>
              <a:gd name="T0" fmla="*/ 0 w 55245"/>
              <a:gd name="T1" fmla="*/ 0 h 110489"/>
              <a:gd name="T2" fmla="*/ 55245 w 55245"/>
              <a:gd name="T3" fmla="*/ 110489 h 110489"/>
            </a:gdLst>
            <a:ahLst/>
            <a:cxnLst/>
            <a:rect l="T0" t="T1" r="T2" b="T3"/>
            <a:pathLst>
              <a:path w="55245" h="110489">
                <a:moveTo>
                  <a:pt x="0" y="110038"/>
                </a:moveTo>
                <a:lnTo>
                  <a:pt x="55014" y="55024"/>
                </a:lnTo>
                <a:lnTo>
                  <a:pt x="0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56" name="object 52"/>
          <p:cNvSpPr>
            <a:spLocks noChangeArrowheads="1"/>
          </p:cNvSpPr>
          <p:nvPr/>
        </p:nvSpPr>
        <p:spPr bwMode="auto">
          <a:xfrm>
            <a:off x="7087394" y="3778250"/>
            <a:ext cx="319088" cy="0"/>
          </a:xfrm>
          <a:custGeom>
            <a:avLst/>
            <a:gdLst>
              <a:gd name="T0" fmla="*/ 0 w 527050"/>
              <a:gd name="T1" fmla="*/ 527050 w 527050"/>
            </a:gdLst>
            <a:ahLst/>
            <a:cxnLst/>
            <a:rect l="T0" t="0" r="T1" b="0"/>
            <a:pathLst>
              <a:path w="527050">
                <a:moveTo>
                  <a:pt x="0" y="0"/>
                </a:moveTo>
                <a:lnTo>
                  <a:pt x="526538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57" name="object 53"/>
          <p:cNvSpPr>
            <a:spLocks noChangeArrowheads="1"/>
          </p:cNvSpPr>
          <p:nvPr/>
        </p:nvSpPr>
        <p:spPr bwMode="auto">
          <a:xfrm>
            <a:off x="7371556" y="4011613"/>
            <a:ext cx="33338" cy="67469"/>
          </a:xfrm>
          <a:custGeom>
            <a:avLst/>
            <a:gdLst>
              <a:gd name="T0" fmla="*/ 0 w 55245"/>
              <a:gd name="T1" fmla="*/ 0 h 110490"/>
              <a:gd name="T2" fmla="*/ 55245 w 55245"/>
              <a:gd name="T3" fmla="*/ 110490 h 110490"/>
            </a:gdLst>
            <a:ahLst/>
            <a:cxnLst/>
            <a:rect l="T0" t="T1" r="T2" b="T3"/>
            <a:pathLst>
              <a:path w="55245" h="110490">
                <a:moveTo>
                  <a:pt x="0" y="110038"/>
                </a:moveTo>
                <a:lnTo>
                  <a:pt x="55014" y="55024"/>
                </a:lnTo>
                <a:lnTo>
                  <a:pt x="0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58" name="object 54"/>
          <p:cNvSpPr>
            <a:spLocks noChangeArrowheads="1"/>
          </p:cNvSpPr>
          <p:nvPr/>
        </p:nvSpPr>
        <p:spPr bwMode="auto">
          <a:xfrm>
            <a:off x="7087394" y="4044950"/>
            <a:ext cx="319088" cy="0"/>
          </a:xfrm>
          <a:custGeom>
            <a:avLst/>
            <a:gdLst>
              <a:gd name="T0" fmla="*/ 0 w 527050"/>
              <a:gd name="T1" fmla="*/ 527050 w 527050"/>
            </a:gdLst>
            <a:ahLst/>
            <a:cxnLst/>
            <a:rect l="T0" t="0" r="T1" b="0"/>
            <a:pathLst>
              <a:path w="527050">
                <a:moveTo>
                  <a:pt x="0" y="0"/>
                </a:moveTo>
                <a:lnTo>
                  <a:pt x="526538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59" name="object 55"/>
          <p:cNvSpPr>
            <a:spLocks noChangeArrowheads="1"/>
          </p:cNvSpPr>
          <p:nvPr/>
        </p:nvSpPr>
        <p:spPr bwMode="auto">
          <a:xfrm>
            <a:off x="3866357" y="2710657"/>
            <a:ext cx="717550" cy="267494"/>
          </a:xfrm>
          <a:custGeom>
            <a:avLst/>
            <a:gdLst>
              <a:gd name="T0" fmla="*/ 0 w 1183640"/>
              <a:gd name="T1" fmla="*/ 0 h 440054"/>
              <a:gd name="T2" fmla="*/ 1183640 w 1183640"/>
              <a:gd name="T3" fmla="*/ 440054 h 440054"/>
            </a:gdLst>
            <a:ahLst/>
            <a:cxnLst/>
            <a:rect l="T0" t="T1" r="T2" b="T3"/>
            <a:pathLst>
              <a:path w="1183640" h="440054">
                <a:moveTo>
                  <a:pt x="1183429" y="0"/>
                </a:moveTo>
                <a:lnTo>
                  <a:pt x="0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60" name="object 56"/>
          <p:cNvSpPr>
            <a:spLocks noChangeArrowheads="1"/>
          </p:cNvSpPr>
          <p:nvPr/>
        </p:nvSpPr>
        <p:spPr bwMode="auto">
          <a:xfrm>
            <a:off x="3866357" y="2710657"/>
            <a:ext cx="717550" cy="534194"/>
          </a:xfrm>
          <a:custGeom>
            <a:avLst/>
            <a:gdLst>
              <a:gd name="T0" fmla="*/ 0 w 1183640"/>
              <a:gd name="T1" fmla="*/ 0 h 880110"/>
              <a:gd name="T2" fmla="*/ 1183640 w 1183640"/>
              <a:gd name="T3" fmla="*/ 880110 h 880110"/>
            </a:gdLst>
            <a:ahLst/>
            <a:cxnLst/>
            <a:rect l="T0" t="T1" r="T2" b="T3"/>
            <a:pathLst>
              <a:path w="1183640" h="880110">
                <a:moveTo>
                  <a:pt x="0" y="879994"/>
                </a:moveTo>
                <a:lnTo>
                  <a:pt x="1183429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61" name="object 57"/>
          <p:cNvSpPr>
            <a:spLocks noChangeArrowheads="1"/>
          </p:cNvSpPr>
          <p:nvPr/>
        </p:nvSpPr>
        <p:spPr bwMode="auto">
          <a:xfrm>
            <a:off x="3866357" y="2710657"/>
            <a:ext cx="717550" cy="800894"/>
          </a:xfrm>
          <a:custGeom>
            <a:avLst/>
            <a:gdLst>
              <a:gd name="T0" fmla="*/ 0 w 1183640"/>
              <a:gd name="T1" fmla="*/ 0 h 1320164"/>
              <a:gd name="T2" fmla="*/ 1183640 w 1183640"/>
              <a:gd name="T3" fmla="*/ 1320164 h 1320164"/>
            </a:gdLst>
            <a:ahLst/>
            <a:cxnLst/>
            <a:rect l="T0" t="T1" r="T2" b="T3"/>
            <a:pathLst>
              <a:path w="1183640" h="1320164">
                <a:moveTo>
                  <a:pt x="0" y="1319991"/>
                </a:moveTo>
                <a:lnTo>
                  <a:pt x="1183429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62" name="object 58"/>
          <p:cNvSpPr>
            <a:spLocks noChangeArrowheads="1"/>
          </p:cNvSpPr>
          <p:nvPr/>
        </p:nvSpPr>
        <p:spPr bwMode="auto">
          <a:xfrm>
            <a:off x="3866357" y="2710657"/>
            <a:ext cx="717550" cy="1067594"/>
          </a:xfrm>
          <a:custGeom>
            <a:avLst/>
            <a:gdLst>
              <a:gd name="T0" fmla="*/ 0 w 1183640"/>
              <a:gd name="T1" fmla="*/ 0 h 1760220"/>
              <a:gd name="T2" fmla="*/ 1183640 w 1183640"/>
              <a:gd name="T3" fmla="*/ 1760220 h 1760220"/>
            </a:gdLst>
            <a:ahLst/>
            <a:cxnLst/>
            <a:rect l="T0" t="T1" r="T2" b="T3"/>
            <a:pathLst>
              <a:path w="1183640" h="1760220">
                <a:moveTo>
                  <a:pt x="0" y="1759998"/>
                </a:moveTo>
                <a:lnTo>
                  <a:pt x="1183429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63" name="object 59"/>
          <p:cNvSpPr>
            <a:spLocks noChangeArrowheads="1"/>
          </p:cNvSpPr>
          <p:nvPr/>
        </p:nvSpPr>
        <p:spPr bwMode="auto">
          <a:xfrm>
            <a:off x="3866357" y="2710657"/>
            <a:ext cx="717550" cy="1334294"/>
          </a:xfrm>
          <a:custGeom>
            <a:avLst/>
            <a:gdLst>
              <a:gd name="T0" fmla="*/ 0 w 1183640"/>
              <a:gd name="T1" fmla="*/ 0 h 2200275"/>
              <a:gd name="T2" fmla="*/ 1183640 w 1183640"/>
              <a:gd name="T3" fmla="*/ 2200275 h 2200275"/>
            </a:gdLst>
            <a:ahLst/>
            <a:cxnLst/>
            <a:rect l="T0" t="T1" r="T2" b="T3"/>
            <a:pathLst>
              <a:path w="1183640" h="2200275">
                <a:moveTo>
                  <a:pt x="0" y="2199995"/>
                </a:moveTo>
                <a:lnTo>
                  <a:pt x="1183429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64" name="object 60"/>
          <p:cNvSpPr>
            <a:spLocks noChangeArrowheads="1"/>
          </p:cNvSpPr>
          <p:nvPr/>
        </p:nvSpPr>
        <p:spPr bwMode="auto">
          <a:xfrm>
            <a:off x="3866357" y="2978150"/>
            <a:ext cx="717550" cy="0"/>
          </a:xfrm>
          <a:custGeom>
            <a:avLst/>
            <a:gdLst>
              <a:gd name="T0" fmla="*/ 0 w 1183640"/>
              <a:gd name="T1" fmla="*/ 1183640 w 1183640"/>
            </a:gdLst>
            <a:ahLst/>
            <a:cxnLst/>
            <a:rect l="T0" t="0" r="T1" b="0"/>
            <a:pathLst>
              <a:path w="1183640">
                <a:moveTo>
                  <a:pt x="0" y="0"/>
                </a:moveTo>
                <a:lnTo>
                  <a:pt x="1183429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65" name="object 61"/>
          <p:cNvSpPr>
            <a:spLocks noChangeArrowheads="1"/>
          </p:cNvSpPr>
          <p:nvPr/>
        </p:nvSpPr>
        <p:spPr bwMode="auto">
          <a:xfrm>
            <a:off x="3866357" y="2978150"/>
            <a:ext cx="717550" cy="266700"/>
          </a:xfrm>
          <a:custGeom>
            <a:avLst/>
            <a:gdLst>
              <a:gd name="T0" fmla="*/ 0 w 1183640"/>
              <a:gd name="T1" fmla="*/ 0 h 440054"/>
              <a:gd name="T2" fmla="*/ 1183640 w 1183640"/>
              <a:gd name="T3" fmla="*/ 440054 h 440054"/>
            </a:gdLst>
            <a:ahLst/>
            <a:cxnLst/>
            <a:rect l="T0" t="T1" r="T2" b="T3"/>
            <a:pathLst>
              <a:path w="1183640" h="440054">
                <a:moveTo>
                  <a:pt x="1183429" y="439997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66" name="object 62"/>
          <p:cNvSpPr>
            <a:spLocks noChangeArrowheads="1"/>
          </p:cNvSpPr>
          <p:nvPr/>
        </p:nvSpPr>
        <p:spPr bwMode="auto">
          <a:xfrm>
            <a:off x="3866357" y="2978150"/>
            <a:ext cx="717550" cy="533400"/>
          </a:xfrm>
          <a:custGeom>
            <a:avLst/>
            <a:gdLst>
              <a:gd name="T0" fmla="*/ 0 w 1183640"/>
              <a:gd name="T1" fmla="*/ 0 h 880110"/>
              <a:gd name="T2" fmla="*/ 1183640 w 1183640"/>
              <a:gd name="T3" fmla="*/ 880110 h 880110"/>
            </a:gdLst>
            <a:ahLst/>
            <a:cxnLst/>
            <a:rect l="T0" t="T1" r="T2" b="T3"/>
            <a:pathLst>
              <a:path w="1183640" h="880110">
                <a:moveTo>
                  <a:pt x="1183429" y="879994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67" name="object 63"/>
          <p:cNvSpPr>
            <a:spLocks noChangeArrowheads="1"/>
          </p:cNvSpPr>
          <p:nvPr/>
        </p:nvSpPr>
        <p:spPr bwMode="auto">
          <a:xfrm>
            <a:off x="3866357" y="2978150"/>
            <a:ext cx="717550" cy="800100"/>
          </a:xfrm>
          <a:custGeom>
            <a:avLst/>
            <a:gdLst>
              <a:gd name="T0" fmla="*/ 0 w 1183640"/>
              <a:gd name="T1" fmla="*/ 0 h 1320164"/>
              <a:gd name="T2" fmla="*/ 1183640 w 1183640"/>
              <a:gd name="T3" fmla="*/ 1320164 h 1320164"/>
            </a:gdLst>
            <a:ahLst/>
            <a:cxnLst/>
            <a:rect l="T0" t="T1" r="T2" b="T3"/>
            <a:pathLst>
              <a:path w="1183640" h="1320164">
                <a:moveTo>
                  <a:pt x="1183429" y="1320001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68" name="object 64"/>
          <p:cNvSpPr>
            <a:spLocks noChangeArrowheads="1"/>
          </p:cNvSpPr>
          <p:nvPr/>
        </p:nvSpPr>
        <p:spPr bwMode="auto">
          <a:xfrm>
            <a:off x="3866357" y="2978150"/>
            <a:ext cx="717550" cy="1066800"/>
          </a:xfrm>
          <a:custGeom>
            <a:avLst/>
            <a:gdLst>
              <a:gd name="T0" fmla="*/ 0 w 1183640"/>
              <a:gd name="T1" fmla="*/ 0 h 1760220"/>
              <a:gd name="T2" fmla="*/ 1183640 w 1183640"/>
              <a:gd name="T3" fmla="*/ 1760220 h 1760220"/>
            </a:gdLst>
            <a:ahLst/>
            <a:cxnLst/>
            <a:rect l="T0" t="T1" r="T2" b="T3"/>
            <a:pathLst>
              <a:path w="1183640" h="1760220">
                <a:moveTo>
                  <a:pt x="1183429" y="1759998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69" name="object 65"/>
          <p:cNvSpPr>
            <a:spLocks noChangeArrowheads="1"/>
          </p:cNvSpPr>
          <p:nvPr/>
        </p:nvSpPr>
        <p:spPr bwMode="auto">
          <a:xfrm>
            <a:off x="3866357" y="2978150"/>
            <a:ext cx="717550" cy="1333500"/>
          </a:xfrm>
          <a:custGeom>
            <a:avLst/>
            <a:gdLst>
              <a:gd name="T0" fmla="*/ 0 w 1183640"/>
              <a:gd name="T1" fmla="*/ 0 h 2200275"/>
              <a:gd name="T2" fmla="*/ 1183640 w 1183640"/>
              <a:gd name="T3" fmla="*/ 2200275 h 2200275"/>
            </a:gdLst>
            <a:ahLst/>
            <a:cxnLst/>
            <a:rect l="T0" t="T1" r="T2" b="T3"/>
            <a:pathLst>
              <a:path w="1183640" h="2200275">
                <a:moveTo>
                  <a:pt x="1183429" y="2199995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70" name="object 66"/>
          <p:cNvSpPr>
            <a:spLocks noChangeArrowheads="1"/>
          </p:cNvSpPr>
          <p:nvPr/>
        </p:nvSpPr>
        <p:spPr bwMode="auto">
          <a:xfrm>
            <a:off x="3866357" y="2978150"/>
            <a:ext cx="717550" cy="266700"/>
          </a:xfrm>
          <a:custGeom>
            <a:avLst/>
            <a:gdLst>
              <a:gd name="T0" fmla="*/ 0 w 1183640"/>
              <a:gd name="T1" fmla="*/ 0 h 440054"/>
              <a:gd name="T2" fmla="*/ 1183640 w 1183640"/>
              <a:gd name="T3" fmla="*/ 440054 h 440054"/>
            </a:gdLst>
            <a:ahLst/>
            <a:cxnLst/>
            <a:rect l="T0" t="T1" r="T2" b="T3"/>
            <a:pathLst>
              <a:path w="1183640" h="440054">
                <a:moveTo>
                  <a:pt x="0" y="439997"/>
                </a:moveTo>
                <a:lnTo>
                  <a:pt x="1183429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71" name="object 67"/>
          <p:cNvSpPr>
            <a:spLocks noChangeArrowheads="1"/>
          </p:cNvSpPr>
          <p:nvPr/>
        </p:nvSpPr>
        <p:spPr bwMode="auto">
          <a:xfrm>
            <a:off x="3866357" y="3244850"/>
            <a:ext cx="717550" cy="0"/>
          </a:xfrm>
          <a:custGeom>
            <a:avLst/>
            <a:gdLst>
              <a:gd name="T0" fmla="*/ 0 w 1183640"/>
              <a:gd name="T1" fmla="*/ 1183640 w 1183640"/>
            </a:gdLst>
            <a:ahLst/>
            <a:cxnLst/>
            <a:rect l="T0" t="0" r="T1" b="0"/>
            <a:pathLst>
              <a:path w="1183640">
                <a:moveTo>
                  <a:pt x="1183429" y="0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72" name="object 68"/>
          <p:cNvSpPr>
            <a:spLocks noChangeArrowheads="1"/>
          </p:cNvSpPr>
          <p:nvPr/>
        </p:nvSpPr>
        <p:spPr bwMode="auto">
          <a:xfrm>
            <a:off x="3866357" y="3244850"/>
            <a:ext cx="717550" cy="266700"/>
          </a:xfrm>
          <a:custGeom>
            <a:avLst/>
            <a:gdLst>
              <a:gd name="T0" fmla="*/ 0 w 1183640"/>
              <a:gd name="T1" fmla="*/ 0 h 440054"/>
              <a:gd name="T2" fmla="*/ 1183640 w 1183640"/>
              <a:gd name="T3" fmla="*/ 440054 h 440054"/>
            </a:gdLst>
            <a:ahLst/>
            <a:cxnLst/>
            <a:rect l="T0" t="T1" r="T2" b="T3"/>
            <a:pathLst>
              <a:path w="1183640" h="440054">
                <a:moveTo>
                  <a:pt x="1183429" y="439997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73" name="object 69"/>
          <p:cNvSpPr>
            <a:spLocks noChangeArrowheads="1"/>
          </p:cNvSpPr>
          <p:nvPr/>
        </p:nvSpPr>
        <p:spPr bwMode="auto">
          <a:xfrm>
            <a:off x="3866357" y="3244850"/>
            <a:ext cx="717550" cy="533400"/>
          </a:xfrm>
          <a:custGeom>
            <a:avLst/>
            <a:gdLst>
              <a:gd name="T0" fmla="*/ 0 w 1183640"/>
              <a:gd name="T1" fmla="*/ 0 h 880110"/>
              <a:gd name="T2" fmla="*/ 1183640 w 1183640"/>
              <a:gd name="T3" fmla="*/ 880110 h 880110"/>
            </a:gdLst>
            <a:ahLst/>
            <a:cxnLst/>
            <a:rect l="T0" t="T1" r="T2" b="T3"/>
            <a:pathLst>
              <a:path w="1183640" h="880110">
                <a:moveTo>
                  <a:pt x="1183429" y="879994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74" name="object 70"/>
          <p:cNvSpPr>
            <a:spLocks noChangeArrowheads="1"/>
          </p:cNvSpPr>
          <p:nvPr/>
        </p:nvSpPr>
        <p:spPr bwMode="auto">
          <a:xfrm>
            <a:off x="3866357" y="3244850"/>
            <a:ext cx="717550" cy="800100"/>
          </a:xfrm>
          <a:custGeom>
            <a:avLst/>
            <a:gdLst>
              <a:gd name="T0" fmla="*/ 0 w 1183640"/>
              <a:gd name="T1" fmla="*/ 0 h 1320165"/>
              <a:gd name="T2" fmla="*/ 1183640 w 1183640"/>
              <a:gd name="T3" fmla="*/ 1320165 h 1320165"/>
            </a:gdLst>
            <a:ahLst/>
            <a:cxnLst/>
            <a:rect l="T0" t="T1" r="T2" b="T3"/>
            <a:pathLst>
              <a:path w="1183640" h="1320165">
                <a:moveTo>
                  <a:pt x="1183429" y="1319991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75" name="object 71"/>
          <p:cNvSpPr>
            <a:spLocks noChangeArrowheads="1"/>
          </p:cNvSpPr>
          <p:nvPr/>
        </p:nvSpPr>
        <p:spPr bwMode="auto">
          <a:xfrm>
            <a:off x="3866357" y="3244850"/>
            <a:ext cx="717550" cy="1066800"/>
          </a:xfrm>
          <a:custGeom>
            <a:avLst/>
            <a:gdLst>
              <a:gd name="T0" fmla="*/ 0 w 1183640"/>
              <a:gd name="T1" fmla="*/ 0 h 1760220"/>
              <a:gd name="T2" fmla="*/ 1183640 w 1183640"/>
              <a:gd name="T3" fmla="*/ 1760220 h 1760220"/>
            </a:gdLst>
            <a:ahLst/>
            <a:cxnLst/>
            <a:rect l="T0" t="T1" r="T2" b="T3"/>
            <a:pathLst>
              <a:path w="1183640" h="1760220">
                <a:moveTo>
                  <a:pt x="1183429" y="1759998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76" name="object 72"/>
          <p:cNvSpPr>
            <a:spLocks noChangeArrowheads="1"/>
          </p:cNvSpPr>
          <p:nvPr/>
        </p:nvSpPr>
        <p:spPr bwMode="auto">
          <a:xfrm>
            <a:off x="3866357" y="2978150"/>
            <a:ext cx="717550" cy="533400"/>
          </a:xfrm>
          <a:custGeom>
            <a:avLst/>
            <a:gdLst>
              <a:gd name="T0" fmla="*/ 0 w 1183640"/>
              <a:gd name="T1" fmla="*/ 0 h 880110"/>
              <a:gd name="T2" fmla="*/ 1183640 w 1183640"/>
              <a:gd name="T3" fmla="*/ 880110 h 880110"/>
            </a:gdLst>
            <a:ahLst/>
            <a:cxnLst/>
            <a:rect l="T0" t="T1" r="T2" b="T3"/>
            <a:pathLst>
              <a:path w="1183640" h="880110">
                <a:moveTo>
                  <a:pt x="1183429" y="0"/>
                </a:moveTo>
                <a:lnTo>
                  <a:pt x="0" y="879994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77" name="object 73"/>
          <p:cNvSpPr>
            <a:spLocks noChangeArrowheads="1"/>
          </p:cNvSpPr>
          <p:nvPr/>
        </p:nvSpPr>
        <p:spPr bwMode="auto">
          <a:xfrm>
            <a:off x="3866357" y="3244850"/>
            <a:ext cx="717550" cy="266700"/>
          </a:xfrm>
          <a:custGeom>
            <a:avLst/>
            <a:gdLst>
              <a:gd name="T0" fmla="*/ 0 w 1183640"/>
              <a:gd name="T1" fmla="*/ 0 h 440054"/>
              <a:gd name="T2" fmla="*/ 1183640 w 1183640"/>
              <a:gd name="T3" fmla="*/ 440054 h 440054"/>
            </a:gdLst>
            <a:ahLst/>
            <a:cxnLst/>
            <a:rect l="T0" t="T1" r="T2" b="T3"/>
            <a:pathLst>
              <a:path w="1183640" h="440054">
                <a:moveTo>
                  <a:pt x="1183429" y="0"/>
                </a:moveTo>
                <a:lnTo>
                  <a:pt x="0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78" name="object 74"/>
          <p:cNvSpPr>
            <a:spLocks noChangeArrowheads="1"/>
          </p:cNvSpPr>
          <p:nvPr/>
        </p:nvSpPr>
        <p:spPr bwMode="auto">
          <a:xfrm>
            <a:off x="3866357" y="3511550"/>
            <a:ext cx="717550" cy="0"/>
          </a:xfrm>
          <a:custGeom>
            <a:avLst/>
            <a:gdLst>
              <a:gd name="T0" fmla="*/ 0 w 1183640"/>
              <a:gd name="T1" fmla="*/ 1183640 w 1183640"/>
            </a:gdLst>
            <a:ahLst/>
            <a:cxnLst/>
            <a:rect l="T0" t="0" r="T1" b="0"/>
            <a:pathLst>
              <a:path w="1183640">
                <a:moveTo>
                  <a:pt x="1183429" y="0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79" name="object 75"/>
          <p:cNvSpPr>
            <a:spLocks noChangeArrowheads="1"/>
          </p:cNvSpPr>
          <p:nvPr/>
        </p:nvSpPr>
        <p:spPr bwMode="auto">
          <a:xfrm>
            <a:off x="3866357" y="3511550"/>
            <a:ext cx="717550" cy="266700"/>
          </a:xfrm>
          <a:custGeom>
            <a:avLst/>
            <a:gdLst>
              <a:gd name="T0" fmla="*/ 0 w 1183640"/>
              <a:gd name="T1" fmla="*/ 0 h 440054"/>
              <a:gd name="T2" fmla="*/ 1183640 w 1183640"/>
              <a:gd name="T3" fmla="*/ 440054 h 440054"/>
            </a:gdLst>
            <a:ahLst/>
            <a:cxnLst/>
            <a:rect l="T0" t="T1" r="T2" b="T3"/>
            <a:pathLst>
              <a:path w="1183640" h="440054">
                <a:moveTo>
                  <a:pt x="1183429" y="439997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80" name="object 76"/>
          <p:cNvSpPr>
            <a:spLocks noChangeArrowheads="1"/>
          </p:cNvSpPr>
          <p:nvPr/>
        </p:nvSpPr>
        <p:spPr bwMode="auto">
          <a:xfrm>
            <a:off x="3866357" y="3511550"/>
            <a:ext cx="717550" cy="533400"/>
          </a:xfrm>
          <a:custGeom>
            <a:avLst/>
            <a:gdLst>
              <a:gd name="T0" fmla="*/ 0 w 1183640"/>
              <a:gd name="T1" fmla="*/ 0 h 880109"/>
              <a:gd name="T2" fmla="*/ 1183640 w 1183640"/>
              <a:gd name="T3" fmla="*/ 880109 h 880109"/>
            </a:gdLst>
            <a:ahLst/>
            <a:cxnLst/>
            <a:rect l="T0" t="T1" r="T2" b="T3"/>
            <a:pathLst>
              <a:path w="1183640" h="880109">
                <a:moveTo>
                  <a:pt x="1183429" y="879994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81" name="object 77"/>
          <p:cNvSpPr>
            <a:spLocks noChangeArrowheads="1"/>
          </p:cNvSpPr>
          <p:nvPr/>
        </p:nvSpPr>
        <p:spPr bwMode="auto">
          <a:xfrm>
            <a:off x="3866357" y="3511550"/>
            <a:ext cx="717550" cy="800100"/>
          </a:xfrm>
          <a:custGeom>
            <a:avLst/>
            <a:gdLst>
              <a:gd name="T0" fmla="*/ 0 w 1183640"/>
              <a:gd name="T1" fmla="*/ 0 h 1320165"/>
              <a:gd name="T2" fmla="*/ 1183640 w 1183640"/>
              <a:gd name="T3" fmla="*/ 1320165 h 1320165"/>
            </a:gdLst>
            <a:ahLst/>
            <a:cxnLst/>
            <a:rect l="T0" t="T1" r="T2" b="T3"/>
            <a:pathLst>
              <a:path w="1183640" h="1320165">
                <a:moveTo>
                  <a:pt x="1183429" y="1320001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82" name="object 78"/>
          <p:cNvSpPr>
            <a:spLocks noChangeArrowheads="1"/>
          </p:cNvSpPr>
          <p:nvPr/>
        </p:nvSpPr>
        <p:spPr bwMode="auto">
          <a:xfrm>
            <a:off x="3866357" y="2978150"/>
            <a:ext cx="717550" cy="800100"/>
          </a:xfrm>
          <a:custGeom>
            <a:avLst/>
            <a:gdLst>
              <a:gd name="T0" fmla="*/ 0 w 1183640"/>
              <a:gd name="T1" fmla="*/ 0 h 1320164"/>
              <a:gd name="T2" fmla="*/ 1183640 w 1183640"/>
              <a:gd name="T3" fmla="*/ 1320164 h 1320164"/>
            </a:gdLst>
            <a:ahLst/>
            <a:cxnLst/>
            <a:rect l="T0" t="T1" r="T2" b="T3"/>
            <a:pathLst>
              <a:path w="1183640" h="1320164">
                <a:moveTo>
                  <a:pt x="1183429" y="0"/>
                </a:moveTo>
                <a:lnTo>
                  <a:pt x="0" y="1320001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83" name="object 79"/>
          <p:cNvSpPr>
            <a:spLocks noChangeArrowheads="1"/>
          </p:cNvSpPr>
          <p:nvPr/>
        </p:nvSpPr>
        <p:spPr bwMode="auto">
          <a:xfrm>
            <a:off x="3866357" y="3244850"/>
            <a:ext cx="717550" cy="533400"/>
          </a:xfrm>
          <a:custGeom>
            <a:avLst/>
            <a:gdLst>
              <a:gd name="T0" fmla="*/ 0 w 1183640"/>
              <a:gd name="T1" fmla="*/ 0 h 880110"/>
              <a:gd name="T2" fmla="*/ 1183640 w 1183640"/>
              <a:gd name="T3" fmla="*/ 880110 h 880110"/>
            </a:gdLst>
            <a:ahLst/>
            <a:cxnLst/>
            <a:rect l="T0" t="T1" r="T2" b="T3"/>
            <a:pathLst>
              <a:path w="1183640" h="880110">
                <a:moveTo>
                  <a:pt x="1183429" y="0"/>
                </a:moveTo>
                <a:lnTo>
                  <a:pt x="0" y="879994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84" name="object 80"/>
          <p:cNvSpPr>
            <a:spLocks noChangeArrowheads="1"/>
          </p:cNvSpPr>
          <p:nvPr/>
        </p:nvSpPr>
        <p:spPr bwMode="auto">
          <a:xfrm>
            <a:off x="3873500" y="3511550"/>
            <a:ext cx="710407" cy="266700"/>
          </a:xfrm>
          <a:custGeom>
            <a:avLst/>
            <a:gdLst>
              <a:gd name="T0" fmla="*/ 0 w 1171575"/>
              <a:gd name="T1" fmla="*/ 0 h 440054"/>
              <a:gd name="T2" fmla="*/ 1171575 w 1171575"/>
              <a:gd name="T3" fmla="*/ 440054 h 440054"/>
            </a:gdLst>
            <a:ahLst/>
            <a:cxnLst/>
            <a:rect l="T0" t="T1" r="T2" b="T3"/>
            <a:pathLst>
              <a:path w="1171575" h="440054">
                <a:moveTo>
                  <a:pt x="1171367" y="0"/>
                </a:moveTo>
                <a:lnTo>
                  <a:pt x="0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85" name="object 81"/>
          <p:cNvSpPr>
            <a:spLocks noChangeArrowheads="1"/>
          </p:cNvSpPr>
          <p:nvPr/>
        </p:nvSpPr>
        <p:spPr bwMode="auto">
          <a:xfrm>
            <a:off x="3873500" y="3778250"/>
            <a:ext cx="710407" cy="0"/>
          </a:xfrm>
          <a:custGeom>
            <a:avLst/>
            <a:gdLst>
              <a:gd name="T0" fmla="*/ 0 w 1171575"/>
              <a:gd name="T1" fmla="*/ 1171575 w 1171575"/>
            </a:gdLst>
            <a:ahLst/>
            <a:cxnLst/>
            <a:rect l="T0" t="0" r="T1" b="0"/>
            <a:pathLst>
              <a:path w="1171575">
                <a:moveTo>
                  <a:pt x="1171367" y="0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86" name="object 82"/>
          <p:cNvSpPr>
            <a:spLocks noChangeArrowheads="1"/>
          </p:cNvSpPr>
          <p:nvPr/>
        </p:nvSpPr>
        <p:spPr bwMode="auto">
          <a:xfrm>
            <a:off x="3866357" y="3778250"/>
            <a:ext cx="717550" cy="266700"/>
          </a:xfrm>
          <a:custGeom>
            <a:avLst/>
            <a:gdLst>
              <a:gd name="T0" fmla="*/ 0 w 1183640"/>
              <a:gd name="T1" fmla="*/ 0 h 440054"/>
              <a:gd name="T2" fmla="*/ 1183640 w 1183640"/>
              <a:gd name="T3" fmla="*/ 440054 h 440054"/>
            </a:gdLst>
            <a:ahLst/>
            <a:cxnLst/>
            <a:rect l="T0" t="T1" r="T2" b="T3"/>
            <a:pathLst>
              <a:path w="1183640" h="440054">
                <a:moveTo>
                  <a:pt x="1183429" y="439997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87" name="object 83"/>
          <p:cNvSpPr>
            <a:spLocks noChangeArrowheads="1"/>
          </p:cNvSpPr>
          <p:nvPr/>
        </p:nvSpPr>
        <p:spPr bwMode="auto">
          <a:xfrm>
            <a:off x="3866357" y="3778250"/>
            <a:ext cx="717550" cy="533400"/>
          </a:xfrm>
          <a:custGeom>
            <a:avLst/>
            <a:gdLst>
              <a:gd name="T0" fmla="*/ 0 w 1183640"/>
              <a:gd name="T1" fmla="*/ 0 h 880109"/>
              <a:gd name="T2" fmla="*/ 1183640 w 1183640"/>
              <a:gd name="T3" fmla="*/ 880109 h 880109"/>
            </a:gdLst>
            <a:ahLst/>
            <a:cxnLst/>
            <a:rect l="T0" t="T1" r="T2" b="T3"/>
            <a:pathLst>
              <a:path w="1183640" h="880109">
                <a:moveTo>
                  <a:pt x="1183429" y="879994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88" name="object 84"/>
          <p:cNvSpPr>
            <a:spLocks noChangeArrowheads="1"/>
          </p:cNvSpPr>
          <p:nvPr/>
        </p:nvSpPr>
        <p:spPr bwMode="auto">
          <a:xfrm>
            <a:off x="3866357" y="4044950"/>
            <a:ext cx="717550" cy="266700"/>
          </a:xfrm>
          <a:custGeom>
            <a:avLst/>
            <a:gdLst>
              <a:gd name="T0" fmla="*/ 0 w 1183640"/>
              <a:gd name="T1" fmla="*/ 0 h 440054"/>
              <a:gd name="T2" fmla="*/ 1183640 w 1183640"/>
              <a:gd name="T3" fmla="*/ 440054 h 440054"/>
            </a:gdLst>
            <a:ahLst/>
            <a:cxnLst/>
            <a:rect l="T0" t="T1" r="T2" b="T3"/>
            <a:pathLst>
              <a:path w="1183640" h="440054">
                <a:moveTo>
                  <a:pt x="0" y="0"/>
                </a:moveTo>
                <a:lnTo>
                  <a:pt x="1183429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89" name="object 85"/>
          <p:cNvSpPr>
            <a:spLocks noChangeArrowheads="1"/>
          </p:cNvSpPr>
          <p:nvPr/>
        </p:nvSpPr>
        <p:spPr bwMode="auto">
          <a:xfrm>
            <a:off x="3866357" y="4044950"/>
            <a:ext cx="717550" cy="0"/>
          </a:xfrm>
          <a:custGeom>
            <a:avLst/>
            <a:gdLst>
              <a:gd name="T0" fmla="*/ 0 w 1183640"/>
              <a:gd name="T1" fmla="*/ 1183640 w 1183640"/>
            </a:gdLst>
            <a:ahLst/>
            <a:cxnLst/>
            <a:rect l="T0" t="0" r="T1" b="0"/>
            <a:pathLst>
              <a:path w="1183640">
                <a:moveTo>
                  <a:pt x="1183429" y="0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90" name="object 86"/>
          <p:cNvSpPr>
            <a:spLocks noChangeArrowheads="1"/>
          </p:cNvSpPr>
          <p:nvPr/>
        </p:nvSpPr>
        <p:spPr bwMode="auto">
          <a:xfrm>
            <a:off x="3866357" y="3778250"/>
            <a:ext cx="717550" cy="266700"/>
          </a:xfrm>
          <a:custGeom>
            <a:avLst/>
            <a:gdLst>
              <a:gd name="T0" fmla="*/ 0 w 1183640"/>
              <a:gd name="T1" fmla="*/ 0 h 440054"/>
              <a:gd name="T2" fmla="*/ 1183640 w 1183640"/>
              <a:gd name="T3" fmla="*/ 440054 h 440054"/>
            </a:gdLst>
            <a:ahLst/>
            <a:cxnLst/>
            <a:rect l="T0" t="T1" r="T2" b="T3"/>
            <a:pathLst>
              <a:path w="1183640" h="440054">
                <a:moveTo>
                  <a:pt x="1183429" y="0"/>
                </a:moveTo>
                <a:lnTo>
                  <a:pt x="0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91" name="object 87"/>
          <p:cNvSpPr>
            <a:spLocks noChangeArrowheads="1"/>
          </p:cNvSpPr>
          <p:nvPr/>
        </p:nvSpPr>
        <p:spPr bwMode="auto">
          <a:xfrm>
            <a:off x="3866357" y="3511550"/>
            <a:ext cx="717550" cy="533400"/>
          </a:xfrm>
          <a:custGeom>
            <a:avLst/>
            <a:gdLst>
              <a:gd name="T0" fmla="*/ 0 w 1183640"/>
              <a:gd name="T1" fmla="*/ 0 h 880109"/>
              <a:gd name="T2" fmla="*/ 1183640 w 1183640"/>
              <a:gd name="T3" fmla="*/ 880109 h 880109"/>
            </a:gdLst>
            <a:ahLst/>
            <a:cxnLst/>
            <a:rect l="T0" t="T1" r="T2" b="T3"/>
            <a:pathLst>
              <a:path w="1183640" h="880109">
                <a:moveTo>
                  <a:pt x="1183429" y="0"/>
                </a:moveTo>
                <a:lnTo>
                  <a:pt x="0" y="879994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92" name="object 88"/>
          <p:cNvSpPr>
            <a:spLocks noChangeArrowheads="1"/>
          </p:cNvSpPr>
          <p:nvPr/>
        </p:nvSpPr>
        <p:spPr bwMode="auto">
          <a:xfrm>
            <a:off x="3866357" y="3244850"/>
            <a:ext cx="717550" cy="800100"/>
          </a:xfrm>
          <a:custGeom>
            <a:avLst/>
            <a:gdLst>
              <a:gd name="T0" fmla="*/ 0 w 1183640"/>
              <a:gd name="T1" fmla="*/ 0 h 1320165"/>
              <a:gd name="T2" fmla="*/ 1183640 w 1183640"/>
              <a:gd name="T3" fmla="*/ 1320165 h 1320165"/>
            </a:gdLst>
            <a:ahLst/>
            <a:cxnLst/>
            <a:rect l="T0" t="T1" r="T2" b="T3"/>
            <a:pathLst>
              <a:path w="1183640" h="1320165">
                <a:moveTo>
                  <a:pt x="1183429" y="0"/>
                </a:moveTo>
                <a:lnTo>
                  <a:pt x="0" y="1319991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93" name="object 89"/>
          <p:cNvSpPr>
            <a:spLocks noChangeArrowheads="1"/>
          </p:cNvSpPr>
          <p:nvPr/>
        </p:nvSpPr>
        <p:spPr bwMode="auto">
          <a:xfrm>
            <a:off x="3866357" y="2978150"/>
            <a:ext cx="717550" cy="1066800"/>
          </a:xfrm>
          <a:custGeom>
            <a:avLst/>
            <a:gdLst>
              <a:gd name="T0" fmla="*/ 0 w 1183640"/>
              <a:gd name="T1" fmla="*/ 0 h 1760220"/>
              <a:gd name="T2" fmla="*/ 1183640 w 1183640"/>
              <a:gd name="T3" fmla="*/ 1760220 h 1760220"/>
            </a:gdLst>
            <a:ahLst/>
            <a:cxnLst/>
            <a:rect l="T0" t="T1" r="T2" b="T3"/>
            <a:pathLst>
              <a:path w="1183640" h="1760220">
                <a:moveTo>
                  <a:pt x="1183429" y="0"/>
                </a:moveTo>
                <a:lnTo>
                  <a:pt x="0" y="1759998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94" name="object 90"/>
          <p:cNvSpPr>
            <a:spLocks noChangeArrowheads="1"/>
          </p:cNvSpPr>
          <p:nvPr/>
        </p:nvSpPr>
        <p:spPr bwMode="auto">
          <a:xfrm>
            <a:off x="3866357" y="2710657"/>
            <a:ext cx="717550" cy="1334294"/>
          </a:xfrm>
          <a:custGeom>
            <a:avLst/>
            <a:gdLst>
              <a:gd name="T0" fmla="*/ 0 w 1183640"/>
              <a:gd name="T1" fmla="*/ 0 h 2200275"/>
              <a:gd name="T2" fmla="*/ 1183640 w 1183640"/>
              <a:gd name="T3" fmla="*/ 2200275 h 2200275"/>
            </a:gdLst>
            <a:ahLst/>
            <a:cxnLst/>
            <a:rect l="T0" t="T1" r="T2" b="T3"/>
            <a:pathLst>
              <a:path w="1183640" h="2200275">
                <a:moveTo>
                  <a:pt x="1183429" y="0"/>
                </a:moveTo>
                <a:lnTo>
                  <a:pt x="0" y="2199995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95" name="object 91"/>
          <p:cNvSpPr>
            <a:spLocks noChangeArrowheads="1"/>
          </p:cNvSpPr>
          <p:nvPr/>
        </p:nvSpPr>
        <p:spPr bwMode="auto">
          <a:xfrm>
            <a:off x="4583907" y="2710657"/>
            <a:ext cx="571500" cy="0"/>
          </a:xfrm>
          <a:custGeom>
            <a:avLst/>
            <a:gdLst>
              <a:gd name="T0" fmla="*/ 0 w 942340"/>
              <a:gd name="T1" fmla="*/ 942340 w 942340"/>
            </a:gdLst>
            <a:ahLst/>
            <a:cxnLst/>
            <a:rect l="T0" t="0" r="T1" b="0"/>
            <a:pathLst>
              <a:path w="942340">
                <a:moveTo>
                  <a:pt x="942159" y="0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96" name="object 92"/>
          <p:cNvSpPr>
            <a:spLocks noChangeArrowheads="1"/>
          </p:cNvSpPr>
          <p:nvPr/>
        </p:nvSpPr>
        <p:spPr bwMode="auto">
          <a:xfrm>
            <a:off x="4583907" y="2978150"/>
            <a:ext cx="1708944" cy="0"/>
          </a:xfrm>
          <a:custGeom>
            <a:avLst/>
            <a:gdLst>
              <a:gd name="T0" fmla="*/ 0 w 2818129"/>
              <a:gd name="T1" fmla="*/ 2818129 w 2818129"/>
            </a:gdLst>
            <a:ahLst/>
            <a:cxnLst/>
            <a:rect l="T0" t="0" r="T1" b="0"/>
            <a:pathLst>
              <a:path w="2818129">
                <a:moveTo>
                  <a:pt x="2817683" y="0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97" name="object 93"/>
          <p:cNvSpPr>
            <a:spLocks noChangeArrowheads="1"/>
          </p:cNvSpPr>
          <p:nvPr/>
        </p:nvSpPr>
        <p:spPr bwMode="auto">
          <a:xfrm>
            <a:off x="5155407" y="2710657"/>
            <a:ext cx="571500" cy="267494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0" y="0"/>
                </a:moveTo>
                <a:lnTo>
                  <a:pt x="942159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98" name="object 94"/>
          <p:cNvSpPr>
            <a:spLocks noChangeArrowheads="1"/>
          </p:cNvSpPr>
          <p:nvPr/>
        </p:nvSpPr>
        <p:spPr bwMode="auto">
          <a:xfrm>
            <a:off x="5155407" y="2978150"/>
            <a:ext cx="571500" cy="266700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0" y="0"/>
                </a:moveTo>
                <a:lnTo>
                  <a:pt x="942159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99" name="object 95"/>
          <p:cNvSpPr>
            <a:spLocks noChangeArrowheads="1"/>
          </p:cNvSpPr>
          <p:nvPr/>
        </p:nvSpPr>
        <p:spPr bwMode="auto">
          <a:xfrm>
            <a:off x="4583907" y="3244850"/>
            <a:ext cx="1714500" cy="0"/>
          </a:xfrm>
          <a:custGeom>
            <a:avLst/>
            <a:gdLst>
              <a:gd name="T0" fmla="*/ 0 w 2827020"/>
              <a:gd name="T1" fmla="*/ 2827020 w 2827020"/>
            </a:gdLst>
            <a:ahLst/>
            <a:cxnLst/>
            <a:rect l="T0" t="0" r="T1" b="0"/>
            <a:pathLst>
              <a:path w="2827020">
                <a:moveTo>
                  <a:pt x="0" y="0"/>
                </a:moveTo>
                <a:lnTo>
                  <a:pt x="2826468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00" name="object 96"/>
          <p:cNvSpPr>
            <a:spLocks noChangeArrowheads="1"/>
          </p:cNvSpPr>
          <p:nvPr/>
        </p:nvSpPr>
        <p:spPr bwMode="auto">
          <a:xfrm>
            <a:off x="4583907" y="3511550"/>
            <a:ext cx="1714500" cy="0"/>
          </a:xfrm>
          <a:custGeom>
            <a:avLst/>
            <a:gdLst>
              <a:gd name="T0" fmla="*/ 0 w 2827020"/>
              <a:gd name="T1" fmla="*/ 2827020 w 2827020"/>
            </a:gdLst>
            <a:ahLst/>
            <a:cxnLst/>
            <a:rect l="T0" t="0" r="T1" b="0"/>
            <a:pathLst>
              <a:path w="2827020">
                <a:moveTo>
                  <a:pt x="0" y="0"/>
                </a:moveTo>
                <a:lnTo>
                  <a:pt x="2826468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01" name="object 97"/>
          <p:cNvSpPr>
            <a:spLocks noChangeArrowheads="1"/>
          </p:cNvSpPr>
          <p:nvPr/>
        </p:nvSpPr>
        <p:spPr bwMode="auto">
          <a:xfrm>
            <a:off x="4583907" y="3778250"/>
            <a:ext cx="1714500" cy="0"/>
          </a:xfrm>
          <a:custGeom>
            <a:avLst/>
            <a:gdLst>
              <a:gd name="T0" fmla="*/ 0 w 2827020"/>
              <a:gd name="T1" fmla="*/ 2827020 w 2827020"/>
            </a:gdLst>
            <a:ahLst/>
            <a:cxnLst/>
            <a:rect l="T0" t="0" r="T1" b="0"/>
            <a:pathLst>
              <a:path w="2827020">
                <a:moveTo>
                  <a:pt x="0" y="0"/>
                </a:moveTo>
                <a:lnTo>
                  <a:pt x="2826468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02" name="object 98"/>
          <p:cNvSpPr>
            <a:spLocks noChangeArrowheads="1"/>
          </p:cNvSpPr>
          <p:nvPr/>
        </p:nvSpPr>
        <p:spPr bwMode="auto">
          <a:xfrm>
            <a:off x="4583907" y="4044950"/>
            <a:ext cx="1714500" cy="0"/>
          </a:xfrm>
          <a:custGeom>
            <a:avLst/>
            <a:gdLst>
              <a:gd name="T0" fmla="*/ 0 w 2827020"/>
              <a:gd name="T1" fmla="*/ 2827020 w 2827020"/>
            </a:gdLst>
            <a:ahLst/>
            <a:cxnLst/>
            <a:rect l="T0" t="0" r="T1" b="0"/>
            <a:pathLst>
              <a:path w="2827020">
                <a:moveTo>
                  <a:pt x="0" y="0"/>
                </a:moveTo>
                <a:lnTo>
                  <a:pt x="2826468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03" name="object 99"/>
          <p:cNvSpPr>
            <a:spLocks noChangeArrowheads="1"/>
          </p:cNvSpPr>
          <p:nvPr/>
        </p:nvSpPr>
        <p:spPr bwMode="auto">
          <a:xfrm>
            <a:off x="4583907" y="4311650"/>
            <a:ext cx="1714500" cy="0"/>
          </a:xfrm>
          <a:custGeom>
            <a:avLst/>
            <a:gdLst>
              <a:gd name="T0" fmla="*/ 0 w 2827020"/>
              <a:gd name="T1" fmla="*/ 2827020 w 2827020"/>
            </a:gdLst>
            <a:ahLst/>
            <a:cxnLst/>
            <a:rect l="T0" t="0" r="T1" b="0"/>
            <a:pathLst>
              <a:path w="2827020">
                <a:moveTo>
                  <a:pt x="2826468" y="0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04" name="object 100"/>
          <p:cNvSpPr>
            <a:spLocks noChangeArrowheads="1"/>
          </p:cNvSpPr>
          <p:nvPr/>
        </p:nvSpPr>
        <p:spPr bwMode="auto">
          <a:xfrm>
            <a:off x="4583907" y="2710657"/>
            <a:ext cx="571500" cy="267494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942159" y="0"/>
                </a:moveTo>
                <a:lnTo>
                  <a:pt x="0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05" name="object 101"/>
          <p:cNvSpPr>
            <a:spLocks noChangeArrowheads="1"/>
          </p:cNvSpPr>
          <p:nvPr/>
        </p:nvSpPr>
        <p:spPr bwMode="auto">
          <a:xfrm>
            <a:off x="4583907" y="2978150"/>
            <a:ext cx="571500" cy="266700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942159" y="0"/>
                </a:moveTo>
                <a:lnTo>
                  <a:pt x="0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06" name="object 102"/>
          <p:cNvSpPr>
            <a:spLocks noChangeArrowheads="1"/>
          </p:cNvSpPr>
          <p:nvPr/>
        </p:nvSpPr>
        <p:spPr bwMode="auto">
          <a:xfrm>
            <a:off x="4583907" y="3244850"/>
            <a:ext cx="571500" cy="266700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942159" y="0"/>
                </a:moveTo>
                <a:lnTo>
                  <a:pt x="0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07" name="object 103"/>
          <p:cNvSpPr>
            <a:spLocks noChangeArrowheads="1"/>
          </p:cNvSpPr>
          <p:nvPr/>
        </p:nvSpPr>
        <p:spPr bwMode="auto">
          <a:xfrm>
            <a:off x="4583907" y="3509963"/>
            <a:ext cx="571500" cy="268288"/>
          </a:xfrm>
          <a:custGeom>
            <a:avLst/>
            <a:gdLst>
              <a:gd name="T0" fmla="*/ 0 w 942340"/>
              <a:gd name="T1" fmla="*/ 0 h 442595"/>
              <a:gd name="T2" fmla="*/ 942340 w 942340"/>
              <a:gd name="T3" fmla="*/ 442595 h 442595"/>
            </a:gdLst>
            <a:ahLst/>
            <a:cxnLst/>
            <a:rect l="T0" t="T1" r="T2" b="T3"/>
            <a:pathLst>
              <a:path w="942340" h="442595">
                <a:moveTo>
                  <a:pt x="942159" y="0"/>
                </a:moveTo>
                <a:lnTo>
                  <a:pt x="0" y="44251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08" name="object 104"/>
          <p:cNvSpPr>
            <a:spLocks noChangeArrowheads="1"/>
          </p:cNvSpPr>
          <p:nvPr/>
        </p:nvSpPr>
        <p:spPr bwMode="auto">
          <a:xfrm>
            <a:off x="4583907" y="3778250"/>
            <a:ext cx="571500" cy="266700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942159" y="0"/>
                </a:moveTo>
                <a:lnTo>
                  <a:pt x="0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09" name="object 105"/>
          <p:cNvSpPr>
            <a:spLocks noChangeArrowheads="1"/>
          </p:cNvSpPr>
          <p:nvPr/>
        </p:nvSpPr>
        <p:spPr bwMode="auto">
          <a:xfrm>
            <a:off x="4583907" y="4044950"/>
            <a:ext cx="571500" cy="266700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942159" y="0"/>
                </a:moveTo>
                <a:lnTo>
                  <a:pt x="0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10" name="object 106"/>
          <p:cNvSpPr>
            <a:spLocks noChangeArrowheads="1"/>
          </p:cNvSpPr>
          <p:nvPr/>
        </p:nvSpPr>
        <p:spPr bwMode="auto">
          <a:xfrm>
            <a:off x="4583907" y="4044950"/>
            <a:ext cx="571500" cy="266700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942159" y="439997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11" name="object 107"/>
          <p:cNvSpPr>
            <a:spLocks noChangeArrowheads="1"/>
          </p:cNvSpPr>
          <p:nvPr/>
        </p:nvSpPr>
        <p:spPr bwMode="auto">
          <a:xfrm>
            <a:off x="4583907" y="3778250"/>
            <a:ext cx="571500" cy="533400"/>
          </a:xfrm>
          <a:custGeom>
            <a:avLst/>
            <a:gdLst>
              <a:gd name="T0" fmla="*/ 0 w 942340"/>
              <a:gd name="T1" fmla="*/ 0 h 880109"/>
              <a:gd name="T2" fmla="*/ 942340 w 942340"/>
              <a:gd name="T3" fmla="*/ 880109 h 880109"/>
            </a:gdLst>
            <a:ahLst/>
            <a:cxnLst/>
            <a:rect l="T0" t="T1" r="T2" b="T3"/>
            <a:pathLst>
              <a:path w="942340" h="880109">
                <a:moveTo>
                  <a:pt x="0" y="0"/>
                </a:moveTo>
                <a:lnTo>
                  <a:pt x="942159" y="879994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12" name="object 108"/>
          <p:cNvSpPr>
            <a:spLocks noChangeArrowheads="1"/>
          </p:cNvSpPr>
          <p:nvPr/>
        </p:nvSpPr>
        <p:spPr bwMode="auto">
          <a:xfrm>
            <a:off x="4583907" y="3511550"/>
            <a:ext cx="571500" cy="800100"/>
          </a:xfrm>
          <a:custGeom>
            <a:avLst/>
            <a:gdLst>
              <a:gd name="T0" fmla="*/ 0 w 942340"/>
              <a:gd name="T1" fmla="*/ 0 h 1320165"/>
              <a:gd name="T2" fmla="*/ 942340 w 942340"/>
              <a:gd name="T3" fmla="*/ 1320165 h 1320165"/>
            </a:gdLst>
            <a:ahLst/>
            <a:cxnLst/>
            <a:rect l="T0" t="T1" r="T2" b="T3"/>
            <a:pathLst>
              <a:path w="942340" h="1320165">
                <a:moveTo>
                  <a:pt x="0" y="0"/>
                </a:moveTo>
                <a:lnTo>
                  <a:pt x="942159" y="1320001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13" name="object 109"/>
          <p:cNvSpPr>
            <a:spLocks noChangeArrowheads="1"/>
          </p:cNvSpPr>
          <p:nvPr/>
        </p:nvSpPr>
        <p:spPr bwMode="auto">
          <a:xfrm>
            <a:off x="4583907" y="2710657"/>
            <a:ext cx="571500" cy="267494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0" y="0"/>
                </a:moveTo>
                <a:lnTo>
                  <a:pt x="942159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14" name="object 110"/>
          <p:cNvSpPr>
            <a:spLocks noChangeArrowheads="1"/>
          </p:cNvSpPr>
          <p:nvPr/>
        </p:nvSpPr>
        <p:spPr bwMode="auto">
          <a:xfrm>
            <a:off x="4583907" y="2710657"/>
            <a:ext cx="571500" cy="534194"/>
          </a:xfrm>
          <a:custGeom>
            <a:avLst/>
            <a:gdLst>
              <a:gd name="T0" fmla="*/ 0 w 942340"/>
              <a:gd name="T1" fmla="*/ 0 h 880110"/>
              <a:gd name="T2" fmla="*/ 942340 w 942340"/>
              <a:gd name="T3" fmla="*/ 880110 h 880110"/>
            </a:gdLst>
            <a:ahLst/>
            <a:cxnLst/>
            <a:rect l="T0" t="T1" r="T2" b="T3"/>
            <a:pathLst>
              <a:path w="942340" h="880110">
                <a:moveTo>
                  <a:pt x="942159" y="879994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15" name="object 111"/>
          <p:cNvSpPr>
            <a:spLocks noChangeArrowheads="1"/>
          </p:cNvSpPr>
          <p:nvPr/>
        </p:nvSpPr>
        <p:spPr bwMode="auto">
          <a:xfrm>
            <a:off x="4583907" y="2710657"/>
            <a:ext cx="571500" cy="801688"/>
          </a:xfrm>
          <a:custGeom>
            <a:avLst/>
            <a:gdLst>
              <a:gd name="T0" fmla="*/ 0 w 942340"/>
              <a:gd name="T1" fmla="*/ 0 h 1321435"/>
              <a:gd name="T2" fmla="*/ 942340 w 942340"/>
              <a:gd name="T3" fmla="*/ 1321435 h 1321435"/>
            </a:gdLst>
            <a:ahLst/>
            <a:cxnLst/>
            <a:rect l="T0" t="T1" r="T2" b="T3"/>
            <a:pathLst>
              <a:path w="942340" h="1321435">
                <a:moveTo>
                  <a:pt x="942159" y="1321237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16" name="object 112"/>
          <p:cNvSpPr>
            <a:spLocks noChangeArrowheads="1"/>
          </p:cNvSpPr>
          <p:nvPr/>
        </p:nvSpPr>
        <p:spPr bwMode="auto">
          <a:xfrm>
            <a:off x="4583907" y="2710657"/>
            <a:ext cx="571500" cy="1067594"/>
          </a:xfrm>
          <a:custGeom>
            <a:avLst/>
            <a:gdLst>
              <a:gd name="T0" fmla="*/ 0 w 942340"/>
              <a:gd name="T1" fmla="*/ 0 h 1760220"/>
              <a:gd name="T2" fmla="*/ 942340 w 942340"/>
              <a:gd name="T3" fmla="*/ 1760220 h 1760220"/>
            </a:gdLst>
            <a:ahLst/>
            <a:cxnLst/>
            <a:rect l="T0" t="T1" r="T2" b="T3"/>
            <a:pathLst>
              <a:path w="942340" h="1760220">
                <a:moveTo>
                  <a:pt x="942159" y="1759998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17" name="object 113"/>
          <p:cNvSpPr>
            <a:spLocks noChangeArrowheads="1"/>
          </p:cNvSpPr>
          <p:nvPr/>
        </p:nvSpPr>
        <p:spPr bwMode="auto">
          <a:xfrm>
            <a:off x="4583907" y="2710657"/>
            <a:ext cx="571500" cy="1334294"/>
          </a:xfrm>
          <a:custGeom>
            <a:avLst/>
            <a:gdLst>
              <a:gd name="T0" fmla="*/ 0 w 942340"/>
              <a:gd name="T1" fmla="*/ 0 h 2200275"/>
              <a:gd name="T2" fmla="*/ 942340 w 942340"/>
              <a:gd name="T3" fmla="*/ 2200275 h 2200275"/>
            </a:gdLst>
            <a:ahLst/>
            <a:cxnLst/>
            <a:rect l="T0" t="T1" r="T2" b="T3"/>
            <a:pathLst>
              <a:path w="942340" h="2200275">
                <a:moveTo>
                  <a:pt x="942159" y="2199995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18" name="object 114"/>
          <p:cNvSpPr>
            <a:spLocks noChangeArrowheads="1"/>
          </p:cNvSpPr>
          <p:nvPr/>
        </p:nvSpPr>
        <p:spPr bwMode="auto">
          <a:xfrm>
            <a:off x="4583907" y="2710657"/>
            <a:ext cx="571500" cy="1601788"/>
          </a:xfrm>
          <a:custGeom>
            <a:avLst/>
            <a:gdLst>
              <a:gd name="T0" fmla="*/ 0 w 942340"/>
              <a:gd name="T1" fmla="*/ 0 h 2640329"/>
              <a:gd name="T2" fmla="*/ 942340 w 942340"/>
              <a:gd name="T3" fmla="*/ 2640329 h 2640329"/>
            </a:gdLst>
            <a:ahLst/>
            <a:cxnLst/>
            <a:rect l="T0" t="T1" r="T2" b="T3"/>
            <a:pathLst>
              <a:path w="942340" h="2640329">
                <a:moveTo>
                  <a:pt x="942159" y="2639992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19" name="object 115"/>
          <p:cNvSpPr>
            <a:spLocks noChangeArrowheads="1"/>
          </p:cNvSpPr>
          <p:nvPr/>
        </p:nvSpPr>
        <p:spPr bwMode="auto">
          <a:xfrm>
            <a:off x="4583907" y="2978150"/>
            <a:ext cx="571500" cy="266700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0" y="0"/>
                </a:moveTo>
                <a:lnTo>
                  <a:pt x="942159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20" name="object 116"/>
          <p:cNvSpPr>
            <a:spLocks noChangeArrowheads="1"/>
          </p:cNvSpPr>
          <p:nvPr/>
        </p:nvSpPr>
        <p:spPr bwMode="auto">
          <a:xfrm>
            <a:off x="4583907" y="2978150"/>
            <a:ext cx="571500" cy="534194"/>
          </a:xfrm>
          <a:custGeom>
            <a:avLst/>
            <a:gdLst>
              <a:gd name="T0" fmla="*/ 0 w 942340"/>
              <a:gd name="T1" fmla="*/ 0 h 881379"/>
              <a:gd name="T2" fmla="*/ 942340 w 942340"/>
              <a:gd name="T3" fmla="*/ 881379 h 881379"/>
            </a:gdLst>
            <a:ahLst/>
            <a:cxnLst/>
            <a:rect l="T0" t="T1" r="T2" b="T3"/>
            <a:pathLst>
              <a:path w="942340" h="881379">
                <a:moveTo>
                  <a:pt x="942159" y="881240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21" name="object 117"/>
          <p:cNvSpPr>
            <a:spLocks noChangeArrowheads="1"/>
          </p:cNvSpPr>
          <p:nvPr/>
        </p:nvSpPr>
        <p:spPr bwMode="auto">
          <a:xfrm>
            <a:off x="4583907" y="2978150"/>
            <a:ext cx="571500" cy="800100"/>
          </a:xfrm>
          <a:custGeom>
            <a:avLst/>
            <a:gdLst>
              <a:gd name="T0" fmla="*/ 0 w 942340"/>
              <a:gd name="T1" fmla="*/ 0 h 1320164"/>
              <a:gd name="T2" fmla="*/ 942340 w 942340"/>
              <a:gd name="T3" fmla="*/ 1320164 h 1320164"/>
            </a:gdLst>
            <a:ahLst/>
            <a:cxnLst/>
            <a:rect l="T0" t="T1" r="T2" b="T3"/>
            <a:pathLst>
              <a:path w="942340" h="1320164">
                <a:moveTo>
                  <a:pt x="942159" y="1320001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22" name="object 118"/>
          <p:cNvSpPr>
            <a:spLocks noChangeArrowheads="1"/>
          </p:cNvSpPr>
          <p:nvPr/>
        </p:nvSpPr>
        <p:spPr bwMode="auto">
          <a:xfrm>
            <a:off x="4583907" y="2978150"/>
            <a:ext cx="571500" cy="1066800"/>
          </a:xfrm>
          <a:custGeom>
            <a:avLst/>
            <a:gdLst>
              <a:gd name="T0" fmla="*/ 0 w 942340"/>
              <a:gd name="T1" fmla="*/ 0 h 1760220"/>
              <a:gd name="T2" fmla="*/ 942340 w 942340"/>
              <a:gd name="T3" fmla="*/ 1760220 h 1760220"/>
            </a:gdLst>
            <a:ahLst/>
            <a:cxnLst/>
            <a:rect l="T0" t="T1" r="T2" b="T3"/>
            <a:pathLst>
              <a:path w="942340" h="1760220">
                <a:moveTo>
                  <a:pt x="942159" y="1759998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23" name="object 119"/>
          <p:cNvSpPr>
            <a:spLocks noChangeArrowheads="1"/>
          </p:cNvSpPr>
          <p:nvPr/>
        </p:nvSpPr>
        <p:spPr bwMode="auto">
          <a:xfrm>
            <a:off x="4583907" y="2978150"/>
            <a:ext cx="571500" cy="1333500"/>
          </a:xfrm>
          <a:custGeom>
            <a:avLst/>
            <a:gdLst>
              <a:gd name="T0" fmla="*/ 0 w 942340"/>
              <a:gd name="T1" fmla="*/ 0 h 2200275"/>
              <a:gd name="T2" fmla="*/ 942340 w 942340"/>
              <a:gd name="T3" fmla="*/ 2200275 h 2200275"/>
            </a:gdLst>
            <a:ahLst/>
            <a:cxnLst/>
            <a:rect l="T0" t="T1" r="T2" b="T3"/>
            <a:pathLst>
              <a:path w="942340" h="2200275">
                <a:moveTo>
                  <a:pt x="942159" y="2199995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24" name="object 120"/>
          <p:cNvSpPr>
            <a:spLocks noChangeArrowheads="1"/>
          </p:cNvSpPr>
          <p:nvPr/>
        </p:nvSpPr>
        <p:spPr bwMode="auto">
          <a:xfrm>
            <a:off x="4583907" y="2710657"/>
            <a:ext cx="571500" cy="534194"/>
          </a:xfrm>
          <a:custGeom>
            <a:avLst/>
            <a:gdLst>
              <a:gd name="T0" fmla="*/ 0 w 942340"/>
              <a:gd name="T1" fmla="*/ 0 h 880110"/>
              <a:gd name="T2" fmla="*/ 942340 w 942340"/>
              <a:gd name="T3" fmla="*/ 880110 h 880110"/>
            </a:gdLst>
            <a:ahLst/>
            <a:cxnLst/>
            <a:rect l="T0" t="T1" r="T2" b="T3"/>
            <a:pathLst>
              <a:path w="942340" h="880110">
                <a:moveTo>
                  <a:pt x="0" y="879994"/>
                </a:moveTo>
                <a:lnTo>
                  <a:pt x="942159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25" name="object 121"/>
          <p:cNvSpPr>
            <a:spLocks noChangeArrowheads="1"/>
          </p:cNvSpPr>
          <p:nvPr/>
        </p:nvSpPr>
        <p:spPr bwMode="auto">
          <a:xfrm>
            <a:off x="4583907" y="3244850"/>
            <a:ext cx="571500" cy="267494"/>
          </a:xfrm>
          <a:custGeom>
            <a:avLst/>
            <a:gdLst>
              <a:gd name="T0" fmla="*/ 0 w 942340"/>
              <a:gd name="T1" fmla="*/ 0 h 441325"/>
              <a:gd name="T2" fmla="*/ 942340 w 942340"/>
              <a:gd name="T3" fmla="*/ 441325 h 441325"/>
            </a:gdLst>
            <a:ahLst/>
            <a:cxnLst/>
            <a:rect l="T0" t="T1" r="T2" b="T3"/>
            <a:pathLst>
              <a:path w="942340" h="441325">
                <a:moveTo>
                  <a:pt x="942159" y="441232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26" name="object 122"/>
          <p:cNvSpPr>
            <a:spLocks noChangeArrowheads="1"/>
          </p:cNvSpPr>
          <p:nvPr/>
        </p:nvSpPr>
        <p:spPr bwMode="auto">
          <a:xfrm>
            <a:off x="4583907" y="3244850"/>
            <a:ext cx="571500" cy="533400"/>
          </a:xfrm>
          <a:custGeom>
            <a:avLst/>
            <a:gdLst>
              <a:gd name="T0" fmla="*/ 0 w 942340"/>
              <a:gd name="T1" fmla="*/ 0 h 880110"/>
              <a:gd name="T2" fmla="*/ 942340 w 942340"/>
              <a:gd name="T3" fmla="*/ 880110 h 880110"/>
            </a:gdLst>
            <a:ahLst/>
            <a:cxnLst/>
            <a:rect l="T0" t="T1" r="T2" b="T3"/>
            <a:pathLst>
              <a:path w="942340" h="880110">
                <a:moveTo>
                  <a:pt x="942159" y="879994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27" name="object 123"/>
          <p:cNvSpPr>
            <a:spLocks noChangeArrowheads="1"/>
          </p:cNvSpPr>
          <p:nvPr/>
        </p:nvSpPr>
        <p:spPr bwMode="auto">
          <a:xfrm>
            <a:off x="4583907" y="3244850"/>
            <a:ext cx="571500" cy="800100"/>
          </a:xfrm>
          <a:custGeom>
            <a:avLst/>
            <a:gdLst>
              <a:gd name="T0" fmla="*/ 0 w 942340"/>
              <a:gd name="T1" fmla="*/ 0 h 1320165"/>
              <a:gd name="T2" fmla="*/ 942340 w 942340"/>
              <a:gd name="T3" fmla="*/ 1320165 h 1320165"/>
            </a:gdLst>
            <a:ahLst/>
            <a:cxnLst/>
            <a:rect l="T0" t="T1" r="T2" b="T3"/>
            <a:pathLst>
              <a:path w="942340" h="1320165">
                <a:moveTo>
                  <a:pt x="942159" y="1319991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28" name="object 124"/>
          <p:cNvSpPr>
            <a:spLocks noChangeArrowheads="1"/>
          </p:cNvSpPr>
          <p:nvPr/>
        </p:nvSpPr>
        <p:spPr bwMode="auto">
          <a:xfrm>
            <a:off x="4583907" y="3244850"/>
            <a:ext cx="571500" cy="1066800"/>
          </a:xfrm>
          <a:custGeom>
            <a:avLst/>
            <a:gdLst>
              <a:gd name="T0" fmla="*/ 0 w 942340"/>
              <a:gd name="T1" fmla="*/ 0 h 1760220"/>
              <a:gd name="T2" fmla="*/ 942340 w 942340"/>
              <a:gd name="T3" fmla="*/ 1760220 h 1760220"/>
            </a:gdLst>
            <a:ahLst/>
            <a:cxnLst/>
            <a:rect l="T0" t="T1" r="T2" b="T3"/>
            <a:pathLst>
              <a:path w="942340" h="1760220">
                <a:moveTo>
                  <a:pt x="942159" y="1759998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29" name="object 125"/>
          <p:cNvSpPr>
            <a:spLocks noChangeArrowheads="1"/>
          </p:cNvSpPr>
          <p:nvPr/>
        </p:nvSpPr>
        <p:spPr bwMode="auto">
          <a:xfrm>
            <a:off x="4583907" y="2710657"/>
            <a:ext cx="571500" cy="800894"/>
          </a:xfrm>
          <a:custGeom>
            <a:avLst/>
            <a:gdLst>
              <a:gd name="T0" fmla="*/ 0 w 942340"/>
              <a:gd name="T1" fmla="*/ 0 h 1320164"/>
              <a:gd name="T2" fmla="*/ 942340 w 942340"/>
              <a:gd name="T3" fmla="*/ 1320164 h 1320164"/>
            </a:gdLst>
            <a:ahLst/>
            <a:cxnLst/>
            <a:rect l="T0" t="T1" r="T2" b="T3"/>
            <a:pathLst>
              <a:path w="942340" h="1320164">
                <a:moveTo>
                  <a:pt x="942159" y="0"/>
                </a:moveTo>
                <a:lnTo>
                  <a:pt x="0" y="1319991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30" name="object 126"/>
          <p:cNvSpPr>
            <a:spLocks noChangeArrowheads="1"/>
          </p:cNvSpPr>
          <p:nvPr/>
        </p:nvSpPr>
        <p:spPr bwMode="auto">
          <a:xfrm>
            <a:off x="4583907" y="2978150"/>
            <a:ext cx="571500" cy="533400"/>
          </a:xfrm>
          <a:custGeom>
            <a:avLst/>
            <a:gdLst>
              <a:gd name="T0" fmla="*/ 0 w 942340"/>
              <a:gd name="T1" fmla="*/ 0 h 880110"/>
              <a:gd name="T2" fmla="*/ 942340 w 942340"/>
              <a:gd name="T3" fmla="*/ 880110 h 880110"/>
            </a:gdLst>
            <a:ahLst/>
            <a:cxnLst/>
            <a:rect l="T0" t="T1" r="T2" b="T3"/>
            <a:pathLst>
              <a:path w="942340" h="880110">
                <a:moveTo>
                  <a:pt x="942159" y="0"/>
                </a:moveTo>
                <a:lnTo>
                  <a:pt x="0" y="879994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31" name="object 127"/>
          <p:cNvSpPr>
            <a:spLocks noChangeArrowheads="1"/>
          </p:cNvSpPr>
          <p:nvPr/>
        </p:nvSpPr>
        <p:spPr bwMode="auto">
          <a:xfrm>
            <a:off x="4583907" y="3511550"/>
            <a:ext cx="571500" cy="266700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942159" y="439997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32" name="object 128"/>
          <p:cNvSpPr>
            <a:spLocks noChangeArrowheads="1"/>
          </p:cNvSpPr>
          <p:nvPr/>
        </p:nvSpPr>
        <p:spPr bwMode="auto">
          <a:xfrm>
            <a:off x="4583907" y="3511550"/>
            <a:ext cx="571500" cy="533400"/>
          </a:xfrm>
          <a:custGeom>
            <a:avLst/>
            <a:gdLst>
              <a:gd name="T0" fmla="*/ 0 w 942340"/>
              <a:gd name="T1" fmla="*/ 0 h 880109"/>
              <a:gd name="T2" fmla="*/ 942340 w 942340"/>
              <a:gd name="T3" fmla="*/ 880109 h 880109"/>
            </a:gdLst>
            <a:ahLst/>
            <a:cxnLst/>
            <a:rect l="T0" t="T1" r="T2" b="T3"/>
            <a:pathLst>
              <a:path w="942340" h="880109">
                <a:moveTo>
                  <a:pt x="942159" y="879994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33" name="object 129"/>
          <p:cNvSpPr>
            <a:spLocks noChangeArrowheads="1"/>
          </p:cNvSpPr>
          <p:nvPr/>
        </p:nvSpPr>
        <p:spPr bwMode="auto">
          <a:xfrm>
            <a:off x="4583907" y="2710657"/>
            <a:ext cx="571500" cy="1067594"/>
          </a:xfrm>
          <a:custGeom>
            <a:avLst/>
            <a:gdLst>
              <a:gd name="T0" fmla="*/ 0 w 942340"/>
              <a:gd name="T1" fmla="*/ 0 h 1760220"/>
              <a:gd name="T2" fmla="*/ 942340 w 942340"/>
              <a:gd name="T3" fmla="*/ 1760220 h 1760220"/>
            </a:gdLst>
            <a:ahLst/>
            <a:cxnLst/>
            <a:rect l="T0" t="T1" r="T2" b="T3"/>
            <a:pathLst>
              <a:path w="942340" h="1760220">
                <a:moveTo>
                  <a:pt x="942159" y="0"/>
                </a:moveTo>
                <a:lnTo>
                  <a:pt x="0" y="1759998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34" name="object 130"/>
          <p:cNvSpPr>
            <a:spLocks noChangeArrowheads="1"/>
          </p:cNvSpPr>
          <p:nvPr/>
        </p:nvSpPr>
        <p:spPr bwMode="auto">
          <a:xfrm>
            <a:off x="4583907" y="2978150"/>
            <a:ext cx="571500" cy="800100"/>
          </a:xfrm>
          <a:custGeom>
            <a:avLst/>
            <a:gdLst>
              <a:gd name="T0" fmla="*/ 0 w 942340"/>
              <a:gd name="T1" fmla="*/ 0 h 1320164"/>
              <a:gd name="T2" fmla="*/ 942340 w 942340"/>
              <a:gd name="T3" fmla="*/ 1320164 h 1320164"/>
            </a:gdLst>
            <a:ahLst/>
            <a:cxnLst/>
            <a:rect l="T0" t="T1" r="T2" b="T3"/>
            <a:pathLst>
              <a:path w="942340" h="1320164">
                <a:moveTo>
                  <a:pt x="942159" y="0"/>
                </a:moveTo>
                <a:lnTo>
                  <a:pt x="0" y="1320001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35" name="object 131"/>
          <p:cNvSpPr>
            <a:spLocks noChangeArrowheads="1"/>
          </p:cNvSpPr>
          <p:nvPr/>
        </p:nvSpPr>
        <p:spPr bwMode="auto">
          <a:xfrm>
            <a:off x="4583907" y="3244850"/>
            <a:ext cx="571500" cy="533400"/>
          </a:xfrm>
          <a:custGeom>
            <a:avLst/>
            <a:gdLst>
              <a:gd name="T0" fmla="*/ 0 w 942340"/>
              <a:gd name="T1" fmla="*/ 0 h 880110"/>
              <a:gd name="T2" fmla="*/ 942340 w 942340"/>
              <a:gd name="T3" fmla="*/ 880110 h 880110"/>
            </a:gdLst>
            <a:ahLst/>
            <a:cxnLst/>
            <a:rect l="T0" t="T1" r="T2" b="T3"/>
            <a:pathLst>
              <a:path w="942340" h="880110">
                <a:moveTo>
                  <a:pt x="942159" y="0"/>
                </a:moveTo>
                <a:lnTo>
                  <a:pt x="0" y="879994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36" name="object 132"/>
          <p:cNvSpPr>
            <a:spLocks noChangeArrowheads="1"/>
          </p:cNvSpPr>
          <p:nvPr/>
        </p:nvSpPr>
        <p:spPr bwMode="auto">
          <a:xfrm>
            <a:off x="4583907" y="3778250"/>
            <a:ext cx="571500" cy="266700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942159" y="439997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37" name="object 133"/>
          <p:cNvSpPr>
            <a:spLocks noChangeArrowheads="1"/>
          </p:cNvSpPr>
          <p:nvPr/>
        </p:nvSpPr>
        <p:spPr bwMode="auto">
          <a:xfrm>
            <a:off x="4583907" y="2710657"/>
            <a:ext cx="571500" cy="1334294"/>
          </a:xfrm>
          <a:custGeom>
            <a:avLst/>
            <a:gdLst>
              <a:gd name="T0" fmla="*/ 0 w 942340"/>
              <a:gd name="T1" fmla="*/ 0 h 2200275"/>
              <a:gd name="T2" fmla="*/ 942340 w 942340"/>
              <a:gd name="T3" fmla="*/ 2200275 h 2200275"/>
            </a:gdLst>
            <a:ahLst/>
            <a:cxnLst/>
            <a:rect l="T0" t="T1" r="T2" b="T3"/>
            <a:pathLst>
              <a:path w="942340" h="2200275">
                <a:moveTo>
                  <a:pt x="942159" y="0"/>
                </a:moveTo>
                <a:lnTo>
                  <a:pt x="0" y="2199995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38" name="object 134"/>
          <p:cNvSpPr>
            <a:spLocks noChangeArrowheads="1"/>
          </p:cNvSpPr>
          <p:nvPr/>
        </p:nvSpPr>
        <p:spPr bwMode="auto">
          <a:xfrm>
            <a:off x="4583907" y="2978150"/>
            <a:ext cx="571500" cy="1066800"/>
          </a:xfrm>
          <a:custGeom>
            <a:avLst/>
            <a:gdLst>
              <a:gd name="T0" fmla="*/ 0 w 942340"/>
              <a:gd name="T1" fmla="*/ 0 h 1760220"/>
              <a:gd name="T2" fmla="*/ 942340 w 942340"/>
              <a:gd name="T3" fmla="*/ 1760220 h 1760220"/>
            </a:gdLst>
            <a:ahLst/>
            <a:cxnLst/>
            <a:rect l="T0" t="T1" r="T2" b="T3"/>
            <a:pathLst>
              <a:path w="942340" h="1760220">
                <a:moveTo>
                  <a:pt x="942159" y="0"/>
                </a:moveTo>
                <a:lnTo>
                  <a:pt x="0" y="1759998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39" name="object 135"/>
          <p:cNvSpPr>
            <a:spLocks noChangeArrowheads="1"/>
          </p:cNvSpPr>
          <p:nvPr/>
        </p:nvSpPr>
        <p:spPr bwMode="auto">
          <a:xfrm>
            <a:off x="4583907" y="3244850"/>
            <a:ext cx="571500" cy="800100"/>
          </a:xfrm>
          <a:custGeom>
            <a:avLst/>
            <a:gdLst>
              <a:gd name="T0" fmla="*/ 0 w 942340"/>
              <a:gd name="T1" fmla="*/ 0 h 1320165"/>
              <a:gd name="T2" fmla="*/ 942340 w 942340"/>
              <a:gd name="T3" fmla="*/ 1320165 h 1320165"/>
            </a:gdLst>
            <a:ahLst/>
            <a:cxnLst/>
            <a:rect l="T0" t="T1" r="T2" b="T3"/>
            <a:pathLst>
              <a:path w="942340" h="1320165">
                <a:moveTo>
                  <a:pt x="942159" y="0"/>
                </a:moveTo>
                <a:lnTo>
                  <a:pt x="0" y="1319991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40" name="object 136"/>
          <p:cNvSpPr>
            <a:spLocks noChangeArrowheads="1"/>
          </p:cNvSpPr>
          <p:nvPr/>
        </p:nvSpPr>
        <p:spPr bwMode="auto">
          <a:xfrm>
            <a:off x="4583907" y="3512344"/>
            <a:ext cx="571500" cy="532606"/>
          </a:xfrm>
          <a:custGeom>
            <a:avLst/>
            <a:gdLst>
              <a:gd name="T0" fmla="*/ 0 w 942340"/>
              <a:gd name="T1" fmla="*/ 0 h 878840"/>
              <a:gd name="T2" fmla="*/ 942340 w 942340"/>
              <a:gd name="T3" fmla="*/ 878840 h 878840"/>
            </a:gdLst>
            <a:ahLst/>
            <a:cxnLst/>
            <a:rect l="T0" t="T1" r="T2" b="T3"/>
            <a:pathLst>
              <a:path w="942340" h="878840">
                <a:moveTo>
                  <a:pt x="942159" y="0"/>
                </a:moveTo>
                <a:lnTo>
                  <a:pt x="0" y="878758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41" name="object 137"/>
          <p:cNvSpPr>
            <a:spLocks noChangeArrowheads="1"/>
          </p:cNvSpPr>
          <p:nvPr/>
        </p:nvSpPr>
        <p:spPr bwMode="auto">
          <a:xfrm>
            <a:off x="4583907" y="2710657"/>
            <a:ext cx="571500" cy="1601788"/>
          </a:xfrm>
          <a:custGeom>
            <a:avLst/>
            <a:gdLst>
              <a:gd name="T0" fmla="*/ 0 w 942340"/>
              <a:gd name="T1" fmla="*/ 0 h 2640329"/>
              <a:gd name="T2" fmla="*/ 942340 w 942340"/>
              <a:gd name="T3" fmla="*/ 2640329 h 2640329"/>
            </a:gdLst>
            <a:ahLst/>
            <a:cxnLst/>
            <a:rect l="T0" t="T1" r="T2" b="T3"/>
            <a:pathLst>
              <a:path w="942340" h="2640329">
                <a:moveTo>
                  <a:pt x="0" y="2639992"/>
                </a:moveTo>
                <a:lnTo>
                  <a:pt x="942159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42" name="object 138"/>
          <p:cNvSpPr>
            <a:spLocks noChangeArrowheads="1"/>
          </p:cNvSpPr>
          <p:nvPr/>
        </p:nvSpPr>
        <p:spPr bwMode="auto">
          <a:xfrm>
            <a:off x="4583907" y="2978150"/>
            <a:ext cx="571500" cy="1333500"/>
          </a:xfrm>
          <a:custGeom>
            <a:avLst/>
            <a:gdLst>
              <a:gd name="T0" fmla="*/ 0 w 942340"/>
              <a:gd name="T1" fmla="*/ 0 h 2200275"/>
              <a:gd name="T2" fmla="*/ 942340 w 942340"/>
              <a:gd name="T3" fmla="*/ 2200275 h 2200275"/>
            </a:gdLst>
            <a:ahLst/>
            <a:cxnLst/>
            <a:rect l="T0" t="T1" r="T2" b="T3"/>
            <a:pathLst>
              <a:path w="942340" h="2200275">
                <a:moveTo>
                  <a:pt x="942159" y="0"/>
                </a:moveTo>
                <a:lnTo>
                  <a:pt x="0" y="2199995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43" name="object 139"/>
          <p:cNvSpPr>
            <a:spLocks noChangeArrowheads="1"/>
          </p:cNvSpPr>
          <p:nvPr/>
        </p:nvSpPr>
        <p:spPr bwMode="auto">
          <a:xfrm>
            <a:off x="4583907" y="3244850"/>
            <a:ext cx="571500" cy="1066800"/>
          </a:xfrm>
          <a:custGeom>
            <a:avLst/>
            <a:gdLst>
              <a:gd name="T0" fmla="*/ 0 w 942340"/>
              <a:gd name="T1" fmla="*/ 0 h 1760220"/>
              <a:gd name="T2" fmla="*/ 942340 w 942340"/>
              <a:gd name="T3" fmla="*/ 1760220 h 1760220"/>
            </a:gdLst>
            <a:ahLst/>
            <a:cxnLst/>
            <a:rect l="T0" t="T1" r="T2" b="T3"/>
            <a:pathLst>
              <a:path w="942340" h="1760220">
                <a:moveTo>
                  <a:pt x="942159" y="0"/>
                </a:moveTo>
                <a:lnTo>
                  <a:pt x="0" y="1759998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44" name="object 140"/>
          <p:cNvSpPr>
            <a:spLocks noChangeArrowheads="1"/>
          </p:cNvSpPr>
          <p:nvPr/>
        </p:nvSpPr>
        <p:spPr bwMode="auto">
          <a:xfrm>
            <a:off x="4583907" y="3509963"/>
            <a:ext cx="571500" cy="801688"/>
          </a:xfrm>
          <a:custGeom>
            <a:avLst/>
            <a:gdLst>
              <a:gd name="T0" fmla="*/ 0 w 942340"/>
              <a:gd name="T1" fmla="*/ 0 h 1322704"/>
              <a:gd name="T2" fmla="*/ 942340 w 942340"/>
              <a:gd name="T3" fmla="*/ 1322704 h 1322704"/>
            </a:gdLst>
            <a:ahLst/>
            <a:cxnLst/>
            <a:rect l="T0" t="T1" r="T2" b="T3"/>
            <a:pathLst>
              <a:path w="942340" h="1322704">
                <a:moveTo>
                  <a:pt x="942159" y="0"/>
                </a:moveTo>
                <a:lnTo>
                  <a:pt x="0" y="1322504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45" name="object 141"/>
          <p:cNvSpPr>
            <a:spLocks noChangeArrowheads="1"/>
          </p:cNvSpPr>
          <p:nvPr/>
        </p:nvSpPr>
        <p:spPr bwMode="auto">
          <a:xfrm>
            <a:off x="4583907" y="3778250"/>
            <a:ext cx="571500" cy="533400"/>
          </a:xfrm>
          <a:custGeom>
            <a:avLst/>
            <a:gdLst>
              <a:gd name="T0" fmla="*/ 0 w 942340"/>
              <a:gd name="T1" fmla="*/ 0 h 880109"/>
              <a:gd name="T2" fmla="*/ 942340 w 942340"/>
              <a:gd name="T3" fmla="*/ 880109 h 880109"/>
            </a:gdLst>
            <a:ahLst/>
            <a:cxnLst/>
            <a:rect l="T0" t="T1" r="T2" b="T3"/>
            <a:pathLst>
              <a:path w="942340" h="880109">
                <a:moveTo>
                  <a:pt x="942159" y="0"/>
                </a:moveTo>
                <a:lnTo>
                  <a:pt x="0" y="879994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46" name="object 142"/>
          <p:cNvSpPr>
            <a:spLocks noChangeArrowheads="1"/>
          </p:cNvSpPr>
          <p:nvPr/>
        </p:nvSpPr>
        <p:spPr bwMode="auto">
          <a:xfrm>
            <a:off x="5155407" y="2710657"/>
            <a:ext cx="571500" cy="267494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942159" y="0"/>
                </a:moveTo>
                <a:lnTo>
                  <a:pt x="0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47" name="object 143"/>
          <p:cNvSpPr>
            <a:spLocks noChangeArrowheads="1"/>
          </p:cNvSpPr>
          <p:nvPr/>
        </p:nvSpPr>
        <p:spPr bwMode="auto">
          <a:xfrm>
            <a:off x="5155407" y="2978150"/>
            <a:ext cx="571500" cy="266700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942159" y="0"/>
                </a:moveTo>
                <a:lnTo>
                  <a:pt x="0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48" name="object 144"/>
          <p:cNvSpPr>
            <a:spLocks noChangeArrowheads="1"/>
          </p:cNvSpPr>
          <p:nvPr/>
        </p:nvSpPr>
        <p:spPr bwMode="auto">
          <a:xfrm>
            <a:off x="5155407" y="3244850"/>
            <a:ext cx="571500" cy="266700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942159" y="0"/>
                </a:moveTo>
                <a:lnTo>
                  <a:pt x="0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49" name="object 145"/>
          <p:cNvSpPr>
            <a:spLocks noChangeArrowheads="1"/>
          </p:cNvSpPr>
          <p:nvPr/>
        </p:nvSpPr>
        <p:spPr bwMode="auto">
          <a:xfrm>
            <a:off x="5155407" y="3509963"/>
            <a:ext cx="571500" cy="268288"/>
          </a:xfrm>
          <a:custGeom>
            <a:avLst/>
            <a:gdLst>
              <a:gd name="T0" fmla="*/ 0 w 942340"/>
              <a:gd name="T1" fmla="*/ 0 h 442595"/>
              <a:gd name="T2" fmla="*/ 942340 w 942340"/>
              <a:gd name="T3" fmla="*/ 442595 h 442595"/>
            </a:gdLst>
            <a:ahLst/>
            <a:cxnLst/>
            <a:rect l="T0" t="T1" r="T2" b="T3"/>
            <a:pathLst>
              <a:path w="942340" h="442595">
                <a:moveTo>
                  <a:pt x="942159" y="0"/>
                </a:moveTo>
                <a:lnTo>
                  <a:pt x="0" y="44251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50" name="object 146"/>
          <p:cNvSpPr>
            <a:spLocks noChangeArrowheads="1"/>
          </p:cNvSpPr>
          <p:nvPr/>
        </p:nvSpPr>
        <p:spPr bwMode="auto">
          <a:xfrm>
            <a:off x="5155407" y="3778250"/>
            <a:ext cx="571500" cy="266700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942159" y="0"/>
                </a:moveTo>
                <a:lnTo>
                  <a:pt x="0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51" name="object 147"/>
          <p:cNvSpPr>
            <a:spLocks noChangeArrowheads="1"/>
          </p:cNvSpPr>
          <p:nvPr/>
        </p:nvSpPr>
        <p:spPr bwMode="auto">
          <a:xfrm>
            <a:off x="5155407" y="4044950"/>
            <a:ext cx="571500" cy="266700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942159" y="0"/>
                </a:moveTo>
                <a:lnTo>
                  <a:pt x="0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52" name="object 148"/>
          <p:cNvSpPr>
            <a:spLocks noChangeArrowheads="1"/>
          </p:cNvSpPr>
          <p:nvPr/>
        </p:nvSpPr>
        <p:spPr bwMode="auto">
          <a:xfrm>
            <a:off x="5155407" y="4044950"/>
            <a:ext cx="571500" cy="266700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942159" y="439997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53" name="object 149"/>
          <p:cNvSpPr>
            <a:spLocks noChangeArrowheads="1"/>
          </p:cNvSpPr>
          <p:nvPr/>
        </p:nvSpPr>
        <p:spPr bwMode="auto">
          <a:xfrm>
            <a:off x="5155407" y="3778250"/>
            <a:ext cx="571500" cy="533400"/>
          </a:xfrm>
          <a:custGeom>
            <a:avLst/>
            <a:gdLst>
              <a:gd name="T0" fmla="*/ 0 w 942340"/>
              <a:gd name="T1" fmla="*/ 0 h 880109"/>
              <a:gd name="T2" fmla="*/ 942340 w 942340"/>
              <a:gd name="T3" fmla="*/ 880109 h 880109"/>
            </a:gdLst>
            <a:ahLst/>
            <a:cxnLst/>
            <a:rect l="T0" t="T1" r="T2" b="T3"/>
            <a:pathLst>
              <a:path w="942340" h="880109">
                <a:moveTo>
                  <a:pt x="0" y="0"/>
                </a:moveTo>
                <a:lnTo>
                  <a:pt x="942159" y="879994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54" name="object 150"/>
          <p:cNvSpPr>
            <a:spLocks noChangeArrowheads="1"/>
          </p:cNvSpPr>
          <p:nvPr/>
        </p:nvSpPr>
        <p:spPr bwMode="auto">
          <a:xfrm>
            <a:off x="5155407" y="3511550"/>
            <a:ext cx="571500" cy="800100"/>
          </a:xfrm>
          <a:custGeom>
            <a:avLst/>
            <a:gdLst>
              <a:gd name="T0" fmla="*/ 0 w 942340"/>
              <a:gd name="T1" fmla="*/ 0 h 1320165"/>
              <a:gd name="T2" fmla="*/ 942340 w 942340"/>
              <a:gd name="T3" fmla="*/ 1320165 h 1320165"/>
            </a:gdLst>
            <a:ahLst/>
            <a:cxnLst/>
            <a:rect l="T0" t="T1" r="T2" b="T3"/>
            <a:pathLst>
              <a:path w="942340" h="1320165">
                <a:moveTo>
                  <a:pt x="0" y="0"/>
                </a:moveTo>
                <a:lnTo>
                  <a:pt x="942159" y="1320001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55" name="object 151"/>
          <p:cNvSpPr>
            <a:spLocks noChangeArrowheads="1"/>
          </p:cNvSpPr>
          <p:nvPr/>
        </p:nvSpPr>
        <p:spPr bwMode="auto">
          <a:xfrm>
            <a:off x="5155407" y="2710657"/>
            <a:ext cx="571500" cy="267494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0" y="0"/>
                </a:moveTo>
                <a:lnTo>
                  <a:pt x="942159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56" name="object 152"/>
          <p:cNvSpPr>
            <a:spLocks noChangeArrowheads="1"/>
          </p:cNvSpPr>
          <p:nvPr/>
        </p:nvSpPr>
        <p:spPr bwMode="auto">
          <a:xfrm>
            <a:off x="5155407" y="2710657"/>
            <a:ext cx="571500" cy="534194"/>
          </a:xfrm>
          <a:custGeom>
            <a:avLst/>
            <a:gdLst>
              <a:gd name="T0" fmla="*/ 0 w 942340"/>
              <a:gd name="T1" fmla="*/ 0 h 880110"/>
              <a:gd name="T2" fmla="*/ 942340 w 942340"/>
              <a:gd name="T3" fmla="*/ 880110 h 880110"/>
            </a:gdLst>
            <a:ahLst/>
            <a:cxnLst/>
            <a:rect l="T0" t="T1" r="T2" b="T3"/>
            <a:pathLst>
              <a:path w="942340" h="880110">
                <a:moveTo>
                  <a:pt x="942159" y="879994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57" name="object 153"/>
          <p:cNvSpPr>
            <a:spLocks noChangeArrowheads="1"/>
          </p:cNvSpPr>
          <p:nvPr/>
        </p:nvSpPr>
        <p:spPr bwMode="auto">
          <a:xfrm>
            <a:off x="5155407" y="2710657"/>
            <a:ext cx="571500" cy="801688"/>
          </a:xfrm>
          <a:custGeom>
            <a:avLst/>
            <a:gdLst>
              <a:gd name="T0" fmla="*/ 0 w 942340"/>
              <a:gd name="T1" fmla="*/ 0 h 1321435"/>
              <a:gd name="T2" fmla="*/ 942340 w 942340"/>
              <a:gd name="T3" fmla="*/ 1321435 h 1321435"/>
            </a:gdLst>
            <a:ahLst/>
            <a:cxnLst/>
            <a:rect l="T0" t="T1" r="T2" b="T3"/>
            <a:pathLst>
              <a:path w="942340" h="1321435">
                <a:moveTo>
                  <a:pt x="942159" y="1321237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58" name="object 154"/>
          <p:cNvSpPr>
            <a:spLocks noChangeArrowheads="1"/>
          </p:cNvSpPr>
          <p:nvPr/>
        </p:nvSpPr>
        <p:spPr bwMode="auto">
          <a:xfrm>
            <a:off x="5155407" y="2710657"/>
            <a:ext cx="571500" cy="1067594"/>
          </a:xfrm>
          <a:custGeom>
            <a:avLst/>
            <a:gdLst>
              <a:gd name="T0" fmla="*/ 0 w 942340"/>
              <a:gd name="T1" fmla="*/ 0 h 1760220"/>
              <a:gd name="T2" fmla="*/ 942340 w 942340"/>
              <a:gd name="T3" fmla="*/ 1760220 h 1760220"/>
            </a:gdLst>
            <a:ahLst/>
            <a:cxnLst/>
            <a:rect l="T0" t="T1" r="T2" b="T3"/>
            <a:pathLst>
              <a:path w="942340" h="1760220">
                <a:moveTo>
                  <a:pt x="942159" y="1759998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59" name="object 155"/>
          <p:cNvSpPr>
            <a:spLocks noChangeArrowheads="1"/>
          </p:cNvSpPr>
          <p:nvPr/>
        </p:nvSpPr>
        <p:spPr bwMode="auto">
          <a:xfrm>
            <a:off x="5155407" y="2710657"/>
            <a:ext cx="571500" cy="1334294"/>
          </a:xfrm>
          <a:custGeom>
            <a:avLst/>
            <a:gdLst>
              <a:gd name="T0" fmla="*/ 0 w 942340"/>
              <a:gd name="T1" fmla="*/ 0 h 2200275"/>
              <a:gd name="T2" fmla="*/ 942340 w 942340"/>
              <a:gd name="T3" fmla="*/ 2200275 h 2200275"/>
            </a:gdLst>
            <a:ahLst/>
            <a:cxnLst/>
            <a:rect l="T0" t="T1" r="T2" b="T3"/>
            <a:pathLst>
              <a:path w="942340" h="2200275">
                <a:moveTo>
                  <a:pt x="942159" y="2199995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60" name="object 156"/>
          <p:cNvSpPr>
            <a:spLocks noChangeArrowheads="1"/>
          </p:cNvSpPr>
          <p:nvPr/>
        </p:nvSpPr>
        <p:spPr bwMode="auto">
          <a:xfrm>
            <a:off x="5155407" y="2710657"/>
            <a:ext cx="571500" cy="1601788"/>
          </a:xfrm>
          <a:custGeom>
            <a:avLst/>
            <a:gdLst>
              <a:gd name="T0" fmla="*/ 0 w 942340"/>
              <a:gd name="T1" fmla="*/ 0 h 2640329"/>
              <a:gd name="T2" fmla="*/ 942340 w 942340"/>
              <a:gd name="T3" fmla="*/ 2640329 h 2640329"/>
            </a:gdLst>
            <a:ahLst/>
            <a:cxnLst/>
            <a:rect l="T0" t="T1" r="T2" b="T3"/>
            <a:pathLst>
              <a:path w="942340" h="2640329">
                <a:moveTo>
                  <a:pt x="942159" y="2639992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61" name="object 157"/>
          <p:cNvSpPr>
            <a:spLocks noChangeArrowheads="1"/>
          </p:cNvSpPr>
          <p:nvPr/>
        </p:nvSpPr>
        <p:spPr bwMode="auto">
          <a:xfrm>
            <a:off x="5155407" y="2978150"/>
            <a:ext cx="571500" cy="266700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0" y="0"/>
                </a:moveTo>
                <a:lnTo>
                  <a:pt x="942159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62" name="object 158"/>
          <p:cNvSpPr>
            <a:spLocks noChangeArrowheads="1"/>
          </p:cNvSpPr>
          <p:nvPr/>
        </p:nvSpPr>
        <p:spPr bwMode="auto">
          <a:xfrm>
            <a:off x="5155407" y="2978150"/>
            <a:ext cx="571500" cy="534194"/>
          </a:xfrm>
          <a:custGeom>
            <a:avLst/>
            <a:gdLst>
              <a:gd name="T0" fmla="*/ 0 w 942340"/>
              <a:gd name="T1" fmla="*/ 0 h 881379"/>
              <a:gd name="T2" fmla="*/ 942340 w 942340"/>
              <a:gd name="T3" fmla="*/ 881379 h 881379"/>
            </a:gdLst>
            <a:ahLst/>
            <a:cxnLst/>
            <a:rect l="T0" t="T1" r="T2" b="T3"/>
            <a:pathLst>
              <a:path w="942340" h="881379">
                <a:moveTo>
                  <a:pt x="942159" y="881240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63" name="object 159"/>
          <p:cNvSpPr>
            <a:spLocks noChangeArrowheads="1"/>
          </p:cNvSpPr>
          <p:nvPr/>
        </p:nvSpPr>
        <p:spPr bwMode="auto">
          <a:xfrm>
            <a:off x="5155407" y="2978150"/>
            <a:ext cx="571500" cy="800100"/>
          </a:xfrm>
          <a:custGeom>
            <a:avLst/>
            <a:gdLst>
              <a:gd name="T0" fmla="*/ 0 w 942340"/>
              <a:gd name="T1" fmla="*/ 0 h 1320164"/>
              <a:gd name="T2" fmla="*/ 942340 w 942340"/>
              <a:gd name="T3" fmla="*/ 1320164 h 1320164"/>
            </a:gdLst>
            <a:ahLst/>
            <a:cxnLst/>
            <a:rect l="T0" t="T1" r="T2" b="T3"/>
            <a:pathLst>
              <a:path w="942340" h="1320164">
                <a:moveTo>
                  <a:pt x="942159" y="1320001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64" name="object 160"/>
          <p:cNvSpPr>
            <a:spLocks noChangeArrowheads="1"/>
          </p:cNvSpPr>
          <p:nvPr/>
        </p:nvSpPr>
        <p:spPr bwMode="auto">
          <a:xfrm>
            <a:off x="5155407" y="2978150"/>
            <a:ext cx="571500" cy="1066800"/>
          </a:xfrm>
          <a:custGeom>
            <a:avLst/>
            <a:gdLst>
              <a:gd name="T0" fmla="*/ 0 w 942340"/>
              <a:gd name="T1" fmla="*/ 0 h 1760220"/>
              <a:gd name="T2" fmla="*/ 942340 w 942340"/>
              <a:gd name="T3" fmla="*/ 1760220 h 1760220"/>
            </a:gdLst>
            <a:ahLst/>
            <a:cxnLst/>
            <a:rect l="T0" t="T1" r="T2" b="T3"/>
            <a:pathLst>
              <a:path w="942340" h="1760220">
                <a:moveTo>
                  <a:pt x="942159" y="1759998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65" name="object 161"/>
          <p:cNvSpPr>
            <a:spLocks noChangeArrowheads="1"/>
          </p:cNvSpPr>
          <p:nvPr/>
        </p:nvSpPr>
        <p:spPr bwMode="auto">
          <a:xfrm>
            <a:off x="5155407" y="2978150"/>
            <a:ext cx="571500" cy="1333500"/>
          </a:xfrm>
          <a:custGeom>
            <a:avLst/>
            <a:gdLst>
              <a:gd name="T0" fmla="*/ 0 w 942340"/>
              <a:gd name="T1" fmla="*/ 0 h 2200275"/>
              <a:gd name="T2" fmla="*/ 942340 w 942340"/>
              <a:gd name="T3" fmla="*/ 2200275 h 2200275"/>
            </a:gdLst>
            <a:ahLst/>
            <a:cxnLst/>
            <a:rect l="T0" t="T1" r="T2" b="T3"/>
            <a:pathLst>
              <a:path w="942340" h="2200275">
                <a:moveTo>
                  <a:pt x="942159" y="2199995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66" name="object 162"/>
          <p:cNvSpPr>
            <a:spLocks noChangeArrowheads="1"/>
          </p:cNvSpPr>
          <p:nvPr/>
        </p:nvSpPr>
        <p:spPr bwMode="auto">
          <a:xfrm>
            <a:off x="5155407" y="2710657"/>
            <a:ext cx="571500" cy="534194"/>
          </a:xfrm>
          <a:custGeom>
            <a:avLst/>
            <a:gdLst>
              <a:gd name="T0" fmla="*/ 0 w 942340"/>
              <a:gd name="T1" fmla="*/ 0 h 880110"/>
              <a:gd name="T2" fmla="*/ 942340 w 942340"/>
              <a:gd name="T3" fmla="*/ 880110 h 880110"/>
            </a:gdLst>
            <a:ahLst/>
            <a:cxnLst/>
            <a:rect l="T0" t="T1" r="T2" b="T3"/>
            <a:pathLst>
              <a:path w="942340" h="880110">
                <a:moveTo>
                  <a:pt x="0" y="879994"/>
                </a:moveTo>
                <a:lnTo>
                  <a:pt x="942159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67" name="object 163"/>
          <p:cNvSpPr>
            <a:spLocks noChangeArrowheads="1"/>
          </p:cNvSpPr>
          <p:nvPr/>
        </p:nvSpPr>
        <p:spPr bwMode="auto">
          <a:xfrm>
            <a:off x="5155407" y="3244850"/>
            <a:ext cx="571500" cy="267494"/>
          </a:xfrm>
          <a:custGeom>
            <a:avLst/>
            <a:gdLst>
              <a:gd name="T0" fmla="*/ 0 w 942340"/>
              <a:gd name="T1" fmla="*/ 0 h 441325"/>
              <a:gd name="T2" fmla="*/ 942340 w 942340"/>
              <a:gd name="T3" fmla="*/ 441325 h 441325"/>
            </a:gdLst>
            <a:ahLst/>
            <a:cxnLst/>
            <a:rect l="T0" t="T1" r="T2" b="T3"/>
            <a:pathLst>
              <a:path w="942340" h="441325">
                <a:moveTo>
                  <a:pt x="942159" y="441232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68" name="object 164"/>
          <p:cNvSpPr>
            <a:spLocks noChangeArrowheads="1"/>
          </p:cNvSpPr>
          <p:nvPr/>
        </p:nvSpPr>
        <p:spPr bwMode="auto">
          <a:xfrm>
            <a:off x="5155407" y="3244850"/>
            <a:ext cx="571500" cy="533400"/>
          </a:xfrm>
          <a:custGeom>
            <a:avLst/>
            <a:gdLst>
              <a:gd name="T0" fmla="*/ 0 w 942340"/>
              <a:gd name="T1" fmla="*/ 0 h 880110"/>
              <a:gd name="T2" fmla="*/ 942340 w 942340"/>
              <a:gd name="T3" fmla="*/ 880110 h 880110"/>
            </a:gdLst>
            <a:ahLst/>
            <a:cxnLst/>
            <a:rect l="T0" t="T1" r="T2" b="T3"/>
            <a:pathLst>
              <a:path w="942340" h="880110">
                <a:moveTo>
                  <a:pt x="942159" y="879994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69" name="object 165"/>
          <p:cNvSpPr>
            <a:spLocks noChangeArrowheads="1"/>
          </p:cNvSpPr>
          <p:nvPr/>
        </p:nvSpPr>
        <p:spPr bwMode="auto">
          <a:xfrm>
            <a:off x="5155407" y="3244850"/>
            <a:ext cx="571500" cy="800100"/>
          </a:xfrm>
          <a:custGeom>
            <a:avLst/>
            <a:gdLst>
              <a:gd name="T0" fmla="*/ 0 w 942340"/>
              <a:gd name="T1" fmla="*/ 0 h 1320165"/>
              <a:gd name="T2" fmla="*/ 942340 w 942340"/>
              <a:gd name="T3" fmla="*/ 1320165 h 1320165"/>
            </a:gdLst>
            <a:ahLst/>
            <a:cxnLst/>
            <a:rect l="T0" t="T1" r="T2" b="T3"/>
            <a:pathLst>
              <a:path w="942340" h="1320165">
                <a:moveTo>
                  <a:pt x="942159" y="1319991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70" name="object 166"/>
          <p:cNvSpPr>
            <a:spLocks noChangeArrowheads="1"/>
          </p:cNvSpPr>
          <p:nvPr/>
        </p:nvSpPr>
        <p:spPr bwMode="auto">
          <a:xfrm>
            <a:off x="5155407" y="3244850"/>
            <a:ext cx="571500" cy="1066800"/>
          </a:xfrm>
          <a:custGeom>
            <a:avLst/>
            <a:gdLst>
              <a:gd name="T0" fmla="*/ 0 w 942340"/>
              <a:gd name="T1" fmla="*/ 0 h 1760220"/>
              <a:gd name="T2" fmla="*/ 942340 w 942340"/>
              <a:gd name="T3" fmla="*/ 1760220 h 1760220"/>
            </a:gdLst>
            <a:ahLst/>
            <a:cxnLst/>
            <a:rect l="T0" t="T1" r="T2" b="T3"/>
            <a:pathLst>
              <a:path w="942340" h="1760220">
                <a:moveTo>
                  <a:pt x="942159" y="1759998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71" name="object 167"/>
          <p:cNvSpPr>
            <a:spLocks noChangeArrowheads="1"/>
          </p:cNvSpPr>
          <p:nvPr/>
        </p:nvSpPr>
        <p:spPr bwMode="auto">
          <a:xfrm>
            <a:off x="5155407" y="2710657"/>
            <a:ext cx="571500" cy="800894"/>
          </a:xfrm>
          <a:custGeom>
            <a:avLst/>
            <a:gdLst>
              <a:gd name="T0" fmla="*/ 0 w 942340"/>
              <a:gd name="T1" fmla="*/ 0 h 1320164"/>
              <a:gd name="T2" fmla="*/ 942340 w 942340"/>
              <a:gd name="T3" fmla="*/ 1320164 h 1320164"/>
            </a:gdLst>
            <a:ahLst/>
            <a:cxnLst/>
            <a:rect l="T0" t="T1" r="T2" b="T3"/>
            <a:pathLst>
              <a:path w="942340" h="1320164">
                <a:moveTo>
                  <a:pt x="942159" y="0"/>
                </a:moveTo>
                <a:lnTo>
                  <a:pt x="0" y="1319991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72" name="object 168"/>
          <p:cNvSpPr>
            <a:spLocks noChangeArrowheads="1"/>
          </p:cNvSpPr>
          <p:nvPr/>
        </p:nvSpPr>
        <p:spPr bwMode="auto">
          <a:xfrm>
            <a:off x="5155407" y="2978150"/>
            <a:ext cx="571500" cy="533400"/>
          </a:xfrm>
          <a:custGeom>
            <a:avLst/>
            <a:gdLst>
              <a:gd name="T0" fmla="*/ 0 w 942340"/>
              <a:gd name="T1" fmla="*/ 0 h 880110"/>
              <a:gd name="T2" fmla="*/ 942340 w 942340"/>
              <a:gd name="T3" fmla="*/ 880110 h 880110"/>
            </a:gdLst>
            <a:ahLst/>
            <a:cxnLst/>
            <a:rect l="T0" t="T1" r="T2" b="T3"/>
            <a:pathLst>
              <a:path w="942340" h="880110">
                <a:moveTo>
                  <a:pt x="942159" y="0"/>
                </a:moveTo>
                <a:lnTo>
                  <a:pt x="0" y="879994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73" name="object 169"/>
          <p:cNvSpPr>
            <a:spLocks noChangeArrowheads="1"/>
          </p:cNvSpPr>
          <p:nvPr/>
        </p:nvSpPr>
        <p:spPr bwMode="auto">
          <a:xfrm>
            <a:off x="5155407" y="3511550"/>
            <a:ext cx="571500" cy="266700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942159" y="439997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74" name="object 170"/>
          <p:cNvSpPr>
            <a:spLocks noChangeArrowheads="1"/>
          </p:cNvSpPr>
          <p:nvPr/>
        </p:nvSpPr>
        <p:spPr bwMode="auto">
          <a:xfrm>
            <a:off x="5155407" y="3511550"/>
            <a:ext cx="571500" cy="533400"/>
          </a:xfrm>
          <a:custGeom>
            <a:avLst/>
            <a:gdLst>
              <a:gd name="T0" fmla="*/ 0 w 942340"/>
              <a:gd name="T1" fmla="*/ 0 h 880109"/>
              <a:gd name="T2" fmla="*/ 942340 w 942340"/>
              <a:gd name="T3" fmla="*/ 880109 h 880109"/>
            </a:gdLst>
            <a:ahLst/>
            <a:cxnLst/>
            <a:rect l="T0" t="T1" r="T2" b="T3"/>
            <a:pathLst>
              <a:path w="942340" h="880109">
                <a:moveTo>
                  <a:pt x="942159" y="879994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75" name="object 171"/>
          <p:cNvSpPr>
            <a:spLocks noChangeArrowheads="1"/>
          </p:cNvSpPr>
          <p:nvPr/>
        </p:nvSpPr>
        <p:spPr bwMode="auto">
          <a:xfrm>
            <a:off x="5155407" y="2710657"/>
            <a:ext cx="571500" cy="1067594"/>
          </a:xfrm>
          <a:custGeom>
            <a:avLst/>
            <a:gdLst>
              <a:gd name="T0" fmla="*/ 0 w 942340"/>
              <a:gd name="T1" fmla="*/ 0 h 1760220"/>
              <a:gd name="T2" fmla="*/ 942340 w 942340"/>
              <a:gd name="T3" fmla="*/ 1760220 h 1760220"/>
            </a:gdLst>
            <a:ahLst/>
            <a:cxnLst/>
            <a:rect l="T0" t="T1" r="T2" b="T3"/>
            <a:pathLst>
              <a:path w="942340" h="1760220">
                <a:moveTo>
                  <a:pt x="942159" y="0"/>
                </a:moveTo>
                <a:lnTo>
                  <a:pt x="0" y="1759998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76" name="object 172"/>
          <p:cNvSpPr>
            <a:spLocks noChangeArrowheads="1"/>
          </p:cNvSpPr>
          <p:nvPr/>
        </p:nvSpPr>
        <p:spPr bwMode="auto">
          <a:xfrm>
            <a:off x="5155407" y="2978150"/>
            <a:ext cx="571500" cy="800100"/>
          </a:xfrm>
          <a:custGeom>
            <a:avLst/>
            <a:gdLst>
              <a:gd name="T0" fmla="*/ 0 w 942340"/>
              <a:gd name="T1" fmla="*/ 0 h 1320164"/>
              <a:gd name="T2" fmla="*/ 942340 w 942340"/>
              <a:gd name="T3" fmla="*/ 1320164 h 1320164"/>
            </a:gdLst>
            <a:ahLst/>
            <a:cxnLst/>
            <a:rect l="T0" t="T1" r="T2" b="T3"/>
            <a:pathLst>
              <a:path w="942340" h="1320164">
                <a:moveTo>
                  <a:pt x="942159" y="0"/>
                </a:moveTo>
                <a:lnTo>
                  <a:pt x="0" y="1320001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77" name="object 173"/>
          <p:cNvSpPr>
            <a:spLocks noChangeArrowheads="1"/>
          </p:cNvSpPr>
          <p:nvPr/>
        </p:nvSpPr>
        <p:spPr bwMode="auto">
          <a:xfrm>
            <a:off x="5155407" y="3244850"/>
            <a:ext cx="571500" cy="533400"/>
          </a:xfrm>
          <a:custGeom>
            <a:avLst/>
            <a:gdLst>
              <a:gd name="T0" fmla="*/ 0 w 942340"/>
              <a:gd name="T1" fmla="*/ 0 h 880110"/>
              <a:gd name="T2" fmla="*/ 942340 w 942340"/>
              <a:gd name="T3" fmla="*/ 880110 h 880110"/>
            </a:gdLst>
            <a:ahLst/>
            <a:cxnLst/>
            <a:rect l="T0" t="T1" r="T2" b="T3"/>
            <a:pathLst>
              <a:path w="942340" h="880110">
                <a:moveTo>
                  <a:pt x="942159" y="0"/>
                </a:moveTo>
                <a:lnTo>
                  <a:pt x="0" y="879994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78" name="object 174"/>
          <p:cNvSpPr>
            <a:spLocks noChangeArrowheads="1"/>
          </p:cNvSpPr>
          <p:nvPr/>
        </p:nvSpPr>
        <p:spPr bwMode="auto">
          <a:xfrm>
            <a:off x="5155407" y="3778250"/>
            <a:ext cx="571500" cy="266700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942159" y="439997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79" name="object 175"/>
          <p:cNvSpPr>
            <a:spLocks noChangeArrowheads="1"/>
          </p:cNvSpPr>
          <p:nvPr/>
        </p:nvSpPr>
        <p:spPr bwMode="auto">
          <a:xfrm>
            <a:off x="5155407" y="2710657"/>
            <a:ext cx="571500" cy="1334294"/>
          </a:xfrm>
          <a:custGeom>
            <a:avLst/>
            <a:gdLst>
              <a:gd name="T0" fmla="*/ 0 w 942340"/>
              <a:gd name="T1" fmla="*/ 0 h 2200275"/>
              <a:gd name="T2" fmla="*/ 942340 w 942340"/>
              <a:gd name="T3" fmla="*/ 2200275 h 2200275"/>
            </a:gdLst>
            <a:ahLst/>
            <a:cxnLst/>
            <a:rect l="T0" t="T1" r="T2" b="T3"/>
            <a:pathLst>
              <a:path w="942340" h="2200275">
                <a:moveTo>
                  <a:pt x="942159" y="0"/>
                </a:moveTo>
                <a:lnTo>
                  <a:pt x="0" y="2199995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80" name="object 176"/>
          <p:cNvSpPr>
            <a:spLocks noChangeArrowheads="1"/>
          </p:cNvSpPr>
          <p:nvPr/>
        </p:nvSpPr>
        <p:spPr bwMode="auto">
          <a:xfrm>
            <a:off x="5155407" y="2978150"/>
            <a:ext cx="571500" cy="1066800"/>
          </a:xfrm>
          <a:custGeom>
            <a:avLst/>
            <a:gdLst>
              <a:gd name="T0" fmla="*/ 0 w 942340"/>
              <a:gd name="T1" fmla="*/ 0 h 1760220"/>
              <a:gd name="T2" fmla="*/ 942340 w 942340"/>
              <a:gd name="T3" fmla="*/ 1760220 h 1760220"/>
            </a:gdLst>
            <a:ahLst/>
            <a:cxnLst/>
            <a:rect l="T0" t="T1" r="T2" b="T3"/>
            <a:pathLst>
              <a:path w="942340" h="1760220">
                <a:moveTo>
                  <a:pt x="942159" y="0"/>
                </a:moveTo>
                <a:lnTo>
                  <a:pt x="0" y="1759998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81" name="object 177"/>
          <p:cNvSpPr>
            <a:spLocks noChangeArrowheads="1"/>
          </p:cNvSpPr>
          <p:nvPr/>
        </p:nvSpPr>
        <p:spPr bwMode="auto">
          <a:xfrm>
            <a:off x="5155407" y="3244850"/>
            <a:ext cx="571500" cy="800100"/>
          </a:xfrm>
          <a:custGeom>
            <a:avLst/>
            <a:gdLst>
              <a:gd name="T0" fmla="*/ 0 w 942340"/>
              <a:gd name="T1" fmla="*/ 0 h 1320165"/>
              <a:gd name="T2" fmla="*/ 942340 w 942340"/>
              <a:gd name="T3" fmla="*/ 1320165 h 1320165"/>
            </a:gdLst>
            <a:ahLst/>
            <a:cxnLst/>
            <a:rect l="T0" t="T1" r="T2" b="T3"/>
            <a:pathLst>
              <a:path w="942340" h="1320165">
                <a:moveTo>
                  <a:pt x="942159" y="0"/>
                </a:moveTo>
                <a:lnTo>
                  <a:pt x="0" y="1319991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82" name="object 178"/>
          <p:cNvSpPr>
            <a:spLocks noChangeArrowheads="1"/>
          </p:cNvSpPr>
          <p:nvPr/>
        </p:nvSpPr>
        <p:spPr bwMode="auto">
          <a:xfrm>
            <a:off x="5155407" y="3512344"/>
            <a:ext cx="571500" cy="532606"/>
          </a:xfrm>
          <a:custGeom>
            <a:avLst/>
            <a:gdLst>
              <a:gd name="T0" fmla="*/ 0 w 942340"/>
              <a:gd name="T1" fmla="*/ 0 h 878840"/>
              <a:gd name="T2" fmla="*/ 942340 w 942340"/>
              <a:gd name="T3" fmla="*/ 878840 h 878840"/>
            </a:gdLst>
            <a:ahLst/>
            <a:cxnLst/>
            <a:rect l="T0" t="T1" r="T2" b="T3"/>
            <a:pathLst>
              <a:path w="942340" h="878840">
                <a:moveTo>
                  <a:pt x="942159" y="0"/>
                </a:moveTo>
                <a:lnTo>
                  <a:pt x="0" y="878758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83" name="object 179"/>
          <p:cNvSpPr>
            <a:spLocks noChangeArrowheads="1"/>
          </p:cNvSpPr>
          <p:nvPr/>
        </p:nvSpPr>
        <p:spPr bwMode="auto">
          <a:xfrm>
            <a:off x="5155407" y="2710657"/>
            <a:ext cx="571500" cy="1601788"/>
          </a:xfrm>
          <a:custGeom>
            <a:avLst/>
            <a:gdLst>
              <a:gd name="T0" fmla="*/ 0 w 942340"/>
              <a:gd name="T1" fmla="*/ 0 h 2640329"/>
              <a:gd name="T2" fmla="*/ 942340 w 942340"/>
              <a:gd name="T3" fmla="*/ 2640329 h 2640329"/>
            </a:gdLst>
            <a:ahLst/>
            <a:cxnLst/>
            <a:rect l="T0" t="T1" r="T2" b="T3"/>
            <a:pathLst>
              <a:path w="942340" h="2640329">
                <a:moveTo>
                  <a:pt x="0" y="2639992"/>
                </a:moveTo>
                <a:lnTo>
                  <a:pt x="942159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84" name="object 180"/>
          <p:cNvSpPr>
            <a:spLocks noChangeArrowheads="1"/>
          </p:cNvSpPr>
          <p:nvPr/>
        </p:nvSpPr>
        <p:spPr bwMode="auto">
          <a:xfrm>
            <a:off x="5155407" y="2978150"/>
            <a:ext cx="571500" cy="1333500"/>
          </a:xfrm>
          <a:custGeom>
            <a:avLst/>
            <a:gdLst>
              <a:gd name="T0" fmla="*/ 0 w 942340"/>
              <a:gd name="T1" fmla="*/ 0 h 2200275"/>
              <a:gd name="T2" fmla="*/ 942340 w 942340"/>
              <a:gd name="T3" fmla="*/ 2200275 h 2200275"/>
            </a:gdLst>
            <a:ahLst/>
            <a:cxnLst/>
            <a:rect l="T0" t="T1" r="T2" b="T3"/>
            <a:pathLst>
              <a:path w="942340" h="2200275">
                <a:moveTo>
                  <a:pt x="942159" y="0"/>
                </a:moveTo>
                <a:lnTo>
                  <a:pt x="0" y="2199995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85" name="object 181"/>
          <p:cNvSpPr>
            <a:spLocks noChangeArrowheads="1"/>
          </p:cNvSpPr>
          <p:nvPr/>
        </p:nvSpPr>
        <p:spPr bwMode="auto">
          <a:xfrm>
            <a:off x="5155407" y="3244850"/>
            <a:ext cx="571500" cy="1066800"/>
          </a:xfrm>
          <a:custGeom>
            <a:avLst/>
            <a:gdLst>
              <a:gd name="T0" fmla="*/ 0 w 942340"/>
              <a:gd name="T1" fmla="*/ 0 h 1760220"/>
              <a:gd name="T2" fmla="*/ 942340 w 942340"/>
              <a:gd name="T3" fmla="*/ 1760220 h 1760220"/>
            </a:gdLst>
            <a:ahLst/>
            <a:cxnLst/>
            <a:rect l="T0" t="T1" r="T2" b="T3"/>
            <a:pathLst>
              <a:path w="942340" h="1760220">
                <a:moveTo>
                  <a:pt x="942159" y="0"/>
                </a:moveTo>
                <a:lnTo>
                  <a:pt x="0" y="1759998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86" name="object 182"/>
          <p:cNvSpPr>
            <a:spLocks noChangeArrowheads="1"/>
          </p:cNvSpPr>
          <p:nvPr/>
        </p:nvSpPr>
        <p:spPr bwMode="auto">
          <a:xfrm>
            <a:off x="5155407" y="3509963"/>
            <a:ext cx="571500" cy="801688"/>
          </a:xfrm>
          <a:custGeom>
            <a:avLst/>
            <a:gdLst>
              <a:gd name="T0" fmla="*/ 0 w 942340"/>
              <a:gd name="T1" fmla="*/ 0 h 1322704"/>
              <a:gd name="T2" fmla="*/ 942340 w 942340"/>
              <a:gd name="T3" fmla="*/ 1322704 h 1322704"/>
            </a:gdLst>
            <a:ahLst/>
            <a:cxnLst/>
            <a:rect l="T0" t="T1" r="T2" b="T3"/>
            <a:pathLst>
              <a:path w="942340" h="1322704">
                <a:moveTo>
                  <a:pt x="942159" y="0"/>
                </a:moveTo>
                <a:lnTo>
                  <a:pt x="0" y="1322504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87" name="object 183"/>
          <p:cNvSpPr>
            <a:spLocks noChangeArrowheads="1"/>
          </p:cNvSpPr>
          <p:nvPr/>
        </p:nvSpPr>
        <p:spPr bwMode="auto">
          <a:xfrm>
            <a:off x="5155407" y="3778250"/>
            <a:ext cx="571500" cy="533400"/>
          </a:xfrm>
          <a:custGeom>
            <a:avLst/>
            <a:gdLst>
              <a:gd name="T0" fmla="*/ 0 w 942340"/>
              <a:gd name="T1" fmla="*/ 0 h 880109"/>
              <a:gd name="T2" fmla="*/ 942340 w 942340"/>
              <a:gd name="T3" fmla="*/ 880109 h 880109"/>
            </a:gdLst>
            <a:ahLst/>
            <a:cxnLst/>
            <a:rect l="T0" t="T1" r="T2" b="T3"/>
            <a:pathLst>
              <a:path w="942340" h="880109">
                <a:moveTo>
                  <a:pt x="942159" y="0"/>
                </a:moveTo>
                <a:lnTo>
                  <a:pt x="0" y="879994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88" name="object 184"/>
          <p:cNvSpPr>
            <a:spLocks noChangeArrowheads="1"/>
          </p:cNvSpPr>
          <p:nvPr/>
        </p:nvSpPr>
        <p:spPr bwMode="auto">
          <a:xfrm>
            <a:off x="4494213" y="2888457"/>
            <a:ext cx="179388" cy="179388"/>
          </a:xfrm>
          <a:custGeom>
            <a:avLst/>
            <a:gdLst>
              <a:gd name="T0" fmla="*/ 0 w 295909"/>
              <a:gd name="T1" fmla="*/ 0 h 295910"/>
              <a:gd name="T2" fmla="*/ 295909 w 295909"/>
              <a:gd name="T3" fmla="*/ 295910 h 295910"/>
            </a:gdLst>
            <a:ahLst/>
            <a:cxnLst/>
            <a:rect l="T0" t="T1" r="T2" b="T3"/>
            <a:pathLst>
              <a:path w="295909" h="295910">
                <a:moveTo>
                  <a:pt x="147880" y="0"/>
                </a:moveTo>
                <a:lnTo>
                  <a:pt x="101138" y="7538"/>
                </a:lnTo>
                <a:lnTo>
                  <a:pt x="60543" y="28531"/>
                </a:lnTo>
                <a:lnTo>
                  <a:pt x="28532" y="60541"/>
                </a:lnTo>
                <a:lnTo>
                  <a:pt x="7538" y="101133"/>
                </a:lnTo>
                <a:lnTo>
                  <a:pt x="0" y="147869"/>
                </a:lnTo>
                <a:lnTo>
                  <a:pt x="7538" y="194611"/>
                </a:lnTo>
                <a:lnTo>
                  <a:pt x="28532" y="235206"/>
                </a:lnTo>
                <a:lnTo>
                  <a:pt x="60543" y="267218"/>
                </a:lnTo>
                <a:lnTo>
                  <a:pt x="101138" y="288211"/>
                </a:lnTo>
                <a:lnTo>
                  <a:pt x="147880" y="295750"/>
                </a:lnTo>
                <a:lnTo>
                  <a:pt x="194617" y="288211"/>
                </a:lnTo>
                <a:lnTo>
                  <a:pt x="235208" y="267218"/>
                </a:lnTo>
                <a:lnTo>
                  <a:pt x="267218" y="235206"/>
                </a:lnTo>
                <a:lnTo>
                  <a:pt x="288211" y="194611"/>
                </a:lnTo>
                <a:lnTo>
                  <a:pt x="295750" y="147869"/>
                </a:lnTo>
                <a:lnTo>
                  <a:pt x="288211" y="101133"/>
                </a:lnTo>
                <a:lnTo>
                  <a:pt x="267218" y="60541"/>
                </a:lnTo>
                <a:lnTo>
                  <a:pt x="235208" y="28531"/>
                </a:lnTo>
                <a:lnTo>
                  <a:pt x="194617" y="7538"/>
                </a:lnTo>
                <a:lnTo>
                  <a:pt x="147880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89" name="object 185"/>
          <p:cNvSpPr>
            <a:spLocks noChangeArrowheads="1"/>
          </p:cNvSpPr>
          <p:nvPr/>
        </p:nvSpPr>
        <p:spPr bwMode="auto">
          <a:xfrm>
            <a:off x="4494213" y="3155157"/>
            <a:ext cx="179388" cy="179388"/>
          </a:xfrm>
          <a:custGeom>
            <a:avLst/>
            <a:gdLst>
              <a:gd name="T0" fmla="*/ 0 w 295909"/>
              <a:gd name="T1" fmla="*/ 0 h 295910"/>
              <a:gd name="T2" fmla="*/ 295909 w 295909"/>
              <a:gd name="T3" fmla="*/ 295910 h 295910"/>
            </a:gdLst>
            <a:ahLst/>
            <a:cxnLst/>
            <a:rect l="T0" t="T1" r="T2" b="T3"/>
            <a:pathLst>
              <a:path w="295909" h="295910">
                <a:moveTo>
                  <a:pt x="147880" y="0"/>
                </a:moveTo>
                <a:lnTo>
                  <a:pt x="101138" y="7538"/>
                </a:lnTo>
                <a:lnTo>
                  <a:pt x="60543" y="28532"/>
                </a:lnTo>
                <a:lnTo>
                  <a:pt x="28532" y="60543"/>
                </a:lnTo>
                <a:lnTo>
                  <a:pt x="7538" y="101138"/>
                </a:lnTo>
                <a:lnTo>
                  <a:pt x="0" y="147880"/>
                </a:lnTo>
                <a:lnTo>
                  <a:pt x="7538" y="194618"/>
                </a:lnTo>
                <a:lnTo>
                  <a:pt x="28532" y="235212"/>
                </a:lnTo>
                <a:lnTo>
                  <a:pt x="60543" y="267225"/>
                </a:lnTo>
                <a:lnTo>
                  <a:pt x="101138" y="288220"/>
                </a:lnTo>
                <a:lnTo>
                  <a:pt x="147880" y="295760"/>
                </a:lnTo>
                <a:lnTo>
                  <a:pt x="194617" y="288220"/>
                </a:lnTo>
                <a:lnTo>
                  <a:pt x="235208" y="267225"/>
                </a:lnTo>
                <a:lnTo>
                  <a:pt x="267218" y="235212"/>
                </a:lnTo>
                <a:lnTo>
                  <a:pt x="288211" y="194618"/>
                </a:lnTo>
                <a:lnTo>
                  <a:pt x="295750" y="147880"/>
                </a:lnTo>
                <a:lnTo>
                  <a:pt x="288211" y="101138"/>
                </a:lnTo>
                <a:lnTo>
                  <a:pt x="267218" y="60543"/>
                </a:lnTo>
                <a:lnTo>
                  <a:pt x="235208" y="28532"/>
                </a:lnTo>
                <a:lnTo>
                  <a:pt x="194617" y="7538"/>
                </a:lnTo>
                <a:lnTo>
                  <a:pt x="147880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90" name="object 186"/>
          <p:cNvSpPr>
            <a:spLocks noChangeArrowheads="1"/>
          </p:cNvSpPr>
          <p:nvPr/>
        </p:nvSpPr>
        <p:spPr bwMode="auto">
          <a:xfrm>
            <a:off x="4494213" y="2620963"/>
            <a:ext cx="179388" cy="179388"/>
          </a:xfrm>
          <a:custGeom>
            <a:avLst/>
            <a:gdLst>
              <a:gd name="T0" fmla="*/ 0 w 295909"/>
              <a:gd name="T1" fmla="*/ 0 h 295910"/>
              <a:gd name="T2" fmla="*/ 295909 w 295909"/>
              <a:gd name="T3" fmla="*/ 295910 h 295910"/>
            </a:gdLst>
            <a:ahLst/>
            <a:cxnLst/>
            <a:rect l="T0" t="T1" r="T2" b="T3"/>
            <a:pathLst>
              <a:path w="295909" h="295910">
                <a:moveTo>
                  <a:pt x="147880" y="0"/>
                </a:moveTo>
                <a:lnTo>
                  <a:pt x="101138" y="7538"/>
                </a:lnTo>
                <a:lnTo>
                  <a:pt x="60543" y="28532"/>
                </a:lnTo>
                <a:lnTo>
                  <a:pt x="28532" y="60543"/>
                </a:lnTo>
                <a:lnTo>
                  <a:pt x="7538" y="101138"/>
                </a:lnTo>
                <a:lnTo>
                  <a:pt x="0" y="147880"/>
                </a:lnTo>
                <a:lnTo>
                  <a:pt x="7538" y="194622"/>
                </a:lnTo>
                <a:lnTo>
                  <a:pt x="28532" y="235216"/>
                </a:lnTo>
                <a:lnTo>
                  <a:pt x="60543" y="267228"/>
                </a:lnTo>
                <a:lnTo>
                  <a:pt x="101138" y="288221"/>
                </a:lnTo>
                <a:lnTo>
                  <a:pt x="147880" y="295760"/>
                </a:lnTo>
                <a:lnTo>
                  <a:pt x="194617" y="288221"/>
                </a:lnTo>
                <a:lnTo>
                  <a:pt x="235208" y="267228"/>
                </a:lnTo>
                <a:lnTo>
                  <a:pt x="267218" y="235216"/>
                </a:lnTo>
                <a:lnTo>
                  <a:pt x="288211" y="194622"/>
                </a:lnTo>
                <a:lnTo>
                  <a:pt x="295750" y="147880"/>
                </a:lnTo>
                <a:lnTo>
                  <a:pt x="288211" y="101138"/>
                </a:lnTo>
                <a:lnTo>
                  <a:pt x="267218" y="60543"/>
                </a:lnTo>
                <a:lnTo>
                  <a:pt x="235208" y="28532"/>
                </a:lnTo>
                <a:lnTo>
                  <a:pt x="194617" y="7538"/>
                </a:lnTo>
                <a:lnTo>
                  <a:pt x="147880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91" name="object 187"/>
          <p:cNvSpPr>
            <a:spLocks noChangeArrowheads="1"/>
          </p:cNvSpPr>
          <p:nvPr/>
        </p:nvSpPr>
        <p:spPr bwMode="auto">
          <a:xfrm>
            <a:off x="4494213" y="3421857"/>
            <a:ext cx="179388" cy="179388"/>
          </a:xfrm>
          <a:custGeom>
            <a:avLst/>
            <a:gdLst>
              <a:gd name="T0" fmla="*/ 0 w 295909"/>
              <a:gd name="T1" fmla="*/ 0 h 295910"/>
              <a:gd name="T2" fmla="*/ 295909 w 295909"/>
              <a:gd name="T3" fmla="*/ 295910 h 295910"/>
            </a:gdLst>
            <a:ahLst/>
            <a:cxnLst/>
            <a:rect l="T0" t="T1" r="T2" b="T3"/>
            <a:pathLst>
              <a:path w="295909" h="295910">
                <a:moveTo>
                  <a:pt x="147880" y="0"/>
                </a:moveTo>
                <a:lnTo>
                  <a:pt x="101138" y="7538"/>
                </a:lnTo>
                <a:lnTo>
                  <a:pt x="60543" y="28531"/>
                </a:lnTo>
                <a:lnTo>
                  <a:pt x="28532" y="60541"/>
                </a:lnTo>
                <a:lnTo>
                  <a:pt x="7538" y="101133"/>
                </a:lnTo>
                <a:lnTo>
                  <a:pt x="0" y="147869"/>
                </a:lnTo>
                <a:lnTo>
                  <a:pt x="7538" y="194611"/>
                </a:lnTo>
                <a:lnTo>
                  <a:pt x="28532" y="235206"/>
                </a:lnTo>
                <a:lnTo>
                  <a:pt x="60543" y="267218"/>
                </a:lnTo>
                <a:lnTo>
                  <a:pt x="101138" y="288211"/>
                </a:lnTo>
                <a:lnTo>
                  <a:pt x="147880" y="295750"/>
                </a:lnTo>
                <a:lnTo>
                  <a:pt x="194617" y="288211"/>
                </a:lnTo>
                <a:lnTo>
                  <a:pt x="235208" y="267218"/>
                </a:lnTo>
                <a:lnTo>
                  <a:pt x="267218" y="235206"/>
                </a:lnTo>
                <a:lnTo>
                  <a:pt x="288211" y="194611"/>
                </a:lnTo>
                <a:lnTo>
                  <a:pt x="295750" y="147869"/>
                </a:lnTo>
                <a:lnTo>
                  <a:pt x="288211" y="101133"/>
                </a:lnTo>
                <a:lnTo>
                  <a:pt x="267218" y="60541"/>
                </a:lnTo>
                <a:lnTo>
                  <a:pt x="235208" y="28531"/>
                </a:lnTo>
                <a:lnTo>
                  <a:pt x="194617" y="7538"/>
                </a:lnTo>
                <a:lnTo>
                  <a:pt x="147880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92" name="object 188"/>
          <p:cNvSpPr>
            <a:spLocks noChangeArrowheads="1"/>
          </p:cNvSpPr>
          <p:nvPr/>
        </p:nvSpPr>
        <p:spPr bwMode="auto">
          <a:xfrm>
            <a:off x="4494213" y="3688557"/>
            <a:ext cx="179388" cy="179388"/>
          </a:xfrm>
          <a:custGeom>
            <a:avLst/>
            <a:gdLst>
              <a:gd name="T0" fmla="*/ 0 w 295909"/>
              <a:gd name="T1" fmla="*/ 0 h 295910"/>
              <a:gd name="T2" fmla="*/ 295909 w 295909"/>
              <a:gd name="T3" fmla="*/ 295910 h 295910"/>
            </a:gdLst>
            <a:ahLst/>
            <a:cxnLst/>
            <a:rect l="T0" t="T1" r="T2" b="T3"/>
            <a:pathLst>
              <a:path w="295909" h="295910">
                <a:moveTo>
                  <a:pt x="147880" y="0"/>
                </a:moveTo>
                <a:lnTo>
                  <a:pt x="101138" y="7538"/>
                </a:lnTo>
                <a:lnTo>
                  <a:pt x="60543" y="28532"/>
                </a:lnTo>
                <a:lnTo>
                  <a:pt x="28532" y="60543"/>
                </a:lnTo>
                <a:lnTo>
                  <a:pt x="7538" y="101138"/>
                </a:lnTo>
                <a:lnTo>
                  <a:pt x="0" y="147880"/>
                </a:lnTo>
                <a:lnTo>
                  <a:pt x="7538" y="194617"/>
                </a:lnTo>
                <a:lnTo>
                  <a:pt x="28532" y="235208"/>
                </a:lnTo>
                <a:lnTo>
                  <a:pt x="60543" y="267218"/>
                </a:lnTo>
                <a:lnTo>
                  <a:pt x="101138" y="288211"/>
                </a:lnTo>
                <a:lnTo>
                  <a:pt x="147880" y="295750"/>
                </a:lnTo>
                <a:lnTo>
                  <a:pt x="194617" y="288211"/>
                </a:lnTo>
                <a:lnTo>
                  <a:pt x="235208" y="267218"/>
                </a:lnTo>
                <a:lnTo>
                  <a:pt x="267218" y="235208"/>
                </a:lnTo>
                <a:lnTo>
                  <a:pt x="288211" y="194617"/>
                </a:lnTo>
                <a:lnTo>
                  <a:pt x="295750" y="147880"/>
                </a:lnTo>
                <a:lnTo>
                  <a:pt x="288211" y="101138"/>
                </a:lnTo>
                <a:lnTo>
                  <a:pt x="267218" y="60543"/>
                </a:lnTo>
                <a:lnTo>
                  <a:pt x="235208" y="28532"/>
                </a:lnTo>
                <a:lnTo>
                  <a:pt x="194617" y="7538"/>
                </a:lnTo>
                <a:lnTo>
                  <a:pt x="147880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93" name="object 189"/>
          <p:cNvSpPr>
            <a:spLocks noChangeArrowheads="1"/>
          </p:cNvSpPr>
          <p:nvPr/>
        </p:nvSpPr>
        <p:spPr bwMode="auto">
          <a:xfrm>
            <a:off x="4494213" y="3955257"/>
            <a:ext cx="179388" cy="179388"/>
          </a:xfrm>
          <a:custGeom>
            <a:avLst/>
            <a:gdLst>
              <a:gd name="T0" fmla="*/ 0 w 295909"/>
              <a:gd name="T1" fmla="*/ 0 h 295909"/>
              <a:gd name="T2" fmla="*/ 295909 w 295909"/>
              <a:gd name="T3" fmla="*/ 295909 h 295909"/>
            </a:gdLst>
            <a:ahLst/>
            <a:cxnLst/>
            <a:rect l="T0" t="T1" r="T2" b="T3"/>
            <a:pathLst>
              <a:path w="295909" h="295909">
                <a:moveTo>
                  <a:pt x="147880" y="0"/>
                </a:moveTo>
                <a:lnTo>
                  <a:pt x="101138" y="7538"/>
                </a:lnTo>
                <a:lnTo>
                  <a:pt x="60543" y="28531"/>
                </a:lnTo>
                <a:lnTo>
                  <a:pt x="28532" y="60541"/>
                </a:lnTo>
                <a:lnTo>
                  <a:pt x="7538" y="101133"/>
                </a:lnTo>
                <a:lnTo>
                  <a:pt x="0" y="147869"/>
                </a:lnTo>
                <a:lnTo>
                  <a:pt x="7538" y="194611"/>
                </a:lnTo>
                <a:lnTo>
                  <a:pt x="28532" y="235206"/>
                </a:lnTo>
                <a:lnTo>
                  <a:pt x="60543" y="267218"/>
                </a:lnTo>
                <a:lnTo>
                  <a:pt x="101138" y="288211"/>
                </a:lnTo>
                <a:lnTo>
                  <a:pt x="147880" y="295750"/>
                </a:lnTo>
                <a:lnTo>
                  <a:pt x="194617" y="288211"/>
                </a:lnTo>
                <a:lnTo>
                  <a:pt x="235208" y="267218"/>
                </a:lnTo>
                <a:lnTo>
                  <a:pt x="267218" y="235206"/>
                </a:lnTo>
                <a:lnTo>
                  <a:pt x="288211" y="194611"/>
                </a:lnTo>
                <a:lnTo>
                  <a:pt x="295750" y="147869"/>
                </a:lnTo>
                <a:lnTo>
                  <a:pt x="288211" y="101133"/>
                </a:lnTo>
                <a:lnTo>
                  <a:pt x="267218" y="60541"/>
                </a:lnTo>
                <a:lnTo>
                  <a:pt x="235208" y="28531"/>
                </a:lnTo>
                <a:lnTo>
                  <a:pt x="194617" y="7538"/>
                </a:lnTo>
                <a:lnTo>
                  <a:pt x="147880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94" name="object 190"/>
          <p:cNvSpPr>
            <a:spLocks noChangeArrowheads="1"/>
          </p:cNvSpPr>
          <p:nvPr/>
        </p:nvSpPr>
        <p:spPr bwMode="auto">
          <a:xfrm>
            <a:off x="4494213" y="4221957"/>
            <a:ext cx="179388" cy="179388"/>
          </a:xfrm>
          <a:custGeom>
            <a:avLst/>
            <a:gdLst>
              <a:gd name="T0" fmla="*/ 0 w 295909"/>
              <a:gd name="T1" fmla="*/ 0 h 295909"/>
              <a:gd name="T2" fmla="*/ 295909 w 295909"/>
              <a:gd name="T3" fmla="*/ 295909 h 295909"/>
            </a:gdLst>
            <a:ahLst/>
            <a:cxnLst/>
            <a:rect l="T0" t="T1" r="T2" b="T3"/>
            <a:pathLst>
              <a:path w="295909" h="295909">
                <a:moveTo>
                  <a:pt x="147880" y="0"/>
                </a:moveTo>
                <a:lnTo>
                  <a:pt x="101138" y="7538"/>
                </a:lnTo>
                <a:lnTo>
                  <a:pt x="60543" y="28532"/>
                </a:lnTo>
                <a:lnTo>
                  <a:pt x="28532" y="60543"/>
                </a:lnTo>
                <a:lnTo>
                  <a:pt x="7538" y="101138"/>
                </a:lnTo>
                <a:lnTo>
                  <a:pt x="0" y="147880"/>
                </a:lnTo>
                <a:lnTo>
                  <a:pt x="7538" y="194617"/>
                </a:lnTo>
                <a:lnTo>
                  <a:pt x="28532" y="235208"/>
                </a:lnTo>
                <a:lnTo>
                  <a:pt x="60543" y="267218"/>
                </a:lnTo>
                <a:lnTo>
                  <a:pt x="101138" y="288211"/>
                </a:lnTo>
                <a:lnTo>
                  <a:pt x="147880" y="295750"/>
                </a:lnTo>
                <a:lnTo>
                  <a:pt x="194617" y="288211"/>
                </a:lnTo>
                <a:lnTo>
                  <a:pt x="235208" y="267218"/>
                </a:lnTo>
                <a:lnTo>
                  <a:pt x="267218" y="235208"/>
                </a:lnTo>
                <a:lnTo>
                  <a:pt x="288211" y="194617"/>
                </a:lnTo>
                <a:lnTo>
                  <a:pt x="295750" y="147880"/>
                </a:lnTo>
                <a:lnTo>
                  <a:pt x="288211" y="101138"/>
                </a:lnTo>
                <a:lnTo>
                  <a:pt x="267218" y="60543"/>
                </a:lnTo>
                <a:lnTo>
                  <a:pt x="235208" y="28532"/>
                </a:lnTo>
                <a:lnTo>
                  <a:pt x="194617" y="7538"/>
                </a:lnTo>
                <a:lnTo>
                  <a:pt x="147880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95" name="object 191"/>
          <p:cNvSpPr>
            <a:spLocks noChangeArrowheads="1"/>
          </p:cNvSpPr>
          <p:nvPr/>
        </p:nvSpPr>
        <p:spPr bwMode="auto">
          <a:xfrm>
            <a:off x="5065713" y="2888457"/>
            <a:ext cx="179388" cy="179388"/>
          </a:xfrm>
          <a:custGeom>
            <a:avLst/>
            <a:gdLst>
              <a:gd name="T0" fmla="*/ 0 w 295909"/>
              <a:gd name="T1" fmla="*/ 0 h 295910"/>
              <a:gd name="T2" fmla="*/ 295909 w 295909"/>
              <a:gd name="T3" fmla="*/ 295910 h 295910"/>
            </a:gdLst>
            <a:ahLst/>
            <a:cxnLst/>
            <a:rect l="T0" t="T1" r="T2" b="T3"/>
            <a:pathLst>
              <a:path w="295909" h="295910">
                <a:moveTo>
                  <a:pt x="147880" y="0"/>
                </a:moveTo>
                <a:lnTo>
                  <a:pt x="101138" y="7538"/>
                </a:lnTo>
                <a:lnTo>
                  <a:pt x="60543" y="28531"/>
                </a:lnTo>
                <a:lnTo>
                  <a:pt x="28532" y="60541"/>
                </a:lnTo>
                <a:lnTo>
                  <a:pt x="7538" y="101133"/>
                </a:lnTo>
                <a:lnTo>
                  <a:pt x="0" y="147869"/>
                </a:lnTo>
                <a:lnTo>
                  <a:pt x="7538" y="194611"/>
                </a:lnTo>
                <a:lnTo>
                  <a:pt x="28532" y="235206"/>
                </a:lnTo>
                <a:lnTo>
                  <a:pt x="60543" y="267218"/>
                </a:lnTo>
                <a:lnTo>
                  <a:pt x="101138" y="288211"/>
                </a:lnTo>
                <a:lnTo>
                  <a:pt x="147880" y="295750"/>
                </a:lnTo>
                <a:lnTo>
                  <a:pt x="194621" y="288211"/>
                </a:lnTo>
                <a:lnTo>
                  <a:pt x="235213" y="267218"/>
                </a:lnTo>
                <a:lnTo>
                  <a:pt x="267221" y="235206"/>
                </a:lnTo>
                <a:lnTo>
                  <a:pt x="288212" y="194611"/>
                </a:lnTo>
                <a:lnTo>
                  <a:pt x="295750" y="147869"/>
                </a:lnTo>
                <a:lnTo>
                  <a:pt x="288212" y="101133"/>
                </a:lnTo>
                <a:lnTo>
                  <a:pt x="267221" y="60541"/>
                </a:lnTo>
                <a:lnTo>
                  <a:pt x="235213" y="28531"/>
                </a:lnTo>
                <a:lnTo>
                  <a:pt x="194621" y="7538"/>
                </a:lnTo>
                <a:lnTo>
                  <a:pt x="147880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96" name="object 192"/>
          <p:cNvSpPr>
            <a:spLocks noChangeArrowheads="1"/>
          </p:cNvSpPr>
          <p:nvPr/>
        </p:nvSpPr>
        <p:spPr bwMode="auto">
          <a:xfrm>
            <a:off x="5065713" y="3155157"/>
            <a:ext cx="179388" cy="179388"/>
          </a:xfrm>
          <a:custGeom>
            <a:avLst/>
            <a:gdLst>
              <a:gd name="T0" fmla="*/ 0 w 295909"/>
              <a:gd name="T1" fmla="*/ 0 h 295910"/>
              <a:gd name="T2" fmla="*/ 295909 w 295909"/>
              <a:gd name="T3" fmla="*/ 295910 h 295910"/>
            </a:gdLst>
            <a:ahLst/>
            <a:cxnLst/>
            <a:rect l="T0" t="T1" r="T2" b="T3"/>
            <a:pathLst>
              <a:path w="295909" h="295910">
                <a:moveTo>
                  <a:pt x="147880" y="0"/>
                </a:moveTo>
                <a:lnTo>
                  <a:pt x="101138" y="7538"/>
                </a:lnTo>
                <a:lnTo>
                  <a:pt x="60543" y="28532"/>
                </a:lnTo>
                <a:lnTo>
                  <a:pt x="28532" y="60543"/>
                </a:lnTo>
                <a:lnTo>
                  <a:pt x="7538" y="101138"/>
                </a:lnTo>
                <a:lnTo>
                  <a:pt x="0" y="147880"/>
                </a:lnTo>
                <a:lnTo>
                  <a:pt x="7538" y="194618"/>
                </a:lnTo>
                <a:lnTo>
                  <a:pt x="28532" y="235212"/>
                </a:lnTo>
                <a:lnTo>
                  <a:pt x="60543" y="267225"/>
                </a:lnTo>
                <a:lnTo>
                  <a:pt x="101138" y="288220"/>
                </a:lnTo>
                <a:lnTo>
                  <a:pt x="147880" y="295760"/>
                </a:lnTo>
                <a:lnTo>
                  <a:pt x="194621" y="288220"/>
                </a:lnTo>
                <a:lnTo>
                  <a:pt x="235213" y="267225"/>
                </a:lnTo>
                <a:lnTo>
                  <a:pt x="267221" y="235212"/>
                </a:lnTo>
                <a:lnTo>
                  <a:pt x="288212" y="194618"/>
                </a:lnTo>
                <a:lnTo>
                  <a:pt x="295750" y="147880"/>
                </a:lnTo>
                <a:lnTo>
                  <a:pt x="288212" y="101138"/>
                </a:lnTo>
                <a:lnTo>
                  <a:pt x="267221" y="60543"/>
                </a:lnTo>
                <a:lnTo>
                  <a:pt x="235213" y="28532"/>
                </a:lnTo>
                <a:lnTo>
                  <a:pt x="194621" y="7538"/>
                </a:lnTo>
                <a:lnTo>
                  <a:pt x="147880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97" name="object 193"/>
          <p:cNvSpPr>
            <a:spLocks noChangeArrowheads="1"/>
          </p:cNvSpPr>
          <p:nvPr/>
        </p:nvSpPr>
        <p:spPr bwMode="auto">
          <a:xfrm>
            <a:off x="5065713" y="2620963"/>
            <a:ext cx="179388" cy="179388"/>
          </a:xfrm>
          <a:custGeom>
            <a:avLst/>
            <a:gdLst>
              <a:gd name="T0" fmla="*/ 0 w 295909"/>
              <a:gd name="T1" fmla="*/ 0 h 295910"/>
              <a:gd name="T2" fmla="*/ 295909 w 295909"/>
              <a:gd name="T3" fmla="*/ 295910 h 295910"/>
            </a:gdLst>
            <a:ahLst/>
            <a:cxnLst/>
            <a:rect l="T0" t="T1" r="T2" b="T3"/>
            <a:pathLst>
              <a:path w="295909" h="295910">
                <a:moveTo>
                  <a:pt x="147880" y="0"/>
                </a:moveTo>
                <a:lnTo>
                  <a:pt x="101138" y="7538"/>
                </a:lnTo>
                <a:lnTo>
                  <a:pt x="60543" y="28532"/>
                </a:lnTo>
                <a:lnTo>
                  <a:pt x="28532" y="60543"/>
                </a:lnTo>
                <a:lnTo>
                  <a:pt x="7538" y="101138"/>
                </a:lnTo>
                <a:lnTo>
                  <a:pt x="0" y="147880"/>
                </a:lnTo>
                <a:lnTo>
                  <a:pt x="7538" y="194622"/>
                </a:lnTo>
                <a:lnTo>
                  <a:pt x="28532" y="235216"/>
                </a:lnTo>
                <a:lnTo>
                  <a:pt x="60543" y="267228"/>
                </a:lnTo>
                <a:lnTo>
                  <a:pt x="101138" y="288221"/>
                </a:lnTo>
                <a:lnTo>
                  <a:pt x="147880" y="295760"/>
                </a:lnTo>
                <a:lnTo>
                  <a:pt x="194621" y="288221"/>
                </a:lnTo>
                <a:lnTo>
                  <a:pt x="235213" y="267228"/>
                </a:lnTo>
                <a:lnTo>
                  <a:pt x="267221" y="235216"/>
                </a:lnTo>
                <a:lnTo>
                  <a:pt x="288212" y="194622"/>
                </a:lnTo>
                <a:lnTo>
                  <a:pt x="295750" y="147880"/>
                </a:lnTo>
                <a:lnTo>
                  <a:pt x="288212" y="101138"/>
                </a:lnTo>
                <a:lnTo>
                  <a:pt x="267221" y="60543"/>
                </a:lnTo>
                <a:lnTo>
                  <a:pt x="235213" y="28532"/>
                </a:lnTo>
                <a:lnTo>
                  <a:pt x="194621" y="7538"/>
                </a:lnTo>
                <a:lnTo>
                  <a:pt x="147880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98" name="object 194"/>
          <p:cNvSpPr>
            <a:spLocks noChangeArrowheads="1"/>
          </p:cNvSpPr>
          <p:nvPr/>
        </p:nvSpPr>
        <p:spPr bwMode="auto">
          <a:xfrm>
            <a:off x="5065713" y="3421857"/>
            <a:ext cx="179388" cy="179388"/>
          </a:xfrm>
          <a:custGeom>
            <a:avLst/>
            <a:gdLst>
              <a:gd name="T0" fmla="*/ 0 w 295909"/>
              <a:gd name="T1" fmla="*/ 0 h 295910"/>
              <a:gd name="T2" fmla="*/ 295909 w 295909"/>
              <a:gd name="T3" fmla="*/ 295910 h 295910"/>
            </a:gdLst>
            <a:ahLst/>
            <a:cxnLst/>
            <a:rect l="T0" t="T1" r="T2" b="T3"/>
            <a:pathLst>
              <a:path w="295909" h="295910">
                <a:moveTo>
                  <a:pt x="147880" y="0"/>
                </a:moveTo>
                <a:lnTo>
                  <a:pt x="101138" y="7538"/>
                </a:lnTo>
                <a:lnTo>
                  <a:pt x="60543" y="28531"/>
                </a:lnTo>
                <a:lnTo>
                  <a:pt x="28532" y="60541"/>
                </a:lnTo>
                <a:lnTo>
                  <a:pt x="7538" y="101133"/>
                </a:lnTo>
                <a:lnTo>
                  <a:pt x="0" y="147869"/>
                </a:lnTo>
                <a:lnTo>
                  <a:pt x="7538" y="194611"/>
                </a:lnTo>
                <a:lnTo>
                  <a:pt x="28532" y="235206"/>
                </a:lnTo>
                <a:lnTo>
                  <a:pt x="60543" y="267218"/>
                </a:lnTo>
                <a:lnTo>
                  <a:pt x="101138" y="288211"/>
                </a:lnTo>
                <a:lnTo>
                  <a:pt x="147880" y="295750"/>
                </a:lnTo>
                <a:lnTo>
                  <a:pt x="194621" y="288211"/>
                </a:lnTo>
                <a:lnTo>
                  <a:pt x="235213" y="267218"/>
                </a:lnTo>
                <a:lnTo>
                  <a:pt x="267221" y="235206"/>
                </a:lnTo>
                <a:lnTo>
                  <a:pt x="288212" y="194611"/>
                </a:lnTo>
                <a:lnTo>
                  <a:pt x="295750" y="147869"/>
                </a:lnTo>
                <a:lnTo>
                  <a:pt x="288212" y="101133"/>
                </a:lnTo>
                <a:lnTo>
                  <a:pt x="267221" y="60541"/>
                </a:lnTo>
                <a:lnTo>
                  <a:pt x="235213" y="28531"/>
                </a:lnTo>
                <a:lnTo>
                  <a:pt x="194621" y="7538"/>
                </a:lnTo>
                <a:lnTo>
                  <a:pt x="147880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699" name="object 195"/>
          <p:cNvSpPr>
            <a:spLocks noChangeArrowheads="1"/>
          </p:cNvSpPr>
          <p:nvPr/>
        </p:nvSpPr>
        <p:spPr bwMode="auto">
          <a:xfrm>
            <a:off x="5065713" y="3688557"/>
            <a:ext cx="179388" cy="179388"/>
          </a:xfrm>
          <a:custGeom>
            <a:avLst/>
            <a:gdLst>
              <a:gd name="T0" fmla="*/ 0 w 295909"/>
              <a:gd name="T1" fmla="*/ 0 h 295910"/>
              <a:gd name="T2" fmla="*/ 295909 w 295909"/>
              <a:gd name="T3" fmla="*/ 295910 h 295910"/>
            </a:gdLst>
            <a:ahLst/>
            <a:cxnLst/>
            <a:rect l="T0" t="T1" r="T2" b="T3"/>
            <a:pathLst>
              <a:path w="295909" h="295910">
                <a:moveTo>
                  <a:pt x="147880" y="0"/>
                </a:moveTo>
                <a:lnTo>
                  <a:pt x="101138" y="7538"/>
                </a:lnTo>
                <a:lnTo>
                  <a:pt x="60543" y="28532"/>
                </a:lnTo>
                <a:lnTo>
                  <a:pt x="28532" y="60543"/>
                </a:lnTo>
                <a:lnTo>
                  <a:pt x="7538" y="101138"/>
                </a:lnTo>
                <a:lnTo>
                  <a:pt x="0" y="147880"/>
                </a:lnTo>
                <a:lnTo>
                  <a:pt x="7538" y="194617"/>
                </a:lnTo>
                <a:lnTo>
                  <a:pt x="28532" y="235208"/>
                </a:lnTo>
                <a:lnTo>
                  <a:pt x="60543" y="267218"/>
                </a:lnTo>
                <a:lnTo>
                  <a:pt x="101138" y="288211"/>
                </a:lnTo>
                <a:lnTo>
                  <a:pt x="147880" y="295750"/>
                </a:lnTo>
                <a:lnTo>
                  <a:pt x="194621" y="288211"/>
                </a:lnTo>
                <a:lnTo>
                  <a:pt x="235213" y="267218"/>
                </a:lnTo>
                <a:lnTo>
                  <a:pt x="267221" y="235208"/>
                </a:lnTo>
                <a:lnTo>
                  <a:pt x="288212" y="194617"/>
                </a:lnTo>
                <a:lnTo>
                  <a:pt x="295750" y="147880"/>
                </a:lnTo>
                <a:lnTo>
                  <a:pt x="288212" y="101138"/>
                </a:lnTo>
                <a:lnTo>
                  <a:pt x="267221" y="60543"/>
                </a:lnTo>
                <a:lnTo>
                  <a:pt x="235213" y="28532"/>
                </a:lnTo>
                <a:lnTo>
                  <a:pt x="194621" y="7538"/>
                </a:lnTo>
                <a:lnTo>
                  <a:pt x="147880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00" name="object 196"/>
          <p:cNvSpPr>
            <a:spLocks noChangeArrowheads="1"/>
          </p:cNvSpPr>
          <p:nvPr/>
        </p:nvSpPr>
        <p:spPr bwMode="auto">
          <a:xfrm>
            <a:off x="5065713" y="3955257"/>
            <a:ext cx="179388" cy="179388"/>
          </a:xfrm>
          <a:custGeom>
            <a:avLst/>
            <a:gdLst>
              <a:gd name="T0" fmla="*/ 0 w 295909"/>
              <a:gd name="T1" fmla="*/ 0 h 295909"/>
              <a:gd name="T2" fmla="*/ 295909 w 295909"/>
              <a:gd name="T3" fmla="*/ 295909 h 295909"/>
            </a:gdLst>
            <a:ahLst/>
            <a:cxnLst/>
            <a:rect l="T0" t="T1" r="T2" b="T3"/>
            <a:pathLst>
              <a:path w="295909" h="295909">
                <a:moveTo>
                  <a:pt x="147880" y="0"/>
                </a:moveTo>
                <a:lnTo>
                  <a:pt x="101138" y="7538"/>
                </a:lnTo>
                <a:lnTo>
                  <a:pt x="60543" y="28531"/>
                </a:lnTo>
                <a:lnTo>
                  <a:pt x="28532" y="60541"/>
                </a:lnTo>
                <a:lnTo>
                  <a:pt x="7538" y="101133"/>
                </a:lnTo>
                <a:lnTo>
                  <a:pt x="0" y="147869"/>
                </a:lnTo>
                <a:lnTo>
                  <a:pt x="7538" y="194611"/>
                </a:lnTo>
                <a:lnTo>
                  <a:pt x="28532" y="235206"/>
                </a:lnTo>
                <a:lnTo>
                  <a:pt x="60543" y="267218"/>
                </a:lnTo>
                <a:lnTo>
                  <a:pt x="101138" y="288211"/>
                </a:lnTo>
                <a:lnTo>
                  <a:pt x="147880" y="295750"/>
                </a:lnTo>
                <a:lnTo>
                  <a:pt x="194621" y="288211"/>
                </a:lnTo>
                <a:lnTo>
                  <a:pt x="235213" y="267218"/>
                </a:lnTo>
                <a:lnTo>
                  <a:pt x="267221" y="235206"/>
                </a:lnTo>
                <a:lnTo>
                  <a:pt x="288212" y="194611"/>
                </a:lnTo>
                <a:lnTo>
                  <a:pt x="295750" y="147869"/>
                </a:lnTo>
                <a:lnTo>
                  <a:pt x="288212" y="101133"/>
                </a:lnTo>
                <a:lnTo>
                  <a:pt x="267221" y="60541"/>
                </a:lnTo>
                <a:lnTo>
                  <a:pt x="235213" y="28531"/>
                </a:lnTo>
                <a:lnTo>
                  <a:pt x="194621" y="7538"/>
                </a:lnTo>
                <a:lnTo>
                  <a:pt x="147880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01" name="object 197"/>
          <p:cNvSpPr>
            <a:spLocks noChangeArrowheads="1"/>
          </p:cNvSpPr>
          <p:nvPr/>
        </p:nvSpPr>
        <p:spPr bwMode="auto">
          <a:xfrm>
            <a:off x="5065713" y="4221957"/>
            <a:ext cx="179388" cy="179388"/>
          </a:xfrm>
          <a:custGeom>
            <a:avLst/>
            <a:gdLst>
              <a:gd name="T0" fmla="*/ 0 w 295909"/>
              <a:gd name="T1" fmla="*/ 0 h 295909"/>
              <a:gd name="T2" fmla="*/ 295909 w 295909"/>
              <a:gd name="T3" fmla="*/ 295909 h 295909"/>
            </a:gdLst>
            <a:ahLst/>
            <a:cxnLst/>
            <a:rect l="T0" t="T1" r="T2" b="T3"/>
            <a:pathLst>
              <a:path w="295909" h="295909">
                <a:moveTo>
                  <a:pt x="147880" y="0"/>
                </a:moveTo>
                <a:lnTo>
                  <a:pt x="101138" y="7538"/>
                </a:lnTo>
                <a:lnTo>
                  <a:pt x="60543" y="28532"/>
                </a:lnTo>
                <a:lnTo>
                  <a:pt x="28532" y="60543"/>
                </a:lnTo>
                <a:lnTo>
                  <a:pt x="7538" y="101138"/>
                </a:lnTo>
                <a:lnTo>
                  <a:pt x="0" y="147880"/>
                </a:lnTo>
                <a:lnTo>
                  <a:pt x="7538" y="194617"/>
                </a:lnTo>
                <a:lnTo>
                  <a:pt x="28532" y="235208"/>
                </a:lnTo>
                <a:lnTo>
                  <a:pt x="60543" y="267218"/>
                </a:lnTo>
                <a:lnTo>
                  <a:pt x="101138" y="288211"/>
                </a:lnTo>
                <a:lnTo>
                  <a:pt x="147880" y="295750"/>
                </a:lnTo>
                <a:lnTo>
                  <a:pt x="194621" y="288211"/>
                </a:lnTo>
                <a:lnTo>
                  <a:pt x="235213" y="267218"/>
                </a:lnTo>
                <a:lnTo>
                  <a:pt x="267221" y="235208"/>
                </a:lnTo>
                <a:lnTo>
                  <a:pt x="288212" y="194617"/>
                </a:lnTo>
                <a:lnTo>
                  <a:pt x="295750" y="147880"/>
                </a:lnTo>
                <a:lnTo>
                  <a:pt x="288212" y="101138"/>
                </a:lnTo>
                <a:lnTo>
                  <a:pt x="267221" y="60543"/>
                </a:lnTo>
                <a:lnTo>
                  <a:pt x="235213" y="28532"/>
                </a:lnTo>
                <a:lnTo>
                  <a:pt x="194621" y="7538"/>
                </a:lnTo>
                <a:lnTo>
                  <a:pt x="147880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02" name="object 198"/>
          <p:cNvSpPr>
            <a:spLocks noChangeArrowheads="1"/>
          </p:cNvSpPr>
          <p:nvPr/>
        </p:nvSpPr>
        <p:spPr bwMode="auto">
          <a:xfrm>
            <a:off x="5726907" y="2710657"/>
            <a:ext cx="571500" cy="267494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0" y="0"/>
                </a:moveTo>
                <a:lnTo>
                  <a:pt x="942159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03" name="object 199"/>
          <p:cNvSpPr>
            <a:spLocks noChangeArrowheads="1"/>
          </p:cNvSpPr>
          <p:nvPr/>
        </p:nvSpPr>
        <p:spPr bwMode="auto">
          <a:xfrm>
            <a:off x="5726907" y="2978150"/>
            <a:ext cx="571500" cy="266700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0" y="0"/>
                </a:moveTo>
                <a:lnTo>
                  <a:pt x="942159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04" name="object 200"/>
          <p:cNvSpPr>
            <a:spLocks noChangeArrowheads="1"/>
          </p:cNvSpPr>
          <p:nvPr/>
        </p:nvSpPr>
        <p:spPr bwMode="auto">
          <a:xfrm>
            <a:off x="5726907" y="2710657"/>
            <a:ext cx="571500" cy="267494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942159" y="0"/>
                </a:moveTo>
                <a:lnTo>
                  <a:pt x="0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05" name="object 201"/>
          <p:cNvSpPr>
            <a:spLocks noChangeArrowheads="1"/>
          </p:cNvSpPr>
          <p:nvPr/>
        </p:nvSpPr>
        <p:spPr bwMode="auto">
          <a:xfrm>
            <a:off x="5726907" y="2978150"/>
            <a:ext cx="571500" cy="266700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942159" y="0"/>
                </a:moveTo>
                <a:lnTo>
                  <a:pt x="0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06" name="object 202"/>
          <p:cNvSpPr>
            <a:spLocks noChangeArrowheads="1"/>
          </p:cNvSpPr>
          <p:nvPr/>
        </p:nvSpPr>
        <p:spPr bwMode="auto">
          <a:xfrm>
            <a:off x="5726907" y="3244850"/>
            <a:ext cx="571500" cy="266700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942159" y="0"/>
                </a:moveTo>
                <a:lnTo>
                  <a:pt x="0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07" name="object 203"/>
          <p:cNvSpPr>
            <a:spLocks noChangeArrowheads="1"/>
          </p:cNvSpPr>
          <p:nvPr/>
        </p:nvSpPr>
        <p:spPr bwMode="auto">
          <a:xfrm>
            <a:off x="5726907" y="3509963"/>
            <a:ext cx="571500" cy="268288"/>
          </a:xfrm>
          <a:custGeom>
            <a:avLst/>
            <a:gdLst>
              <a:gd name="T0" fmla="*/ 0 w 942340"/>
              <a:gd name="T1" fmla="*/ 0 h 442595"/>
              <a:gd name="T2" fmla="*/ 942340 w 942340"/>
              <a:gd name="T3" fmla="*/ 442595 h 442595"/>
            </a:gdLst>
            <a:ahLst/>
            <a:cxnLst/>
            <a:rect l="T0" t="T1" r="T2" b="T3"/>
            <a:pathLst>
              <a:path w="942340" h="442595">
                <a:moveTo>
                  <a:pt x="942159" y="0"/>
                </a:moveTo>
                <a:lnTo>
                  <a:pt x="0" y="44251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08" name="object 204"/>
          <p:cNvSpPr>
            <a:spLocks noChangeArrowheads="1"/>
          </p:cNvSpPr>
          <p:nvPr/>
        </p:nvSpPr>
        <p:spPr bwMode="auto">
          <a:xfrm>
            <a:off x="5726907" y="3778250"/>
            <a:ext cx="571500" cy="266700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942159" y="0"/>
                </a:moveTo>
                <a:lnTo>
                  <a:pt x="0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09" name="object 205"/>
          <p:cNvSpPr>
            <a:spLocks noChangeArrowheads="1"/>
          </p:cNvSpPr>
          <p:nvPr/>
        </p:nvSpPr>
        <p:spPr bwMode="auto">
          <a:xfrm>
            <a:off x="5726907" y="4044950"/>
            <a:ext cx="571500" cy="266700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942159" y="0"/>
                </a:moveTo>
                <a:lnTo>
                  <a:pt x="0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10" name="object 206"/>
          <p:cNvSpPr>
            <a:spLocks noChangeArrowheads="1"/>
          </p:cNvSpPr>
          <p:nvPr/>
        </p:nvSpPr>
        <p:spPr bwMode="auto">
          <a:xfrm>
            <a:off x="5726907" y="4044950"/>
            <a:ext cx="571500" cy="266700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942159" y="439997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11" name="object 207"/>
          <p:cNvSpPr>
            <a:spLocks noChangeArrowheads="1"/>
          </p:cNvSpPr>
          <p:nvPr/>
        </p:nvSpPr>
        <p:spPr bwMode="auto">
          <a:xfrm>
            <a:off x="5726907" y="3778250"/>
            <a:ext cx="571500" cy="533400"/>
          </a:xfrm>
          <a:custGeom>
            <a:avLst/>
            <a:gdLst>
              <a:gd name="T0" fmla="*/ 0 w 942340"/>
              <a:gd name="T1" fmla="*/ 0 h 880109"/>
              <a:gd name="T2" fmla="*/ 942340 w 942340"/>
              <a:gd name="T3" fmla="*/ 880109 h 880109"/>
            </a:gdLst>
            <a:ahLst/>
            <a:cxnLst/>
            <a:rect l="T0" t="T1" r="T2" b="T3"/>
            <a:pathLst>
              <a:path w="942340" h="880109">
                <a:moveTo>
                  <a:pt x="0" y="0"/>
                </a:moveTo>
                <a:lnTo>
                  <a:pt x="942159" y="879994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12" name="object 208"/>
          <p:cNvSpPr>
            <a:spLocks noChangeArrowheads="1"/>
          </p:cNvSpPr>
          <p:nvPr/>
        </p:nvSpPr>
        <p:spPr bwMode="auto">
          <a:xfrm>
            <a:off x="5726907" y="3511550"/>
            <a:ext cx="571500" cy="800100"/>
          </a:xfrm>
          <a:custGeom>
            <a:avLst/>
            <a:gdLst>
              <a:gd name="T0" fmla="*/ 0 w 942340"/>
              <a:gd name="T1" fmla="*/ 0 h 1320165"/>
              <a:gd name="T2" fmla="*/ 942340 w 942340"/>
              <a:gd name="T3" fmla="*/ 1320165 h 1320165"/>
            </a:gdLst>
            <a:ahLst/>
            <a:cxnLst/>
            <a:rect l="T0" t="T1" r="T2" b="T3"/>
            <a:pathLst>
              <a:path w="942340" h="1320165">
                <a:moveTo>
                  <a:pt x="0" y="0"/>
                </a:moveTo>
                <a:lnTo>
                  <a:pt x="942159" y="1320001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13" name="object 209"/>
          <p:cNvSpPr>
            <a:spLocks noChangeArrowheads="1"/>
          </p:cNvSpPr>
          <p:nvPr/>
        </p:nvSpPr>
        <p:spPr bwMode="auto">
          <a:xfrm>
            <a:off x="5726907" y="2710657"/>
            <a:ext cx="571500" cy="267494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0" y="0"/>
                </a:moveTo>
                <a:lnTo>
                  <a:pt x="942159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14" name="object 210"/>
          <p:cNvSpPr>
            <a:spLocks noChangeArrowheads="1"/>
          </p:cNvSpPr>
          <p:nvPr/>
        </p:nvSpPr>
        <p:spPr bwMode="auto">
          <a:xfrm>
            <a:off x="5726907" y="2710657"/>
            <a:ext cx="571500" cy="534194"/>
          </a:xfrm>
          <a:custGeom>
            <a:avLst/>
            <a:gdLst>
              <a:gd name="T0" fmla="*/ 0 w 942340"/>
              <a:gd name="T1" fmla="*/ 0 h 880110"/>
              <a:gd name="T2" fmla="*/ 942340 w 942340"/>
              <a:gd name="T3" fmla="*/ 880110 h 880110"/>
            </a:gdLst>
            <a:ahLst/>
            <a:cxnLst/>
            <a:rect l="T0" t="T1" r="T2" b="T3"/>
            <a:pathLst>
              <a:path w="942340" h="880110">
                <a:moveTo>
                  <a:pt x="942159" y="879994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15" name="object 211"/>
          <p:cNvSpPr>
            <a:spLocks noChangeArrowheads="1"/>
          </p:cNvSpPr>
          <p:nvPr/>
        </p:nvSpPr>
        <p:spPr bwMode="auto">
          <a:xfrm>
            <a:off x="5726907" y="2710657"/>
            <a:ext cx="571500" cy="801688"/>
          </a:xfrm>
          <a:custGeom>
            <a:avLst/>
            <a:gdLst>
              <a:gd name="T0" fmla="*/ 0 w 942340"/>
              <a:gd name="T1" fmla="*/ 0 h 1321435"/>
              <a:gd name="T2" fmla="*/ 942340 w 942340"/>
              <a:gd name="T3" fmla="*/ 1321435 h 1321435"/>
            </a:gdLst>
            <a:ahLst/>
            <a:cxnLst/>
            <a:rect l="T0" t="T1" r="T2" b="T3"/>
            <a:pathLst>
              <a:path w="942340" h="1321435">
                <a:moveTo>
                  <a:pt x="942159" y="1321237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16" name="object 212"/>
          <p:cNvSpPr>
            <a:spLocks noChangeArrowheads="1"/>
          </p:cNvSpPr>
          <p:nvPr/>
        </p:nvSpPr>
        <p:spPr bwMode="auto">
          <a:xfrm>
            <a:off x="5726907" y="2710657"/>
            <a:ext cx="571500" cy="1067594"/>
          </a:xfrm>
          <a:custGeom>
            <a:avLst/>
            <a:gdLst>
              <a:gd name="T0" fmla="*/ 0 w 942340"/>
              <a:gd name="T1" fmla="*/ 0 h 1760220"/>
              <a:gd name="T2" fmla="*/ 942340 w 942340"/>
              <a:gd name="T3" fmla="*/ 1760220 h 1760220"/>
            </a:gdLst>
            <a:ahLst/>
            <a:cxnLst/>
            <a:rect l="T0" t="T1" r="T2" b="T3"/>
            <a:pathLst>
              <a:path w="942340" h="1760220">
                <a:moveTo>
                  <a:pt x="942159" y="1759998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17" name="object 213"/>
          <p:cNvSpPr>
            <a:spLocks noChangeArrowheads="1"/>
          </p:cNvSpPr>
          <p:nvPr/>
        </p:nvSpPr>
        <p:spPr bwMode="auto">
          <a:xfrm>
            <a:off x="5726907" y="2710657"/>
            <a:ext cx="571500" cy="1334294"/>
          </a:xfrm>
          <a:custGeom>
            <a:avLst/>
            <a:gdLst>
              <a:gd name="T0" fmla="*/ 0 w 942340"/>
              <a:gd name="T1" fmla="*/ 0 h 2200275"/>
              <a:gd name="T2" fmla="*/ 942340 w 942340"/>
              <a:gd name="T3" fmla="*/ 2200275 h 2200275"/>
            </a:gdLst>
            <a:ahLst/>
            <a:cxnLst/>
            <a:rect l="T0" t="T1" r="T2" b="T3"/>
            <a:pathLst>
              <a:path w="942340" h="2200275">
                <a:moveTo>
                  <a:pt x="942159" y="2199995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18" name="object 214"/>
          <p:cNvSpPr>
            <a:spLocks noChangeArrowheads="1"/>
          </p:cNvSpPr>
          <p:nvPr/>
        </p:nvSpPr>
        <p:spPr bwMode="auto">
          <a:xfrm>
            <a:off x="5726907" y="2710657"/>
            <a:ext cx="571500" cy="1601788"/>
          </a:xfrm>
          <a:custGeom>
            <a:avLst/>
            <a:gdLst>
              <a:gd name="T0" fmla="*/ 0 w 942340"/>
              <a:gd name="T1" fmla="*/ 0 h 2640329"/>
              <a:gd name="T2" fmla="*/ 942340 w 942340"/>
              <a:gd name="T3" fmla="*/ 2640329 h 2640329"/>
            </a:gdLst>
            <a:ahLst/>
            <a:cxnLst/>
            <a:rect l="T0" t="T1" r="T2" b="T3"/>
            <a:pathLst>
              <a:path w="942340" h="2640329">
                <a:moveTo>
                  <a:pt x="942159" y="2639992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19" name="object 215"/>
          <p:cNvSpPr>
            <a:spLocks noChangeArrowheads="1"/>
          </p:cNvSpPr>
          <p:nvPr/>
        </p:nvSpPr>
        <p:spPr bwMode="auto">
          <a:xfrm>
            <a:off x="5726907" y="2978150"/>
            <a:ext cx="571500" cy="266700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0" y="0"/>
                </a:moveTo>
                <a:lnTo>
                  <a:pt x="942159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20" name="object 216"/>
          <p:cNvSpPr>
            <a:spLocks noChangeArrowheads="1"/>
          </p:cNvSpPr>
          <p:nvPr/>
        </p:nvSpPr>
        <p:spPr bwMode="auto">
          <a:xfrm>
            <a:off x="5726907" y="2978150"/>
            <a:ext cx="571500" cy="534194"/>
          </a:xfrm>
          <a:custGeom>
            <a:avLst/>
            <a:gdLst>
              <a:gd name="T0" fmla="*/ 0 w 942340"/>
              <a:gd name="T1" fmla="*/ 0 h 881379"/>
              <a:gd name="T2" fmla="*/ 942340 w 942340"/>
              <a:gd name="T3" fmla="*/ 881379 h 881379"/>
            </a:gdLst>
            <a:ahLst/>
            <a:cxnLst/>
            <a:rect l="T0" t="T1" r="T2" b="T3"/>
            <a:pathLst>
              <a:path w="942340" h="881379">
                <a:moveTo>
                  <a:pt x="942159" y="881240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21" name="object 217"/>
          <p:cNvSpPr>
            <a:spLocks noChangeArrowheads="1"/>
          </p:cNvSpPr>
          <p:nvPr/>
        </p:nvSpPr>
        <p:spPr bwMode="auto">
          <a:xfrm>
            <a:off x="5726907" y="2978150"/>
            <a:ext cx="571500" cy="800100"/>
          </a:xfrm>
          <a:custGeom>
            <a:avLst/>
            <a:gdLst>
              <a:gd name="T0" fmla="*/ 0 w 942340"/>
              <a:gd name="T1" fmla="*/ 0 h 1320164"/>
              <a:gd name="T2" fmla="*/ 942340 w 942340"/>
              <a:gd name="T3" fmla="*/ 1320164 h 1320164"/>
            </a:gdLst>
            <a:ahLst/>
            <a:cxnLst/>
            <a:rect l="T0" t="T1" r="T2" b="T3"/>
            <a:pathLst>
              <a:path w="942340" h="1320164">
                <a:moveTo>
                  <a:pt x="942159" y="1320001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22" name="object 218"/>
          <p:cNvSpPr>
            <a:spLocks noChangeArrowheads="1"/>
          </p:cNvSpPr>
          <p:nvPr/>
        </p:nvSpPr>
        <p:spPr bwMode="auto">
          <a:xfrm>
            <a:off x="5726907" y="2978150"/>
            <a:ext cx="571500" cy="1066800"/>
          </a:xfrm>
          <a:custGeom>
            <a:avLst/>
            <a:gdLst>
              <a:gd name="T0" fmla="*/ 0 w 942340"/>
              <a:gd name="T1" fmla="*/ 0 h 1760220"/>
              <a:gd name="T2" fmla="*/ 942340 w 942340"/>
              <a:gd name="T3" fmla="*/ 1760220 h 1760220"/>
            </a:gdLst>
            <a:ahLst/>
            <a:cxnLst/>
            <a:rect l="T0" t="T1" r="T2" b="T3"/>
            <a:pathLst>
              <a:path w="942340" h="1760220">
                <a:moveTo>
                  <a:pt x="942159" y="1759998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23" name="object 219"/>
          <p:cNvSpPr>
            <a:spLocks noChangeArrowheads="1"/>
          </p:cNvSpPr>
          <p:nvPr/>
        </p:nvSpPr>
        <p:spPr bwMode="auto">
          <a:xfrm>
            <a:off x="5726907" y="2978150"/>
            <a:ext cx="571500" cy="1333500"/>
          </a:xfrm>
          <a:custGeom>
            <a:avLst/>
            <a:gdLst>
              <a:gd name="T0" fmla="*/ 0 w 942340"/>
              <a:gd name="T1" fmla="*/ 0 h 2200275"/>
              <a:gd name="T2" fmla="*/ 942340 w 942340"/>
              <a:gd name="T3" fmla="*/ 2200275 h 2200275"/>
            </a:gdLst>
            <a:ahLst/>
            <a:cxnLst/>
            <a:rect l="T0" t="T1" r="T2" b="T3"/>
            <a:pathLst>
              <a:path w="942340" h="2200275">
                <a:moveTo>
                  <a:pt x="942159" y="2199995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24" name="object 220"/>
          <p:cNvSpPr>
            <a:spLocks noChangeArrowheads="1"/>
          </p:cNvSpPr>
          <p:nvPr/>
        </p:nvSpPr>
        <p:spPr bwMode="auto">
          <a:xfrm>
            <a:off x="5726907" y="2710657"/>
            <a:ext cx="571500" cy="534194"/>
          </a:xfrm>
          <a:custGeom>
            <a:avLst/>
            <a:gdLst>
              <a:gd name="T0" fmla="*/ 0 w 942340"/>
              <a:gd name="T1" fmla="*/ 0 h 880110"/>
              <a:gd name="T2" fmla="*/ 942340 w 942340"/>
              <a:gd name="T3" fmla="*/ 880110 h 880110"/>
            </a:gdLst>
            <a:ahLst/>
            <a:cxnLst/>
            <a:rect l="T0" t="T1" r="T2" b="T3"/>
            <a:pathLst>
              <a:path w="942340" h="880110">
                <a:moveTo>
                  <a:pt x="0" y="879994"/>
                </a:moveTo>
                <a:lnTo>
                  <a:pt x="942159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25" name="object 221"/>
          <p:cNvSpPr>
            <a:spLocks noChangeArrowheads="1"/>
          </p:cNvSpPr>
          <p:nvPr/>
        </p:nvSpPr>
        <p:spPr bwMode="auto">
          <a:xfrm>
            <a:off x="5726907" y="3244850"/>
            <a:ext cx="571500" cy="267494"/>
          </a:xfrm>
          <a:custGeom>
            <a:avLst/>
            <a:gdLst>
              <a:gd name="T0" fmla="*/ 0 w 942340"/>
              <a:gd name="T1" fmla="*/ 0 h 441325"/>
              <a:gd name="T2" fmla="*/ 942340 w 942340"/>
              <a:gd name="T3" fmla="*/ 441325 h 441325"/>
            </a:gdLst>
            <a:ahLst/>
            <a:cxnLst/>
            <a:rect l="T0" t="T1" r="T2" b="T3"/>
            <a:pathLst>
              <a:path w="942340" h="441325">
                <a:moveTo>
                  <a:pt x="942159" y="441232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26" name="object 222"/>
          <p:cNvSpPr>
            <a:spLocks noChangeArrowheads="1"/>
          </p:cNvSpPr>
          <p:nvPr/>
        </p:nvSpPr>
        <p:spPr bwMode="auto">
          <a:xfrm>
            <a:off x="5726907" y="3244850"/>
            <a:ext cx="571500" cy="533400"/>
          </a:xfrm>
          <a:custGeom>
            <a:avLst/>
            <a:gdLst>
              <a:gd name="T0" fmla="*/ 0 w 942340"/>
              <a:gd name="T1" fmla="*/ 0 h 880110"/>
              <a:gd name="T2" fmla="*/ 942340 w 942340"/>
              <a:gd name="T3" fmla="*/ 880110 h 880110"/>
            </a:gdLst>
            <a:ahLst/>
            <a:cxnLst/>
            <a:rect l="T0" t="T1" r="T2" b="T3"/>
            <a:pathLst>
              <a:path w="942340" h="880110">
                <a:moveTo>
                  <a:pt x="942159" y="879994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27" name="object 223"/>
          <p:cNvSpPr>
            <a:spLocks noChangeArrowheads="1"/>
          </p:cNvSpPr>
          <p:nvPr/>
        </p:nvSpPr>
        <p:spPr bwMode="auto">
          <a:xfrm>
            <a:off x="5726907" y="3244850"/>
            <a:ext cx="571500" cy="800100"/>
          </a:xfrm>
          <a:custGeom>
            <a:avLst/>
            <a:gdLst>
              <a:gd name="T0" fmla="*/ 0 w 942340"/>
              <a:gd name="T1" fmla="*/ 0 h 1320165"/>
              <a:gd name="T2" fmla="*/ 942340 w 942340"/>
              <a:gd name="T3" fmla="*/ 1320165 h 1320165"/>
            </a:gdLst>
            <a:ahLst/>
            <a:cxnLst/>
            <a:rect l="T0" t="T1" r="T2" b="T3"/>
            <a:pathLst>
              <a:path w="942340" h="1320165">
                <a:moveTo>
                  <a:pt x="942159" y="1319991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28" name="object 224"/>
          <p:cNvSpPr>
            <a:spLocks noChangeArrowheads="1"/>
          </p:cNvSpPr>
          <p:nvPr/>
        </p:nvSpPr>
        <p:spPr bwMode="auto">
          <a:xfrm>
            <a:off x="5726907" y="3244850"/>
            <a:ext cx="571500" cy="1066800"/>
          </a:xfrm>
          <a:custGeom>
            <a:avLst/>
            <a:gdLst>
              <a:gd name="T0" fmla="*/ 0 w 942340"/>
              <a:gd name="T1" fmla="*/ 0 h 1760220"/>
              <a:gd name="T2" fmla="*/ 942340 w 942340"/>
              <a:gd name="T3" fmla="*/ 1760220 h 1760220"/>
            </a:gdLst>
            <a:ahLst/>
            <a:cxnLst/>
            <a:rect l="T0" t="T1" r="T2" b="T3"/>
            <a:pathLst>
              <a:path w="942340" h="1760220">
                <a:moveTo>
                  <a:pt x="942159" y="1759998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29" name="object 225"/>
          <p:cNvSpPr>
            <a:spLocks noChangeArrowheads="1"/>
          </p:cNvSpPr>
          <p:nvPr/>
        </p:nvSpPr>
        <p:spPr bwMode="auto">
          <a:xfrm>
            <a:off x="5726907" y="2710657"/>
            <a:ext cx="571500" cy="800894"/>
          </a:xfrm>
          <a:custGeom>
            <a:avLst/>
            <a:gdLst>
              <a:gd name="T0" fmla="*/ 0 w 942340"/>
              <a:gd name="T1" fmla="*/ 0 h 1320164"/>
              <a:gd name="T2" fmla="*/ 942340 w 942340"/>
              <a:gd name="T3" fmla="*/ 1320164 h 1320164"/>
            </a:gdLst>
            <a:ahLst/>
            <a:cxnLst/>
            <a:rect l="T0" t="T1" r="T2" b="T3"/>
            <a:pathLst>
              <a:path w="942340" h="1320164">
                <a:moveTo>
                  <a:pt x="942159" y="0"/>
                </a:moveTo>
                <a:lnTo>
                  <a:pt x="0" y="1319991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30" name="object 226"/>
          <p:cNvSpPr>
            <a:spLocks noChangeArrowheads="1"/>
          </p:cNvSpPr>
          <p:nvPr/>
        </p:nvSpPr>
        <p:spPr bwMode="auto">
          <a:xfrm>
            <a:off x="5726907" y="2978150"/>
            <a:ext cx="571500" cy="533400"/>
          </a:xfrm>
          <a:custGeom>
            <a:avLst/>
            <a:gdLst>
              <a:gd name="T0" fmla="*/ 0 w 942340"/>
              <a:gd name="T1" fmla="*/ 0 h 880110"/>
              <a:gd name="T2" fmla="*/ 942340 w 942340"/>
              <a:gd name="T3" fmla="*/ 880110 h 880110"/>
            </a:gdLst>
            <a:ahLst/>
            <a:cxnLst/>
            <a:rect l="T0" t="T1" r="T2" b="T3"/>
            <a:pathLst>
              <a:path w="942340" h="880110">
                <a:moveTo>
                  <a:pt x="942159" y="0"/>
                </a:moveTo>
                <a:lnTo>
                  <a:pt x="0" y="879994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31" name="object 227"/>
          <p:cNvSpPr>
            <a:spLocks noChangeArrowheads="1"/>
          </p:cNvSpPr>
          <p:nvPr/>
        </p:nvSpPr>
        <p:spPr bwMode="auto">
          <a:xfrm>
            <a:off x="5726907" y="3511550"/>
            <a:ext cx="571500" cy="266700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942159" y="439997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32" name="object 228"/>
          <p:cNvSpPr>
            <a:spLocks noChangeArrowheads="1"/>
          </p:cNvSpPr>
          <p:nvPr/>
        </p:nvSpPr>
        <p:spPr bwMode="auto">
          <a:xfrm>
            <a:off x="5726907" y="3511550"/>
            <a:ext cx="571500" cy="533400"/>
          </a:xfrm>
          <a:custGeom>
            <a:avLst/>
            <a:gdLst>
              <a:gd name="T0" fmla="*/ 0 w 942340"/>
              <a:gd name="T1" fmla="*/ 0 h 880109"/>
              <a:gd name="T2" fmla="*/ 942340 w 942340"/>
              <a:gd name="T3" fmla="*/ 880109 h 880109"/>
            </a:gdLst>
            <a:ahLst/>
            <a:cxnLst/>
            <a:rect l="T0" t="T1" r="T2" b="T3"/>
            <a:pathLst>
              <a:path w="942340" h="880109">
                <a:moveTo>
                  <a:pt x="942159" y="879994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33" name="object 229"/>
          <p:cNvSpPr>
            <a:spLocks noChangeArrowheads="1"/>
          </p:cNvSpPr>
          <p:nvPr/>
        </p:nvSpPr>
        <p:spPr bwMode="auto">
          <a:xfrm>
            <a:off x="5726907" y="2710657"/>
            <a:ext cx="571500" cy="1067594"/>
          </a:xfrm>
          <a:custGeom>
            <a:avLst/>
            <a:gdLst>
              <a:gd name="T0" fmla="*/ 0 w 942340"/>
              <a:gd name="T1" fmla="*/ 0 h 1760220"/>
              <a:gd name="T2" fmla="*/ 942340 w 942340"/>
              <a:gd name="T3" fmla="*/ 1760220 h 1760220"/>
            </a:gdLst>
            <a:ahLst/>
            <a:cxnLst/>
            <a:rect l="T0" t="T1" r="T2" b="T3"/>
            <a:pathLst>
              <a:path w="942340" h="1760220">
                <a:moveTo>
                  <a:pt x="942159" y="0"/>
                </a:moveTo>
                <a:lnTo>
                  <a:pt x="0" y="1759998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34" name="object 230"/>
          <p:cNvSpPr>
            <a:spLocks noChangeArrowheads="1"/>
          </p:cNvSpPr>
          <p:nvPr/>
        </p:nvSpPr>
        <p:spPr bwMode="auto">
          <a:xfrm>
            <a:off x="5726907" y="2978150"/>
            <a:ext cx="571500" cy="800100"/>
          </a:xfrm>
          <a:custGeom>
            <a:avLst/>
            <a:gdLst>
              <a:gd name="T0" fmla="*/ 0 w 942340"/>
              <a:gd name="T1" fmla="*/ 0 h 1320164"/>
              <a:gd name="T2" fmla="*/ 942340 w 942340"/>
              <a:gd name="T3" fmla="*/ 1320164 h 1320164"/>
            </a:gdLst>
            <a:ahLst/>
            <a:cxnLst/>
            <a:rect l="T0" t="T1" r="T2" b="T3"/>
            <a:pathLst>
              <a:path w="942340" h="1320164">
                <a:moveTo>
                  <a:pt x="942159" y="0"/>
                </a:moveTo>
                <a:lnTo>
                  <a:pt x="0" y="1320001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35" name="object 231"/>
          <p:cNvSpPr>
            <a:spLocks noChangeArrowheads="1"/>
          </p:cNvSpPr>
          <p:nvPr/>
        </p:nvSpPr>
        <p:spPr bwMode="auto">
          <a:xfrm>
            <a:off x="5726907" y="3244850"/>
            <a:ext cx="571500" cy="533400"/>
          </a:xfrm>
          <a:custGeom>
            <a:avLst/>
            <a:gdLst>
              <a:gd name="T0" fmla="*/ 0 w 942340"/>
              <a:gd name="T1" fmla="*/ 0 h 880110"/>
              <a:gd name="T2" fmla="*/ 942340 w 942340"/>
              <a:gd name="T3" fmla="*/ 880110 h 880110"/>
            </a:gdLst>
            <a:ahLst/>
            <a:cxnLst/>
            <a:rect l="T0" t="T1" r="T2" b="T3"/>
            <a:pathLst>
              <a:path w="942340" h="880110">
                <a:moveTo>
                  <a:pt x="942159" y="0"/>
                </a:moveTo>
                <a:lnTo>
                  <a:pt x="0" y="879994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36" name="object 232"/>
          <p:cNvSpPr>
            <a:spLocks noChangeArrowheads="1"/>
          </p:cNvSpPr>
          <p:nvPr/>
        </p:nvSpPr>
        <p:spPr bwMode="auto">
          <a:xfrm>
            <a:off x="5726907" y="3778250"/>
            <a:ext cx="571500" cy="266700"/>
          </a:xfrm>
          <a:custGeom>
            <a:avLst/>
            <a:gdLst>
              <a:gd name="T0" fmla="*/ 0 w 942340"/>
              <a:gd name="T1" fmla="*/ 0 h 440054"/>
              <a:gd name="T2" fmla="*/ 942340 w 942340"/>
              <a:gd name="T3" fmla="*/ 440054 h 440054"/>
            </a:gdLst>
            <a:ahLst/>
            <a:cxnLst/>
            <a:rect l="T0" t="T1" r="T2" b="T3"/>
            <a:pathLst>
              <a:path w="942340" h="440054">
                <a:moveTo>
                  <a:pt x="942159" y="439997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37" name="object 233"/>
          <p:cNvSpPr>
            <a:spLocks noChangeArrowheads="1"/>
          </p:cNvSpPr>
          <p:nvPr/>
        </p:nvSpPr>
        <p:spPr bwMode="auto">
          <a:xfrm>
            <a:off x="5726907" y="2710657"/>
            <a:ext cx="571500" cy="1334294"/>
          </a:xfrm>
          <a:custGeom>
            <a:avLst/>
            <a:gdLst>
              <a:gd name="T0" fmla="*/ 0 w 942340"/>
              <a:gd name="T1" fmla="*/ 0 h 2200275"/>
              <a:gd name="T2" fmla="*/ 942340 w 942340"/>
              <a:gd name="T3" fmla="*/ 2200275 h 2200275"/>
            </a:gdLst>
            <a:ahLst/>
            <a:cxnLst/>
            <a:rect l="T0" t="T1" r="T2" b="T3"/>
            <a:pathLst>
              <a:path w="942340" h="2200275">
                <a:moveTo>
                  <a:pt x="942159" y="0"/>
                </a:moveTo>
                <a:lnTo>
                  <a:pt x="0" y="2199995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38" name="object 234"/>
          <p:cNvSpPr>
            <a:spLocks noChangeArrowheads="1"/>
          </p:cNvSpPr>
          <p:nvPr/>
        </p:nvSpPr>
        <p:spPr bwMode="auto">
          <a:xfrm>
            <a:off x="5726907" y="2978150"/>
            <a:ext cx="571500" cy="1066800"/>
          </a:xfrm>
          <a:custGeom>
            <a:avLst/>
            <a:gdLst>
              <a:gd name="T0" fmla="*/ 0 w 942340"/>
              <a:gd name="T1" fmla="*/ 0 h 1760220"/>
              <a:gd name="T2" fmla="*/ 942340 w 942340"/>
              <a:gd name="T3" fmla="*/ 1760220 h 1760220"/>
            </a:gdLst>
            <a:ahLst/>
            <a:cxnLst/>
            <a:rect l="T0" t="T1" r="T2" b="T3"/>
            <a:pathLst>
              <a:path w="942340" h="1760220">
                <a:moveTo>
                  <a:pt x="942159" y="0"/>
                </a:moveTo>
                <a:lnTo>
                  <a:pt x="0" y="1759998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39" name="object 235"/>
          <p:cNvSpPr>
            <a:spLocks noChangeArrowheads="1"/>
          </p:cNvSpPr>
          <p:nvPr/>
        </p:nvSpPr>
        <p:spPr bwMode="auto">
          <a:xfrm>
            <a:off x="5726907" y="3244850"/>
            <a:ext cx="571500" cy="800100"/>
          </a:xfrm>
          <a:custGeom>
            <a:avLst/>
            <a:gdLst>
              <a:gd name="T0" fmla="*/ 0 w 942340"/>
              <a:gd name="T1" fmla="*/ 0 h 1320165"/>
              <a:gd name="T2" fmla="*/ 942340 w 942340"/>
              <a:gd name="T3" fmla="*/ 1320165 h 1320165"/>
            </a:gdLst>
            <a:ahLst/>
            <a:cxnLst/>
            <a:rect l="T0" t="T1" r="T2" b="T3"/>
            <a:pathLst>
              <a:path w="942340" h="1320165">
                <a:moveTo>
                  <a:pt x="942159" y="0"/>
                </a:moveTo>
                <a:lnTo>
                  <a:pt x="0" y="1319991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40" name="object 236"/>
          <p:cNvSpPr>
            <a:spLocks noChangeArrowheads="1"/>
          </p:cNvSpPr>
          <p:nvPr/>
        </p:nvSpPr>
        <p:spPr bwMode="auto">
          <a:xfrm>
            <a:off x="5726907" y="3512344"/>
            <a:ext cx="571500" cy="532606"/>
          </a:xfrm>
          <a:custGeom>
            <a:avLst/>
            <a:gdLst>
              <a:gd name="T0" fmla="*/ 0 w 942340"/>
              <a:gd name="T1" fmla="*/ 0 h 878840"/>
              <a:gd name="T2" fmla="*/ 942340 w 942340"/>
              <a:gd name="T3" fmla="*/ 878840 h 878840"/>
            </a:gdLst>
            <a:ahLst/>
            <a:cxnLst/>
            <a:rect l="T0" t="T1" r="T2" b="T3"/>
            <a:pathLst>
              <a:path w="942340" h="878840">
                <a:moveTo>
                  <a:pt x="942159" y="0"/>
                </a:moveTo>
                <a:lnTo>
                  <a:pt x="0" y="878758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41" name="object 237"/>
          <p:cNvSpPr>
            <a:spLocks noChangeArrowheads="1"/>
          </p:cNvSpPr>
          <p:nvPr/>
        </p:nvSpPr>
        <p:spPr bwMode="auto">
          <a:xfrm>
            <a:off x="5726907" y="2710657"/>
            <a:ext cx="571500" cy="1601788"/>
          </a:xfrm>
          <a:custGeom>
            <a:avLst/>
            <a:gdLst>
              <a:gd name="T0" fmla="*/ 0 w 942340"/>
              <a:gd name="T1" fmla="*/ 0 h 2640329"/>
              <a:gd name="T2" fmla="*/ 942340 w 942340"/>
              <a:gd name="T3" fmla="*/ 2640329 h 2640329"/>
            </a:gdLst>
            <a:ahLst/>
            <a:cxnLst/>
            <a:rect l="T0" t="T1" r="T2" b="T3"/>
            <a:pathLst>
              <a:path w="942340" h="2640329">
                <a:moveTo>
                  <a:pt x="0" y="2639992"/>
                </a:moveTo>
                <a:lnTo>
                  <a:pt x="942159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42" name="object 238"/>
          <p:cNvSpPr>
            <a:spLocks noChangeArrowheads="1"/>
          </p:cNvSpPr>
          <p:nvPr/>
        </p:nvSpPr>
        <p:spPr bwMode="auto">
          <a:xfrm>
            <a:off x="5726907" y="2978150"/>
            <a:ext cx="571500" cy="1333500"/>
          </a:xfrm>
          <a:custGeom>
            <a:avLst/>
            <a:gdLst>
              <a:gd name="T0" fmla="*/ 0 w 942340"/>
              <a:gd name="T1" fmla="*/ 0 h 2200275"/>
              <a:gd name="T2" fmla="*/ 942340 w 942340"/>
              <a:gd name="T3" fmla="*/ 2200275 h 2200275"/>
            </a:gdLst>
            <a:ahLst/>
            <a:cxnLst/>
            <a:rect l="T0" t="T1" r="T2" b="T3"/>
            <a:pathLst>
              <a:path w="942340" h="2200275">
                <a:moveTo>
                  <a:pt x="942159" y="0"/>
                </a:moveTo>
                <a:lnTo>
                  <a:pt x="0" y="2199995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43" name="object 239"/>
          <p:cNvSpPr>
            <a:spLocks noChangeArrowheads="1"/>
          </p:cNvSpPr>
          <p:nvPr/>
        </p:nvSpPr>
        <p:spPr bwMode="auto">
          <a:xfrm>
            <a:off x="5726907" y="3244850"/>
            <a:ext cx="571500" cy="1066800"/>
          </a:xfrm>
          <a:custGeom>
            <a:avLst/>
            <a:gdLst>
              <a:gd name="T0" fmla="*/ 0 w 942340"/>
              <a:gd name="T1" fmla="*/ 0 h 1760220"/>
              <a:gd name="T2" fmla="*/ 942340 w 942340"/>
              <a:gd name="T3" fmla="*/ 1760220 h 1760220"/>
            </a:gdLst>
            <a:ahLst/>
            <a:cxnLst/>
            <a:rect l="T0" t="T1" r="T2" b="T3"/>
            <a:pathLst>
              <a:path w="942340" h="1760220">
                <a:moveTo>
                  <a:pt x="942159" y="0"/>
                </a:moveTo>
                <a:lnTo>
                  <a:pt x="0" y="1759998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44" name="object 240"/>
          <p:cNvSpPr>
            <a:spLocks noChangeArrowheads="1"/>
          </p:cNvSpPr>
          <p:nvPr/>
        </p:nvSpPr>
        <p:spPr bwMode="auto">
          <a:xfrm>
            <a:off x="5726907" y="3509963"/>
            <a:ext cx="571500" cy="801688"/>
          </a:xfrm>
          <a:custGeom>
            <a:avLst/>
            <a:gdLst>
              <a:gd name="T0" fmla="*/ 0 w 942340"/>
              <a:gd name="T1" fmla="*/ 0 h 1322704"/>
              <a:gd name="T2" fmla="*/ 942340 w 942340"/>
              <a:gd name="T3" fmla="*/ 1322704 h 1322704"/>
            </a:gdLst>
            <a:ahLst/>
            <a:cxnLst/>
            <a:rect l="T0" t="T1" r="T2" b="T3"/>
            <a:pathLst>
              <a:path w="942340" h="1322704">
                <a:moveTo>
                  <a:pt x="942159" y="0"/>
                </a:moveTo>
                <a:lnTo>
                  <a:pt x="0" y="1322504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45" name="object 241"/>
          <p:cNvSpPr>
            <a:spLocks noChangeArrowheads="1"/>
          </p:cNvSpPr>
          <p:nvPr/>
        </p:nvSpPr>
        <p:spPr bwMode="auto">
          <a:xfrm>
            <a:off x="5726907" y="3778250"/>
            <a:ext cx="571500" cy="533400"/>
          </a:xfrm>
          <a:custGeom>
            <a:avLst/>
            <a:gdLst>
              <a:gd name="T0" fmla="*/ 0 w 942340"/>
              <a:gd name="T1" fmla="*/ 0 h 880109"/>
              <a:gd name="T2" fmla="*/ 942340 w 942340"/>
              <a:gd name="T3" fmla="*/ 880109 h 880109"/>
            </a:gdLst>
            <a:ahLst/>
            <a:cxnLst/>
            <a:rect l="T0" t="T1" r="T2" b="T3"/>
            <a:pathLst>
              <a:path w="942340" h="880109">
                <a:moveTo>
                  <a:pt x="942159" y="0"/>
                </a:moveTo>
                <a:lnTo>
                  <a:pt x="0" y="879994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46" name="object 242"/>
          <p:cNvSpPr>
            <a:spLocks noChangeArrowheads="1"/>
          </p:cNvSpPr>
          <p:nvPr/>
        </p:nvSpPr>
        <p:spPr bwMode="auto">
          <a:xfrm>
            <a:off x="5637213" y="2888457"/>
            <a:ext cx="179388" cy="179388"/>
          </a:xfrm>
          <a:custGeom>
            <a:avLst/>
            <a:gdLst>
              <a:gd name="T0" fmla="*/ 0 w 295909"/>
              <a:gd name="T1" fmla="*/ 0 h 295910"/>
              <a:gd name="T2" fmla="*/ 295909 w 295909"/>
              <a:gd name="T3" fmla="*/ 295910 h 295910"/>
            </a:gdLst>
            <a:ahLst/>
            <a:cxnLst/>
            <a:rect l="T0" t="T1" r="T2" b="T3"/>
            <a:pathLst>
              <a:path w="295909" h="295910">
                <a:moveTo>
                  <a:pt x="147869" y="0"/>
                </a:moveTo>
                <a:lnTo>
                  <a:pt x="101128" y="7538"/>
                </a:lnTo>
                <a:lnTo>
                  <a:pt x="60536" y="28531"/>
                </a:lnTo>
                <a:lnTo>
                  <a:pt x="28528" y="60541"/>
                </a:lnTo>
                <a:lnTo>
                  <a:pt x="7537" y="101133"/>
                </a:lnTo>
                <a:lnTo>
                  <a:pt x="0" y="147869"/>
                </a:lnTo>
                <a:lnTo>
                  <a:pt x="7537" y="194611"/>
                </a:lnTo>
                <a:lnTo>
                  <a:pt x="28528" y="235206"/>
                </a:lnTo>
                <a:lnTo>
                  <a:pt x="60536" y="267218"/>
                </a:lnTo>
                <a:lnTo>
                  <a:pt x="101128" y="288211"/>
                </a:lnTo>
                <a:lnTo>
                  <a:pt x="147869" y="295750"/>
                </a:lnTo>
                <a:lnTo>
                  <a:pt x="194610" y="288211"/>
                </a:lnTo>
                <a:lnTo>
                  <a:pt x="235202" y="267218"/>
                </a:lnTo>
                <a:lnTo>
                  <a:pt x="267211" y="235206"/>
                </a:lnTo>
                <a:lnTo>
                  <a:pt x="288201" y="194611"/>
                </a:lnTo>
                <a:lnTo>
                  <a:pt x="295739" y="147869"/>
                </a:lnTo>
                <a:lnTo>
                  <a:pt x="288201" y="101133"/>
                </a:lnTo>
                <a:lnTo>
                  <a:pt x="267211" y="60541"/>
                </a:lnTo>
                <a:lnTo>
                  <a:pt x="235202" y="28531"/>
                </a:lnTo>
                <a:lnTo>
                  <a:pt x="194610" y="7538"/>
                </a:lnTo>
                <a:lnTo>
                  <a:pt x="147869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47" name="object 243"/>
          <p:cNvSpPr>
            <a:spLocks noChangeArrowheads="1"/>
          </p:cNvSpPr>
          <p:nvPr/>
        </p:nvSpPr>
        <p:spPr bwMode="auto">
          <a:xfrm>
            <a:off x="5637213" y="3155157"/>
            <a:ext cx="179388" cy="179388"/>
          </a:xfrm>
          <a:custGeom>
            <a:avLst/>
            <a:gdLst>
              <a:gd name="T0" fmla="*/ 0 w 295909"/>
              <a:gd name="T1" fmla="*/ 0 h 295910"/>
              <a:gd name="T2" fmla="*/ 295909 w 295909"/>
              <a:gd name="T3" fmla="*/ 295910 h 295910"/>
            </a:gdLst>
            <a:ahLst/>
            <a:cxnLst/>
            <a:rect l="T0" t="T1" r="T2" b="T3"/>
            <a:pathLst>
              <a:path w="295909" h="295910">
                <a:moveTo>
                  <a:pt x="147869" y="0"/>
                </a:moveTo>
                <a:lnTo>
                  <a:pt x="101128" y="7538"/>
                </a:lnTo>
                <a:lnTo>
                  <a:pt x="60536" y="28532"/>
                </a:lnTo>
                <a:lnTo>
                  <a:pt x="28528" y="60543"/>
                </a:lnTo>
                <a:lnTo>
                  <a:pt x="7537" y="101138"/>
                </a:lnTo>
                <a:lnTo>
                  <a:pt x="0" y="147880"/>
                </a:lnTo>
                <a:lnTo>
                  <a:pt x="7537" y="194618"/>
                </a:lnTo>
                <a:lnTo>
                  <a:pt x="28528" y="235212"/>
                </a:lnTo>
                <a:lnTo>
                  <a:pt x="60536" y="267225"/>
                </a:lnTo>
                <a:lnTo>
                  <a:pt x="101128" y="288220"/>
                </a:lnTo>
                <a:lnTo>
                  <a:pt x="147869" y="295760"/>
                </a:lnTo>
                <a:lnTo>
                  <a:pt x="194610" y="288220"/>
                </a:lnTo>
                <a:lnTo>
                  <a:pt x="235202" y="267225"/>
                </a:lnTo>
                <a:lnTo>
                  <a:pt x="267211" y="235212"/>
                </a:lnTo>
                <a:lnTo>
                  <a:pt x="288201" y="194618"/>
                </a:lnTo>
                <a:lnTo>
                  <a:pt x="295739" y="147880"/>
                </a:lnTo>
                <a:lnTo>
                  <a:pt x="288201" y="101138"/>
                </a:lnTo>
                <a:lnTo>
                  <a:pt x="267211" y="60543"/>
                </a:lnTo>
                <a:lnTo>
                  <a:pt x="235202" y="28532"/>
                </a:lnTo>
                <a:lnTo>
                  <a:pt x="194610" y="7538"/>
                </a:lnTo>
                <a:lnTo>
                  <a:pt x="147869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48" name="object 244"/>
          <p:cNvSpPr>
            <a:spLocks noChangeArrowheads="1"/>
          </p:cNvSpPr>
          <p:nvPr/>
        </p:nvSpPr>
        <p:spPr bwMode="auto">
          <a:xfrm>
            <a:off x="5637213" y="2620963"/>
            <a:ext cx="179388" cy="179388"/>
          </a:xfrm>
          <a:custGeom>
            <a:avLst/>
            <a:gdLst>
              <a:gd name="T0" fmla="*/ 0 w 295909"/>
              <a:gd name="T1" fmla="*/ 0 h 295910"/>
              <a:gd name="T2" fmla="*/ 295909 w 295909"/>
              <a:gd name="T3" fmla="*/ 295910 h 295910"/>
            </a:gdLst>
            <a:ahLst/>
            <a:cxnLst/>
            <a:rect l="T0" t="T1" r="T2" b="T3"/>
            <a:pathLst>
              <a:path w="295909" h="295910">
                <a:moveTo>
                  <a:pt x="147869" y="0"/>
                </a:moveTo>
                <a:lnTo>
                  <a:pt x="101128" y="7538"/>
                </a:lnTo>
                <a:lnTo>
                  <a:pt x="60536" y="28532"/>
                </a:lnTo>
                <a:lnTo>
                  <a:pt x="28528" y="60543"/>
                </a:lnTo>
                <a:lnTo>
                  <a:pt x="7537" y="101138"/>
                </a:lnTo>
                <a:lnTo>
                  <a:pt x="0" y="147880"/>
                </a:lnTo>
                <a:lnTo>
                  <a:pt x="7537" y="194622"/>
                </a:lnTo>
                <a:lnTo>
                  <a:pt x="28528" y="235216"/>
                </a:lnTo>
                <a:lnTo>
                  <a:pt x="60536" y="267228"/>
                </a:lnTo>
                <a:lnTo>
                  <a:pt x="101128" y="288221"/>
                </a:lnTo>
                <a:lnTo>
                  <a:pt x="147869" y="295760"/>
                </a:lnTo>
                <a:lnTo>
                  <a:pt x="194610" y="288221"/>
                </a:lnTo>
                <a:lnTo>
                  <a:pt x="235202" y="267228"/>
                </a:lnTo>
                <a:lnTo>
                  <a:pt x="267211" y="235216"/>
                </a:lnTo>
                <a:lnTo>
                  <a:pt x="288201" y="194622"/>
                </a:lnTo>
                <a:lnTo>
                  <a:pt x="295739" y="147880"/>
                </a:lnTo>
                <a:lnTo>
                  <a:pt x="288201" y="101138"/>
                </a:lnTo>
                <a:lnTo>
                  <a:pt x="267211" y="60543"/>
                </a:lnTo>
                <a:lnTo>
                  <a:pt x="235202" y="28532"/>
                </a:lnTo>
                <a:lnTo>
                  <a:pt x="194610" y="7538"/>
                </a:lnTo>
                <a:lnTo>
                  <a:pt x="147869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49" name="object 245"/>
          <p:cNvSpPr>
            <a:spLocks noChangeArrowheads="1"/>
          </p:cNvSpPr>
          <p:nvPr/>
        </p:nvSpPr>
        <p:spPr bwMode="auto">
          <a:xfrm>
            <a:off x="5637213" y="3421857"/>
            <a:ext cx="179388" cy="179388"/>
          </a:xfrm>
          <a:custGeom>
            <a:avLst/>
            <a:gdLst>
              <a:gd name="T0" fmla="*/ 0 w 295909"/>
              <a:gd name="T1" fmla="*/ 0 h 295910"/>
              <a:gd name="T2" fmla="*/ 295909 w 295909"/>
              <a:gd name="T3" fmla="*/ 295910 h 295910"/>
            </a:gdLst>
            <a:ahLst/>
            <a:cxnLst/>
            <a:rect l="T0" t="T1" r="T2" b="T3"/>
            <a:pathLst>
              <a:path w="295909" h="295910">
                <a:moveTo>
                  <a:pt x="147869" y="0"/>
                </a:moveTo>
                <a:lnTo>
                  <a:pt x="101128" y="7538"/>
                </a:lnTo>
                <a:lnTo>
                  <a:pt x="60536" y="28531"/>
                </a:lnTo>
                <a:lnTo>
                  <a:pt x="28528" y="60541"/>
                </a:lnTo>
                <a:lnTo>
                  <a:pt x="7537" y="101133"/>
                </a:lnTo>
                <a:lnTo>
                  <a:pt x="0" y="147869"/>
                </a:lnTo>
                <a:lnTo>
                  <a:pt x="7537" y="194611"/>
                </a:lnTo>
                <a:lnTo>
                  <a:pt x="28528" y="235206"/>
                </a:lnTo>
                <a:lnTo>
                  <a:pt x="60536" y="267218"/>
                </a:lnTo>
                <a:lnTo>
                  <a:pt x="101128" y="288211"/>
                </a:lnTo>
                <a:lnTo>
                  <a:pt x="147869" y="295750"/>
                </a:lnTo>
                <a:lnTo>
                  <a:pt x="194610" y="288211"/>
                </a:lnTo>
                <a:lnTo>
                  <a:pt x="235202" y="267218"/>
                </a:lnTo>
                <a:lnTo>
                  <a:pt x="267211" y="235206"/>
                </a:lnTo>
                <a:lnTo>
                  <a:pt x="288201" y="194611"/>
                </a:lnTo>
                <a:lnTo>
                  <a:pt x="295739" y="147869"/>
                </a:lnTo>
                <a:lnTo>
                  <a:pt x="288201" y="101133"/>
                </a:lnTo>
                <a:lnTo>
                  <a:pt x="267211" y="60541"/>
                </a:lnTo>
                <a:lnTo>
                  <a:pt x="235202" y="28531"/>
                </a:lnTo>
                <a:lnTo>
                  <a:pt x="194610" y="7538"/>
                </a:lnTo>
                <a:lnTo>
                  <a:pt x="147869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50" name="object 246"/>
          <p:cNvSpPr>
            <a:spLocks noChangeArrowheads="1"/>
          </p:cNvSpPr>
          <p:nvPr/>
        </p:nvSpPr>
        <p:spPr bwMode="auto">
          <a:xfrm>
            <a:off x="5637213" y="3688557"/>
            <a:ext cx="179388" cy="179388"/>
          </a:xfrm>
          <a:custGeom>
            <a:avLst/>
            <a:gdLst>
              <a:gd name="T0" fmla="*/ 0 w 295909"/>
              <a:gd name="T1" fmla="*/ 0 h 295910"/>
              <a:gd name="T2" fmla="*/ 295909 w 295909"/>
              <a:gd name="T3" fmla="*/ 295910 h 295910"/>
            </a:gdLst>
            <a:ahLst/>
            <a:cxnLst/>
            <a:rect l="T0" t="T1" r="T2" b="T3"/>
            <a:pathLst>
              <a:path w="295909" h="295910">
                <a:moveTo>
                  <a:pt x="147869" y="0"/>
                </a:moveTo>
                <a:lnTo>
                  <a:pt x="101128" y="7538"/>
                </a:lnTo>
                <a:lnTo>
                  <a:pt x="60536" y="28532"/>
                </a:lnTo>
                <a:lnTo>
                  <a:pt x="28528" y="60543"/>
                </a:lnTo>
                <a:lnTo>
                  <a:pt x="7537" y="101138"/>
                </a:lnTo>
                <a:lnTo>
                  <a:pt x="0" y="147880"/>
                </a:lnTo>
                <a:lnTo>
                  <a:pt x="7537" y="194617"/>
                </a:lnTo>
                <a:lnTo>
                  <a:pt x="28528" y="235208"/>
                </a:lnTo>
                <a:lnTo>
                  <a:pt x="60536" y="267218"/>
                </a:lnTo>
                <a:lnTo>
                  <a:pt x="101128" y="288211"/>
                </a:lnTo>
                <a:lnTo>
                  <a:pt x="147869" y="295750"/>
                </a:lnTo>
                <a:lnTo>
                  <a:pt x="194610" y="288211"/>
                </a:lnTo>
                <a:lnTo>
                  <a:pt x="235202" y="267218"/>
                </a:lnTo>
                <a:lnTo>
                  <a:pt x="267211" y="235208"/>
                </a:lnTo>
                <a:lnTo>
                  <a:pt x="288201" y="194617"/>
                </a:lnTo>
                <a:lnTo>
                  <a:pt x="295739" y="147880"/>
                </a:lnTo>
                <a:lnTo>
                  <a:pt x="288201" y="101138"/>
                </a:lnTo>
                <a:lnTo>
                  <a:pt x="267211" y="60543"/>
                </a:lnTo>
                <a:lnTo>
                  <a:pt x="235202" y="28532"/>
                </a:lnTo>
                <a:lnTo>
                  <a:pt x="194610" y="7538"/>
                </a:lnTo>
                <a:lnTo>
                  <a:pt x="147869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51" name="object 247"/>
          <p:cNvSpPr>
            <a:spLocks noChangeArrowheads="1"/>
          </p:cNvSpPr>
          <p:nvPr/>
        </p:nvSpPr>
        <p:spPr bwMode="auto">
          <a:xfrm>
            <a:off x="5637213" y="3955257"/>
            <a:ext cx="179388" cy="179388"/>
          </a:xfrm>
          <a:custGeom>
            <a:avLst/>
            <a:gdLst>
              <a:gd name="T0" fmla="*/ 0 w 295909"/>
              <a:gd name="T1" fmla="*/ 0 h 295909"/>
              <a:gd name="T2" fmla="*/ 295909 w 295909"/>
              <a:gd name="T3" fmla="*/ 295909 h 295909"/>
            </a:gdLst>
            <a:ahLst/>
            <a:cxnLst/>
            <a:rect l="T0" t="T1" r="T2" b="T3"/>
            <a:pathLst>
              <a:path w="295909" h="295909">
                <a:moveTo>
                  <a:pt x="147869" y="0"/>
                </a:moveTo>
                <a:lnTo>
                  <a:pt x="101128" y="7538"/>
                </a:lnTo>
                <a:lnTo>
                  <a:pt x="60536" y="28531"/>
                </a:lnTo>
                <a:lnTo>
                  <a:pt x="28528" y="60541"/>
                </a:lnTo>
                <a:lnTo>
                  <a:pt x="7537" y="101133"/>
                </a:lnTo>
                <a:lnTo>
                  <a:pt x="0" y="147869"/>
                </a:lnTo>
                <a:lnTo>
                  <a:pt x="7537" y="194611"/>
                </a:lnTo>
                <a:lnTo>
                  <a:pt x="28528" y="235206"/>
                </a:lnTo>
                <a:lnTo>
                  <a:pt x="60536" y="267218"/>
                </a:lnTo>
                <a:lnTo>
                  <a:pt x="101128" y="288211"/>
                </a:lnTo>
                <a:lnTo>
                  <a:pt x="147869" y="295750"/>
                </a:lnTo>
                <a:lnTo>
                  <a:pt x="194610" y="288211"/>
                </a:lnTo>
                <a:lnTo>
                  <a:pt x="235202" y="267218"/>
                </a:lnTo>
                <a:lnTo>
                  <a:pt x="267211" y="235206"/>
                </a:lnTo>
                <a:lnTo>
                  <a:pt x="288201" y="194611"/>
                </a:lnTo>
                <a:lnTo>
                  <a:pt x="295739" y="147869"/>
                </a:lnTo>
                <a:lnTo>
                  <a:pt x="288201" y="101133"/>
                </a:lnTo>
                <a:lnTo>
                  <a:pt x="267211" y="60541"/>
                </a:lnTo>
                <a:lnTo>
                  <a:pt x="235202" y="28531"/>
                </a:lnTo>
                <a:lnTo>
                  <a:pt x="194610" y="7538"/>
                </a:lnTo>
                <a:lnTo>
                  <a:pt x="147869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52" name="object 248"/>
          <p:cNvSpPr>
            <a:spLocks noChangeArrowheads="1"/>
          </p:cNvSpPr>
          <p:nvPr/>
        </p:nvSpPr>
        <p:spPr bwMode="auto">
          <a:xfrm>
            <a:off x="5637213" y="4221957"/>
            <a:ext cx="179388" cy="179388"/>
          </a:xfrm>
          <a:custGeom>
            <a:avLst/>
            <a:gdLst>
              <a:gd name="T0" fmla="*/ 0 w 295909"/>
              <a:gd name="T1" fmla="*/ 0 h 295909"/>
              <a:gd name="T2" fmla="*/ 295909 w 295909"/>
              <a:gd name="T3" fmla="*/ 295909 h 295909"/>
            </a:gdLst>
            <a:ahLst/>
            <a:cxnLst/>
            <a:rect l="T0" t="T1" r="T2" b="T3"/>
            <a:pathLst>
              <a:path w="295909" h="295909">
                <a:moveTo>
                  <a:pt x="147869" y="0"/>
                </a:moveTo>
                <a:lnTo>
                  <a:pt x="101128" y="7538"/>
                </a:lnTo>
                <a:lnTo>
                  <a:pt x="60536" y="28532"/>
                </a:lnTo>
                <a:lnTo>
                  <a:pt x="28528" y="60543"/>
                </a:lnTo>
                <a:lnTo>
                  <a:pt x="7537" y="101138"/>
                </a:lnTo>
                <a:lnTo>
                  <a:pt x="0" y="147880"/>
                </a:lnTo>
                <a:lnTo>
                  <a:pt x="7537" y="194617"/>
                </a:lnTo>
                <a:lnTo>
                  <a:pt x="28528" y="235208"/>
                </a:lnTo>
                <a:lnTo>
                  <a:pt x="60536" y="267218"/>
                </a:lnTo>
                <a:lnTo>
                  <a:pt x="101128" y="288211"/>
                </a:lnTo>
                <a:lnTo>
                  <a:pt x="147869" y="295750"/>
                </a:lnTo>
                <a:lnTo>
                  <a:pt x="194610" y="288211"/>
                </a:lnTo>
                <a:lnTo>
                  <a:pt x="235202" y="267218"/>
                </a:lnTo>
                <a:lnTo>
                  <a:pt x="267211" y="235208"/>
                </a:lnTo>
                <a:lnTo>
                  <a:pt x="288201" y="194617"/>
                </a:lnTo>
                <a:lnTo>
                  <a:pt x="295739" y="147880"/>
                </a:lnTo>
                <a:lnTo>
                  <a:pt x="288201" y="101138"/>
                </a:lnTo>
                <a:lnTo>
                  <a:pt x="267211" y="60543"/>
                </a:lnTo>
                <a:lnTo>
                  <a:pt x="235202" y="28532"/>
                </a:lnTo>
                <a:lnTo>
                  <a:pt x="194610" y="7538"/>
                </a:lnTo>
                <a:lnTo>
                  <a:pt x="147869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53" name="object 249"/>
          <p:cNvSpPr>
            <a:spLocks noChangeArrowheads="1"/>
          </p:cNvSpPr>
          <p:nvPr/>
        </p:nvSpPr>
        <p:spPr bwMode="auto">
          <a:xfrm>
            <a:off x="6297613" y="2710657"/>
            <a:ext cx="700088" cy="534194"/>
          </a:xfrm>
          <a:custGeom>
            <a:avLst/>
            <a:gdLst>
              <a:gd name="T0" fmla="*/ 0 w 1153795"/>
              <a:gd name="T1" fmla="*/ 0 h 880110"/>
              <a:gd name="T2" fmla="*/ 1153795 w 1153795"/>
              <a:gd name="T3" fmla="*/ 880110 h 880110"/>
            </a:gdLst>
            <a:ahLst/>
            <a:cxnLst/>
            <a:rect l="T0" t="T1" r="T2" b="T3"/>
            <a:pathLst>
              <a:path w="1153795" h="880110">
                <a:moveTo>
                  <a:pt x="0" y="0"/>
                </a:moveTo>
                <a:lnTo>
                  <a:pt x="1153305" y="879994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54" name="object 250"/>
          <p:cNvSpPr>
            <a:spLocks noChangeArrowheads="1"/>
          </p:cNvSpPr>
          <p:nvPr/>
        </p:nvSpPr>
        <p:spPr bwMode="auto">
          <a:xfrm>
            <a:off x="6297613" y="2978150"/>
            <a:ext cx="700088" cy="266700"/>
          </a:xfrm>
          <a:custGeom>
            <a:avLst/>
            <a:gdLst>
              <a:gd name="T0" fmla="*/ 0 w 1153795"/>
              <a:gd name="T1" fmla="*/ 0 h 440054"/>
              <a:gd name="T2" fmla="*/ 1153795 w 1153795"/>
              <a:gd name="T3" fmla="*/ 440054 h 440054"/>
            </a:gdLst>
            <a:ahLst/>
            <a:cxnLst/>
            <a:rect l="T0" t="T1" r="T2" b="T3"/>
            <a:pathLst>
              <a:path w="1153795" h="440054">
                <a:moveTo>
                  <a:pt x="0" y="0"/>
                </a:moveTo>
                <a:lnTo>
                  <a:pt x="1153305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55" name="object 251"/>
          <p:cNvSpPr>
            <a:spLocks noChangeArrowheads="1"/>
          </p:cNvSpPr>
          <p:nvPr/>
        </p:nvSpPr>
        <p:spPr bwMode="auto">
          <a:xfrm>
            <a:off x="6297613" y="3244850"/>
            <a:ext cx="700088" cy="0"/>
          </a:xfrm>
          <a:custGeom>
            <a:avLst/>
            <a:gdLst>
              <a:gd name="T0" fmla="*/ 0 w 1153795"/>
              <a:gd name="T1" fmla="*/ 1153795 w 1153795"/>
            </a:gdLst>
            <a:ahLst/>
            <a:cxnLst/>
            <a:rect l="T0" t="0" r="T1" b="0"/>
            <a:pathLst>
              <a:path w="1153795">
                <a:moveTo>
                  <a:pt x="0" y="0"/>
                </a:moveTo>
                <a:lnTo>
                  <a:pt x="1153305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56" name="object 252"/>
          <p:cNvSpPr>
            <a:spLocks noChangeArrowheads="1"/>
          </p:cNvSpPr>
          <p:nvPr/>
        </p:nvSpPr>
        <p:spPr bwMode="auto">
          <a:xfrm>
            <a:off x="6297613" y="3244850"/>
            <a:ext cx="700088" cy="266700"/>
          </a:xfrm>
          <a:custGeom>
            <a:avLst/>
            <a:gdLst>
              <a:gd name="T0" fmla="*/ 0 w 1153795"/>
              <a:gd name="T1" fmla="*/ 0 h 440054"/>
              <a:gd name="T2" fmla="*/ 1153795 w 1153795"/>
              <a:gd name="T3" fmla="*/ 440054 h 440054"/>
            </a:gdLst>
            <a:ahLst/>
            <a:cxnLst/>
            <a:rect l="T0" t="T1" r="T2" b="T3"/>
            <a:pathLst>
              <a:path w="1153795" h="440054">
                <a:moveTo>
                  <a:pt x="0" y="439997"/>
                </a:moveTo>
                <a:lnTo>
                  <a:pt x="1153305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57" name="object 253"/>
          <p:cNvSpPr>
            <a:spLocks noChangeArrowheads="1"/>
          </p:cNvSpPr>
          <p:nvPr/>
        </p:nvSpPr>
        <p:spPr bwMode="auto">
          <a:xfrm>
            <a:off x="6297613" y="3244850"/>
            <a:ext cx="700088" cy="533400"/>
          </a:xfrm>
          <a:custGeom>
            <a:avLst/>
            <a:gdLst>
              <a:gd name="T0" fmla="*/ 0 w 1153795"/>
              <a:gd name="T1" fmla="*/ 0 h 880110"/>
              <a:gd name="T2" fmla="*/ 1153795 w 1153795"/>
              <a:gd name="T3" fmla="*/ 880110 h 880110"/>
            </a:gdLst>
            <a:ahLst/>
            <a:cxnLst/>
            <a:rect l="T0" t="T1" r="T2" b="T3"/>
            <a:pathLst>
              <a:path w="1153795" h="880110">
                <a:moveTo>
                  <a:pt x="0" y="879994"/>
                </a:moveTo>
                <a:lnTo>
                  <a:pt x="1153305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58" name="object 254"/>
          <p:cNvSpPr>
            <a:spLocks noChangeArrowheads="1"/>
          </p:cNvSpPr>
          <p:nvPr/>
        </p:nvSpPr>
        <p:spPr bwMode="auto">
          <a:xfrm>
            <a:off x="6297613" y="3244850"/>
            <a:ext cx="700088" cy="800100"/>
          </a:xfrm>
          <a:custGeom>
            <a:avLst/>
            <a:gdLst>
              <a:gd name="T0" fmla="*/ 0 w 1153795"/>
              <a:gd name="T1" fmla="*/ 0 h 1320165"/>
              <a:gd name="T2" fmla="*/ 1153795 w 1153795"/>
              <a:gd name="T3" fmla="*/ 1320165 h 1320165"/>
            </a:gdLst>
            <a:ahLst/>
            <a:cxnLst/>
            <a:rect l="T0" t="T1" r="T2" b="T3"/>
            <a:pathLst>
              <a:path w="1153795" h="1320165">
                <a:moveTo>
                  <a:pt x="0" y="1319991"/>
                </a:moveTo>
                <a:lnTo>
                  <a:pt x="1153305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59" name="object 255"/>
          <p:cNvSpPr>
            <a:spLocks noChangeArrowheads="1"/>
          </p:cNvSpPr>
          <p:nvPr/>
        </p:nvSpPr>
        <p:spPr bwMode="auto">
          <a:xfrm>
            <a:off x="6297613" y="3244850"/>
            <a:ext cx="700088" cy="1066800"/>
          </a:xfrm>
          <a:custGeom>
            <a:avLst/>
            <a:gdLst>
              <a:gd name="T0" fmla="*/ 0 w 1153795"/>
              <a:gd name="T1" fmla="*/ 0 h 1760220"/>
              <a:gd name="T2" fmla="*/ 1153795 w 1153795"/>
              <a:gd name="T3" fmla="*/ 1760220 h 1760220"/>
            </a:gdLst>
            <a:ahLst/>
            <a:cxnLst/>
            <a:rect l="T0" t="T1" r="T2" b="T3"/>
            <a:pathLst>
              <a:path w="1153795" h="1760220">
                <a:moveTo>
                  <a:pt x="0" y="1759998"/>
                </a:moveTo>
                <a:lnTo>
                  <a:pt x="1153305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60" name="object 256"/>
          <p:cNvSpPr>
            <a:spLocks noChangeArrowheads="1"/>
          </p:cNvSpPr>
          <p:nvPr/>
        </p:nvSpPr>
        <p:spPr bwMode="auto">
          <a:xfrm>
            <a:off x="6297613" y="2710657"/>
            <a:ext cx="700088" cy="800894"/>
          </a:xfrm>
          <a:custGeom>
            <a:avLst/>
            <a:gdLst>
              <a:gd name="T0" fmla="*/ 0 w 1153795"/>
              <a:gd name="T1" fmla="*/ 0 h 1320164"/>
              <a:gd name="T2" fmla="*/ 1153795 w 1153795"/>
              <a:gd name="T3" fmla="*/ 1320164 h 1320164"/>
            </a:gdLst>
            <a:ahLst/>
            <a:cxnLst/>
            <a:rect l="T0" t="T1" r="T2" b="T3"/>
            <a:pathLst>
              <a:path w="1153795" h="1320164">
                <a:moveTo>
                  <a:pt x="0" y="0"/>
                </a:moveTo>
                <a:lnTo>
                  <a:pt x="1153305" y="1319991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61" name="object 257"/>
          <p:cNvSpPr>
            <a:spLocks noChangeArrowheads="1"/>
          </p:cNvSpPr>
          <p:nvPr/>
        </p:nvSpPr>
        <p:spPr bwMode="auto">
          <a:xfrm>
            <a:off x="6297613" y="2710657"/>
            <a:ext cx="700088" cy="1075531"/>
          </a:xfrm>
          <a:custGeom>
            <a:avLst/>
            <a:gdLst>
              <a:gd name="T0" fmla="*/ 0 w 1153795"/>
              <a:gd name="T1" fmla="*/ 0 h 1772920"/>
              <a:gd name="T2" fmla="*/ 1153795 w 1153795"/>
              <a:gd name="T3" fmla="*/ 1772920 h 1772920"/>
            </a:gdLst>
            <a:ahLst/>
            <a:cxnLst/>
            <a:rect l="T0" t="T1" r="T2" b="T3"/>
            <a:pathLst>
              <a:path w="1153795" h="1772920">
                <a:moveTo>
                  <a:pt x="1153305" y="1772731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62" name="object 258"/>
          <p:cNvSpPr>
            <a:spLocks noChangeArrowheads="1"/>
          </p:cNvSpPr>
          <p:nvPr/>
        </p:nvSpPr>
        <p:spPr bwMode="auto">
          <a:xfrm>
            <a:off x="6297613" y="2710657"/>
            <a:ext cx="700088" cy="1334294"/>
          </a:xfrm>
          <a:custGeom>
            <a:avLst/>
            <a:gdLst>
              <a:gd name="T0" fmla="*/ 0 w 1153795"/>
              <a:gd name="T1" fmla="*/ 0 h 2200275"/>
              <a:gd name="T2" fmla="*/ 1153795 w 1153795"/>
              <a:gd name="T3" fmla="*/ 2200275 h 2200275"/>
            </a:gdLst>
            <a:ahLst/>
            <a:cxnLst/>
            <a:rect l="T0" t="T1" r="T2" b="T3"/>
            <a:pathLst>
              <a:path w="1153795" h="2200275">
                <a:moveTo>
                  <a:pt x="1153305" y="2199995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63" name="object 259"/>
          <p:cNvSpPr>
            <a:spLocks noChangeArrowheads="1"/>
          </p:cNvSpPr>
          <p:nvPr/>
        </p:nvSpPr>
        <p:spPr bwMode="auto">
          <a:xfrm>
            <a:off x="6297613" y="2978150"/>
            <a:ext cx="700088" cy="533400"/>
          </a:xfrm>
          <a:custGeom>
            <a:avLst/>
            <a:gdLst>
              <a:gd name="T0" fmla="*/ 0 w 1153795"/>
              <a:gd name="T1" fmla="*/ 0 h 880110"/>
              <a:gd name="T2" fmla="*/ 1153795 w 1153795"/>
              <a:gd name="T3" fmla="*/ 880110 h 880110"/>
            </a:gdLst>
            <a:ahLst/>
            <a:cxnLst/>
            <a:rect l="T0" t="T1" r="T2" b="T3"/>
            <a:pathLst>
              <a:path w="1153795" h="880110">
                <a:moveTo>
                  <a:pt x="0" y="0"/>
                </a:moveTo>
                <a:lnTo>
                  <a:pt x="1153305" y="879994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64" name="object 260"/>
          <p:cNvSpPr>
            <a:spLocks noChangeArrowheads="1"/>
          </p:cNvSpPr>
          <p:nvPr/>
        </p:nvSpPr>
        <p:spPr bwMode="auto">
          <a:xfrm>
            <a:off x="6297613" y="2978150"/>
            <a:ext cx="700088" cy="808038"/>
          </a:xfrm>
          <a:custGeom>
            <a:avLst/>
            <a:gdLst>
              <a:gd name="T0" fmla="*/ 0 w 1153795"/>
              <a:gd name="T1" fmla="*/ 0 h 1332864"/>
              <a:gd name="T2" fmla="*/ 1153795 w 1153795"/>
              <a:gd name="T3" fmla="*/ 1332864 h 1332864"/>
            </a:gdLst>
            <a:ahLst/>
            <a:cxnLst/>
            <a:rect l="T0" t="T1" r="T2" b="T3"/>
            <a:pathLst>
              <a:path w="1153795" h="1332864">
                <a:moveTo>
                  <a:pt x="1153305" y="1332734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65" name="object 261"/>
          <p:cNvSpPr>
            <a:spLocks noChangeArrowheads="1"/>
          </p:cNvSpPr>
          <p:nvPr/>
        </p:nvSpPr>
        <p:spPr bwMode="auto">
          <a:xfrm>
            <a:off x="6297613" y="2978150"/>
            <a:ext cx="700088" cy="1066800"/>
          </a:xfrm>
          <a:custGeom>
            <a:avLst/>
            <a:gdLst>
              <a:gd name="T0" fmla="*/ 0 w 1153795"/>
              <a:gd name="T1" fmla="*/ 0 h 1760220"/>
              <a:gd name="T2" fmla="*/ 1153795 w 1153795"/>
              <a:gd name="T3" fmla="*/ 1760220 h 1760220"/>
            </a:gdLst>
            <a:ahLst/>
            <a:cxnLst/>
            <a:rect l="T0" t="T1" r="T2" b="T3"/>
            <a:pathLst>
              <a:path w="1153795" h="1760220">
                <a:moveTo>
                  <a:pt x="1153305" y="1759998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66" name="object 262"/>
          <p:cNvSpPr>
            <a:spLocks noChangeArrowheads="1"/>
          </p:cNvSpPr>
          <p:nvPr/>
        </p:nvSpPr>
        <p:spPr bwMode="auto">
          <a:xfrm>
            <a:off x="6297613" y="3511550"/>
            <a:ext cx="700088" cy="0"/>
          </a:xfrm>
          <a:custGeom>
            <a:avLst/>
            <a:gdLst>
              <a:gd name="T0" fmla="*/ 0 w 1153795"/>
              <a:gd name="T1" fmla="*/ 1153795 w 1153795"/>
            </a:gdLst>
            <a:ahLst/>
            <a:cxnLst/>
            <a:rect l="T0" t="0" r="T1" b="0"/>
            <a:pathLst>
              <a:path w="1153795">
                <a:moveTo>
                  <a:pt x="1153305" y="0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67" name="object 263"/>
          <p:cNvSpPr>
            <a:spLocks noChangeArrowheads="1"/>
          </p:cNvSpPr>
          <p:nvPr/>
        </p:nvSpPr>
        <p:spPr bwMode="auto">
          <a:xfrm>
            <a:off x="6297613" y="3244850"/>
            <a:ext cx="700088" cy="266700"/>
          </a:xfrm>
          <a:custGeom>
            <a:avLst/>
            <a:gdLst>
              <a:gd name="T0" fmla="*/ 0 w 1153795"/>
              <a:gd name="T1" fmla="*/ 0 h 440054"/>
              <a:gd name="T2" fmla="*/ 1153795 w 1153795"/>
              <a:gd name="T3" fmla="*/ 440054 h 440054"/>
            </a:gdLst>
            <a:ahLst/>
            <a:cxnLst/>
            <a:rect l="T0" t="T1" r="T2" b="T3"/>
            <a:pathLst>
              <a:path w="1153795" h="440054">
                <a:moveTo>
                  <a:pt x="0" y="0"/>
                </a:moveTo>
                <a:lnTo>
                  <a:pt x="1153305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68" name="object 264"/>
          <p:cNvSpPr>
            <a:spLocks noChangeArrowheads="1"/>
          </p:cNvSpPr>
          <p:nvPr/>
        </p:nvSpPr>
        <p:spPr bwMode="auto">
          <a:xfrm>
            <a:off x="6297613" y="3244850"/>
            <a:ext cx="700088" cy="541338"/>
          </a:xfrm>
          <a:custGeom>
            <a:avLst/>
            <a:gdLst>
              <a:gd name="T0" fmla="*/ 0 w 1153795"/>
              <a:gd name="T1" fmla="*/ 0 h 892810"/>
              <a:gd name="T2" fmla="*/ 1153795 w 1153795"/>
              <a:gd name="T3" fmla="*/ 892810 h 892810"/>
            </a:gdLst>
            <a:ahLst/>
            <a:cxnLst/>
            <a:rect l="T0" t="T1" r="T2" b="T3"/>
            <a:pathLst>
              <a:path w="1153795" h="892810">
                <a:moveTo>
                  <a:pt x="1153305" y="892737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69" name="object 265"/>
          <p:cNvSpPr>
            <a:spLocks noChangeArrowheads="1"/>
          </p:cNvSpPr>
          <p:nvPr/>
        </p:nvSpPr>
        <p:spPr bwMode="auto">
          <a:xfrm>
            <a:off x="6297613" y="3244850"/>
            <a:ext cx="700088" cy="800100"/>
          </a:xfrm>
          <a:custGeom>
            <a:avLst/>
            <a:gdLst>
              <a:gd name="T0" fmla="*/ 0 w 1153795"/>
              <a:gd name="T1" fmla="*/ 0 h 1320165"/>
              <a:gd name="T2" fmla="*/ 1153795 w 1153795"/>
              <a:gd name="T3" fmla="*/ 1320165 h 1320165"/>
            </a:gdLst>
            <a:ahLst/>
            <a:cxnLst/>
            <a:rect l="T0" t="T1" r="T2" b="T3"/>
            <a:pathLst>
              <a:path w="1153795" h="1320165">
                <a:moveTo>
                  <a:pt x="1153305" y="1319991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70" name="object 266"/>
          <p:cNvSpPr>
            <a:spLocks noChangeArrowheads="1"/>
          </p:cNvSpPr>
          <p:nvPr/>
        </p:nvSpPr>
        <p:spPr bwMode="auto">
          <a:xfrm>
            <a:off x="6297613" y="3511550"/>
            <a:ext cx="700088" cy="274638"/>
          </a:xfrm>
          <a:custGeom>
            <a:avLst/>
            <a:gdLst>
              <a:gd name="T0" fmla="*/ 0 w 1153795"/>
              <a:gd name="T1" fmla="*/ 0 h 452754"/>
              <a:gd name="T2" fmla="*/ 1153795 w 1153795"/>
              <a:gd name="T3" fmla="*/ 452754 h 452754"/>
            </a:gdLst>
            <a:ahLst/>
            <a:cxnLst/>
            <a:rect l="T0" t="T1" r="T2" b="T3"/>
            <a:pathLst>
              <a:path w="1153795" h="452754">
                <a:moveTo>
                  <a:pt x="0" y="0"/>
                </a:moveTo>
                <a:lnTo>
                  <a:pt x="1153305" y="45274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71" name="object 267"/>
          <p:cNvSpPr>
            <a:spLocks noChangeArrowheads="1"/>
          </p:cNvSpPr>
          <p:nvPr/>
        </p:nvSpPr>
        <p:spPr bwMode="auto">
          <a:xfrm>
            <a:off x="6297613" y="3511550"/>
            <a:ext cx="700088" cy="533400"/>
          </a:xfrm>
          <a:custGeom>
            <a:avLst/>
            <a:gdLst>
              <a:gd name="T0" fmla="*/ 0 w 1153795"/>
              <a:gd name="T1" fmla="*/ 0 h 880109"/>
              <a:gd name="T2" fmla="*/ 1153795 w 1153795"/>
              <a:gd name="T3" fmla="*/ 880109 h 880109"/>
            </a:gdLst>
            <a:ahLst/>
            <a:cxnLst/>
            <a:rect l="T0" t="T1" r="T2" b="T3"/>
            <a:pathLst>
              <a:path w="1153795" h="880109">
                <a:moveTo>
                  <a:pt x="1153305" y="879994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72" name="object 268"/>
          <p:cNvSpPr>
            <a:spLocks noChangeArrowheads="1"/>
          </p:cNvSpPr>
          <p:nvPr/>
        </p:nvSpPr>
        <p:spPr bwMode="auto">
          <a:xfrm>
            <a:off x="6297613" y="3778250"/>
            <a:ext cx="700088" cy="7938"/>
          </a:xfrm>
          <a:custGeom>
            <a:avLst/>
            <a:gdLst>
              <a:gd name="T0" fmla="*/ 0 w 1153795"/>
              <a:gd name="T1" fmla="*/ 0 h 13335"/>
              <a:gd name="T2" fmla="*/ 1153795 w 1153795"/>
              <a:gd name="T3" fmla="*/ 13335 h 13335"/>
            </a:gdLst>
            <a:ahLst/>
            <a:cxnLst/>
            <a:rect l="T0" t="T1" r="T2" b="T3"/>
            <a:pathLst>
              <a:path w="1153795" h="13335">
                <a:moveTo>
                  <a:pt x="0" y="0"/>
                </a:moveTo>
                <a:lnTo>
                  <a:pt x="1153305" y="12732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73" name="object 269"/>
          <p:cNvSpPr>
            <a:spLocks noChangeArrowheads="1"/>
          </p:cNvSpPr>
          <p:nvPr/>
        </p:nvSpPr>
        <p:spPr bwMode="auto">
          <a:xfrm>
            <a:off x="6297613" y="3511550"/>
            <a:ext cx="700088" cy="266700"/>
          </a:xfrm>
          <a:custGeom>
            <a:avLst/>
            <a:gdLst>
              <a:gd name="T0" fmla="*/ 0 w 1153795"/>
              <a:gd name="T1" fmla="*/ 0 h 440054"/>
              <a:gd name="T2" fmla="*/ 1153795 w 1153795"/>
              <a:gd name="T3" fmla="*/ 440054 h 440054"/>
            </a:gdLst>
            <a:ahLst/>
            <a:cxnLst/>
            <a:rect l="T0" t="T1" r="T2" b="T3"/>
            <a:pathLst>
              <a:path w="1153795" h="440054">
                <a:moveTo>
                  <a:pt x="1153305" y="0"/>
                </a:moveTo>
                <a:lnTo>
                  <a:pt x="0" y="439997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74" name="object 270"/>
          <p:cNvSpPr>
            <a:spLocks noChangeArrowheads="1"/>
          </p:cNvSpPr>
          <p:nvPr/>
        </p:nvSpPr>
        <p:spPr bwMode="auto">
          <a:xfrm>
            <a:off x="6297613" y="3778250"/>
            <a:ext cx="700088" cy="266700"/>
          </a:xfrm>
          <a:custGeom>
            <a:avLst/>
            <a:gdLst>
              <a:gd name="T0" fmla="*/ 0 w 1153795"/>
              <a:gd name="T1" fmla="*/ 0 h 440054"/>
              <a:gd name="T2" fmla="*/ 1153795 w 1153795"/>
              <a:gd name="T3" fmla="*/ 440054 h 440054"/>
            </a:gdLst>
            <a:ahLst/>
            <a:cxnLst/>
            <a:rect l="T0" t="T1" r="T2" b="T3"/>
            <a:pathLst>
              <a:path w="1153795" h="440054">
                <a:moveTo>
                  <a:pt x="1153305" y="439997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75" name="object 271"/>
          <p:cNvSpPr>
            <a:spLocks noChangeArrowheads="1"/>
          </p:cNvSpPr>
          <p:nvPr/>
        </p:nvSpPr>
        <p:spPr bwMode="auto">
          <a:xfrm>
            <a:off x="6297613" y="3786188"/>
            <a:ext cx="700088" cy="258763"/>
          </a:xfrm>
          <a:custGeom>
            <a:avLst/>
            <a:gdLst>
              <a:gd name="T0" fmla="*/ 0 w 1153795"/>
              <a:gd name="T1" fmla="*/ 0 h 427354"/>
              <a:gd name="T2" fmla="*/ 1153795 w 1153795"/>
              <a:gd name="T3" fmla="*/ 427354 h 427354"/>
            </a:gdLst>
            <a:ahLst/>
            <a:cxnLst/>
            <a:rect l="T0" t="T1" r="T2" b="T3"/>
            <a:pathLst>
              <a:path w="1153795" h="427354">
                <a:moveTo>
                  <a:pt x="1153305" y="0"/>
                </a:moveTo>
                <a:lnTo>
                  <a:pt x="0" y="427264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76" name="object 272"/>
          <p:cNvSpPr>
            <a:spLocks noChangeArrowheads="1"/>
          </p:cNvSpPr>
          <p:nvPr/>
        </p:nvSpPr>
        <p:spPr bwMode="auto">
          <a:xfrm>
            <a:off x="6297613" y="3511550"/>
            <a:ext cx="702469" cy="533400"/>
          </a:xfrm>
          <a:custGeom>
            <a:avLst/>
            <a:gdLst>
              <a:gd name="T0" fmla="*/ 0 w 1157604"/>
              <a:gd name="T1" fmla="*/ 0 h 880109"/>
              <a:gd name="T2" fmla="*/ 1157604 w 1157604"/>
              <a:gd name="T3" fmla="*/ 880109 h 880109"/>
            </a:gdLst>
            <a:ahLst/>
            <a:cxnLst/>
            <a:rect l="T0" t="T1" r="T2" b="T3"/>
            <a:pathLst>
              <a:path w="1157604" h="880109">
                <a:moveTo>
                  <a:pt x="1157001" y="0"/>
                </a:moveTo>
                <a:lnTo>
                  <a:pt x="0" y="879994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77" name="object 273"/>
          <p:cNvSpPr>
            <a:spLocks noChangeArrowheads="1"/>
          </p:cNvSpPr>
          <p:nvPr/>
        </p:nvSpPr>
        <p:spPr bwMode="auto">
          <a:xfrm>
            <a:off x="6297613" y="4044950"/>
            <a:ext cx="700088" cy="0"/>
          </a:xfrm>
          <a:custGeom>
            <a:avLst/>
            <a:gdLst>
              <a:gd name="T0" fmla="*/ 0 w 1153795"/>
              <a:gd name="T1" fmla="*/ 1153795 w 1153795"/>
            </a:gdLst>
            <a:ahLst/>
            <a:cxnLst/>
            <a:rect l="T0" t="0" r="T1" b="0"/>
            <a:pathLst>
              <a:path w="1153795">
                <a:moveTo>
                  <a:pt x="1153305" y="0"/>
                </a:moveTo>
                <a:lnTo>
                  <a:pt x="0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78" name="object 274"/>
          <p:cNvSpPr>
            <a:spLocks noChangeArrowheads="1"/>
          </p:cNvSpPr>
          <p:nvPr/>
        </p:nvSpPr>
        <p:spPr bwMode="auto">
          <a:xfrm>
            <a:off x="6297613" y="4044950"/>
            <a:ext cx="700088" cy="266700"/>
          </a:xfrm>
          <a:custGeom>
            <a:avLst/>
            <a:gdLst>
              <a:gd name="T0" fmla="*/ 0 w 1153795"/>
              <a:gd name="T1" fmla="*/ 0 h 440054"/>
              <a:gd name="T2" fmla="*/ 1153795 w 1153795"/>
              <a:gd name="T3" fmla="*/ 440054 h 440054"/>
            </a:gdLst>
            <a:ahLst/>
            <a:cxnLst/>
            <a:rect l="T0" t="T1" r="T2" b="T3"/>
            <a:pathLst>
              <a:path w="1153795" h="440054">
                <a:moveTo>
                  <a:pt x="0" y="439997"/>
                </a:moveTo>
                <a:lnTo>
                  <a:pt x="1153305" y="0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79" name="object 275"/>
          <p:cNvSpPr>
            <a:spLocks noChangeArrowheads="1"/>
          </p:cNvSpPr>
          <p:nvPr/>
        </p:nvSpPr>
        <p:spPr bwMode="auto">
          <a:xfrm>
            <a:off x="6297613" y="3786188"/>
            <a:ext cx="700088" cy="525463"/>
          </a:xfrm>
          <a:custGeom>
            <a:avLst/>
            <a:gdLst>
              <a:gd name="T0" fmla="*/ 0 w 1153795"/>
              <a:gd name="T1" fmla="*/ 0 h 867409"/>
              <a:gd name="T2" fmla="*/ 1153795 w 1153795"/>
              <a:gd name="T3" fmla="*/ 867409 h 867409"/>
            </a:gdLst>
            <a:ahLst/>
            <a:cxnLst/>
            <a:rect l="T0" t="T1" r="T2" b="T3"/>
            <a:pathLst>
              <a:path w="1153795" h="867409">
                <a:moveTo>
                  <a:pt x="1153305" y="0"/>
                </a:moveTo>
                <a:lnTo>
                  <a:pt x="0" y="867261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80" name="object 276"/>
          <p:cNvSpPr>
            <a:spLocks noChangeArrowheads="1"/>
          </p:cNvSpPr>
          <p:nvPr/>
        </p:nvSpPr>
        <p:spPr bwMode="auto">
          <a:xfrm>
            <a:off x="6297613" y="3511550"/>
            <a:ext cx="702469" cy="800100"/>
          </a:xfrm>
          <a:custGeom>
            <a:avLst/>
            <a:gdLst>
              <a:gd name="T0" fmla="*/ 0 w 1157604"/>
              <a:gd name="T1" fmla="*/ 0 h 1320165"/>
              <a:gd name="T2" fmla="*/ 1157604 w 1157604"/>
              <a:gd name="T3" fmla="*/ 1320165 h 1320165"/>
            </a:gdLst>
            <a:ahLst/>
            <a:cxnLst/>
            <a:rect l="T0" t="T1" r="T2" b="T3"/>
            <a:pathLst>
              <a:path w="1157604" h="1320165">
                <a:moveTo>
                  <a:pt x="1157001" y="0"/>
                </a:moveTo>
                <a:lnTo>
                  <a:pt x="0" y="1320001"/>
                </a:lnTo>
              </a:path>
            </a:pathLst>
          </a:custGeom>
          <a:noFill/>
          <a:ln w="104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81" name="object 277"/>
          <p:cNvSpPr>
            <a:spLocks noChangeArrowheads="1"/>
          </p:cNvSpPr>
          <p:nvPr/>
        </p:nvSpPr>
        <p:spPr bwMode="auto">
          <a:xfrm>
            <a:off x="6908007" y="3155157"/>
            <a:ext cx="179388" cy="179388"/>
          </a:xfrm>
          <a:custGeom>
            <a:avLst/>
            <a:gdLst>
              <a:gd name="T0" fmla="*/ 0 w 295909"/>
              <a:gd name="T1" fmla="*/ 0 h 295910"/>
              <a:gd name="T2" fmla="*/ 295909 w 295909"/>
              <a:gd name="T3" fmla="*/ 295910 h 295910"/>
            </a:gdLst>
            <a:ahLst/>
            <a:cxnLst/>
            <a:rect l="T0" t="T1" r="T2" b="T3"/>
            <a:pathLst>
              <a:path w="295909" h="295910">
                <a:moveTo>
                  <a:pt x="147869" y="0"/>
                </a:moveTo>
                <a:lnTo>
                  <a:pt x="101128" y="7538"/>
                </a:lnTo>
                <a:lnTo>
                  <a:pt x="60536" y="28532"/>
                </a:lnTo>
                <a:lnTo>
                  <a:pt x="28528" y="60543"/>
                </a:lnTo>
                <a:lnTo>
                  <a:pt x="7537" y="101138"/>
                </a:lnTo>
                <a:lnTo>
                  <a:pt x="0" y="147880"/>
                </a:lnTo>
                <a:lnTo>
                  <a:pt x="7537" y="194618"/>
                </a:lnTo>
                <a:lnTo>
                  <a:pt x="28528" y="235212"/>
                </a:lnTo>
                <a:lnTo>
                  <a:pt x="60536" y="267225"/>
                </a:lnTo>
                <a:lnTo>
                  <a:pt x="101128" y="288220"/>
                </a:lnTo>
                <a:lnTo>
                  <a:pt x="147869" y="295760"/>
                </a:lnTo>
                <a:lnTo>
                  <a:pt x="194610" y="288220"/>
                </a:lnTo>
                <a:lnTo>
                  <a:pt x="235202" y="267225"/>
                </a:lnTo>
                <a:lnTo>
                  <a:pt x="267211" y="235212"/>
                </a:lnTo>
                <a:lnTo>
                  <a:pt x="288201" y="194618"/>
                </a:lnTo>
                <a:lnTo>
                  <a:pt x="295739" y="147880"/>
                </a:lnTo>
                <a:lnTo>
                  <a:pt x="288201" y="101138"/>
                </a:lnTo>
                <a:lnTo>
                  <a:pt x="267211" y="60543"/>
                </a:lnTo>
                <a:lnTo>
                  <a:pt x="235202" y="28532"/>
                </a:lnTo>
                <a:lnTo>
                  <a:pt x="194610" y="7538"/>
                </a:lnTo>
                <a:lnTo>
                  <a:pt x="147869" y="0"/>
                </a:lnTo>
                <a:close/>
              </a:path>
            </a:pathLst>
          </a:custGeom>
          <a:solidFill>
            <a:srgbClr val="006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82" name="object 278"/>
          <p:cNvSpPr>
            <a:spLocks noChangeArrowheads="1"/>
          </p:cNvSpPr>
          <p:nvPr/>
        </p:nvSpPr>
        <p:spPr bwMode="auto">
          <a:xfrm>
            <a:off x="6908007" y="3421857"/>
            <a:ext cx="179388" cy="179388"/>
          </a:xfrm>
          <a:custGeom>
            <a:avLst/>
            <a:gdLst>
              <a:gd name="T0" fmla="*/ 0 w 295909"/>
              <a:gd name="T1" fmla="*/ 0 h 295910"/>
              <a:gd name="T2" fmla="*/ 295909 w 295909"/>
              <a:gd name="T3" fmla="*/ 295910 h 295910"/>
            </a:gdLst>
            <a:ahLst/>
            <a:cxnLst/>
            <a:rect l="T0" t="T1" r="T2" b="T3"/>
            <a:pathLst>
              <a:path w="295909" h="295910">
                <a:moveTo>
                  <a:pt x="147869" y="0"/>
                </a:moveTo>
                <a:lnTo>
                  <a:pt x="101128" y="7538"/>
                </a:lnTo>
                <a:lnTo>
                  <a:pt x="60536" y="28531"/>
                </a:lnTo>
                <a:lnTo>
                  <a:pt x="28528" y="60541"/>
                </a:lnTo>
                <a:lnTo>
                  <a:pt x="7537" y="101133"/>
                </a:lnTo>
                <a:lnTo>
                  <a:pt x="0" y="147869"/>
                </a:lnTo>
                <a:lnTo>
                  <a:pt x="7537" y="194611"/>
                </a:lnTo>
                <a:lnTo>
                  <a:pt x="28528" y="235206"/>
                </a:lnTo>
                <a:lnTo>
                  <a:pt x="60536" y="267218"/>
                </a:lnTo>
                <a:lnTo>
                  <a:pt x="101128" y="288211"/>
                </a:lnTo>
                <a:lnTo>
                  <a:pt x="147869" y="295750"/>
                </a:lnTo>
                <a:lnTo>
                  <a:pt x="194610" y="288211"/>
                </a:lnTo>
                <a:lnTo>
                  <a:pt x="235202" y="267218"/>
                </a:lnTo>
                <a:lnTo>
                  <a:pt x="267211" y="235206"/>
                </a:lnTo>
                <a:lnTo>
                  <a:pt x="288201" y="194611"/>
                </a:lnTo>
                <a:lnTo>
                  <a:pt x="295739" y="147869"/>
                </a:lnTo>
                <a:lnTo>
                  <a:pt x="288201" y="101133"/>
                </a:lnTo>
                <a:lnTo>
                  <a:pt x="267211" y="60541"/>
                </a:lnTo>
                <a:lnTo>
                  <a:pt x="235202" y="28531"/>
                </a:lnTo>
                <a:lnTo>
                  <a:pt x="194610" y="7538"/>
                </a:lnTo>
                <a:lnTo>
                  <a:pt x="147869" y="0"/>
                </a:lnTo>
                <a:close/>
              </a:path>
            </a:pathLst>
          </a:custGeom>
          <a:solidFill>
            <a:srgbClr val="006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83" name="object 279"/>
          <p:cNvSpPr>
            <a:spLocks noChangeArrowheads="1"/>
          </p:cNvSpPr>
          <p:nvPr/>
        </p:nvSpPr>
        <p:spPr bwMode="auto">
          <a:xfrm>
            <a:off x="6908007" y="3688557"/>
            <a:ext cx="179388" cy="179388"/>
          </a:xfrm>
          <a:custGeom>
            <a:avLst/>
            <a:gdLst>
              <a:gd name="T0" fmla="*/ 0 w 295909"/>
              <a:gd name="T1" fmla="*/ 0 h 295910"/>
              <a:gd name="T2" fmla="*/ 295909 w 295909"/>
              <a:gd name="T3" fmla="*/ 295910 h 295910"/>
            </a:gdLst>
            <a:ahLst/>
            <a:cxnLst/>
            <a:rect l="T0" t="T1" r="T2" b="T3"/>
            <a:pathLst>
              <a:path w="295909" h="295910">
                <a:moveTo>
                  <a:pt x="147869" y="0"/>
                </a:moveTo>
                <a:lnTo>
                  <a:pt x="101128" y="7538"/>
                </a:lnTo>
                <a:lnTo>
                  <a:pt x="60536" y="28532"/>
                </a:lnTo>
                <a:lnTo>
                  <a:pt x="28528" y="60543"/>
                </a:lnTo>
                <a:lnTo>
                  <a:pt x="7537" y="101138"/>
                </a:lnTo>
                <a:lnTo>
                  <a:pt x="0" y="147880"/>
                </a:lnTo>
                <a:lnTo>
                  <a:pt x="7537" y="194617"/>
                </a:lnTo>
                <a:lnTo>
                  <a:pt x="28528" y="235208"/>
                </a:lnTo>
                <a:lnTo>
                  <a:pt x="60536" y="267218"/>
                </a:lnTo>
                <a:lnTo>
                  <a:pt x="101128" y="288211"/>
                </a:lnTo>
                <a:lnTo>
                  <a:pt x="147869" y="295750"/>
                </a:lnTo>
                <a:lnTo>
                  <a:pt x="194610" y="288211"/>
                </a:lnTo>
                <a:lnTo>
                  <a:pt x="235202" y="267218"/>
                </a:lnTo>
                <a:lnTo>
                  <a:pt x="267211" y="235208"/>
                </a:lnTo>
                <a:lnTo>
                  <a:pt x="288201" y="194617"/>
                </a:lnTo>
                <a:lnTo>
                  <a:pt x="295739" y="147880"/>
                </a:lnTo>
                <a:lnTo>
                  <a:pt x="288201" y="101138"/>
                </a:lnTo>
                <a:lnTo>
                  <a:pt x="267211" y="60543"/>
                </a:lnTo>
                <a:lnTo>
                  <a:pt x="235202" y="28532"/>
                </a:lnTo>
                <a:lnTo>
                  <a:pt x="194610" y="7538"/>
                </a:lnTo>
                <a:lnTo>
                  <a:pt x="147869" y="0"/>
                </a:lnTo>
                <a:close/>
              </a:path>
            </a:pathLst>
          </a:custGeom>
          <a:solidFill>
            <a:srgbClr val="006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84" name="object 280"/>
          <p:cNvSpPr>
            <a:spLocks noChangeArrowheads="1"/>
          </p:cNvSpPr>
          <p:nvPr/>
        </p:nvSpPr>
        <p:spPr bwMode="auto">
          <a:xfrm>
            <a:off x="6908007" y="3955257"/>
            <a:ext cx="179388" cy="179388"/>
          </a:xfrm>
          <a:custGeom>
            <a:avLst/>
            <a:gdLst>
              <a:gd name="T0" fmla="*/ 0 w 295909"/>
              <a:gd name="T1" fmla="*/ 0 h 295909"/>
              <a:gd name="T2" fmla="*/ 295909 w 295909"/>
              <a:gd name="T3" fmla="*/ 295909 h 295909"/>
            </a:gdLst>
            <a:ahLst/>
            <a:cxnLst/>
            <a:rect l="T0" t="T1" r="T2" b="T3"/>
            <a:pathLst>
              <a:path w="295909" h="295909">
                <a:moveTo>
                  <a:pt x="147869" y="0"/>
                </a:moveTo>
                <a:lnTo>
                  <a:pt x="101128" y="7538"/>
                </a:lnTo>
                <a:lnTo>
                  <a:pt x="60536" y="28531"/>
                </a:lnTo>
                <a:lnTo>
                  <a:pt x="28528" y="60541"/>
                </a:lnTo>
                <a:lnTo>
                  <a:pt x="7537" y="101133"/>
                </a:lnTo>
                <a:lnTo>
                  <a:pt x="0" y="147869"/>
                </a:lnTo>
                <a:lnTo>
                  <a:pt x="7537" y="194611"/>
                </a:lnTo>
                <a:lnTo>
                  <a:pt x="28528" y="235206"/>
                </a:lnTo>
                <a:lnTo>
                  <a:pt x="60536" y="267218"/>
                </a:lnTo>
                <a:lnTo>
                  <a:pt x="101128" y="288211"/>
                </a:lnTo>
                <a:lnTo>
                  <a:pt x="147869" y="295750"/>
                </a:lnTo>
                <a:lnTo>
                  <a:pt x="194610" y="288211"/>
                </a:lnTo>
                <a:lnTo>
                  <a:pt x="235202" y="267218"/>
                </a:lnTo>
                <a:lnTo>
                  <a:pt x="267211" y="235206"/>
                </a:lnTo>
                <a:lnTo>
                  <a:pt x="288201" y="194611"/>
                </a:lnTo>
                <a:lnTo>
                  <a:pt x="295739" y="147869"/>
                </a:lnTo>
                <a:lnTo>
                  <a:pt x="288201" y="101133"/>
                </a:lnTo>
                <a:lnTo>
                  <a:pt x="267211" y="60541"/>
                </a:lnTo>
                <a:lnTo>
                  <a:pt x="235202" y="28531"/>
                </a:lnTo>
                <a:lnTo>
                  <a:pt x="194610" y="7538"/>
                </a:lnTo>
                <a:lnTo>
                  <a:pt x="147869" y="0"/>
                </a:lnTo>
                <a:close/>
              </a:path>
            </a:pathLst>
          </a:custGeom>
          <a:solidFill>
            <a:srgbClr val="006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85" name="object 281"/>
          <p:cNvSpPr>
            <a:spLocks noChangeArrowheads="1"/>
          </p:cNvSpPr>
          <p:nvPr/>
        </p:nvSpPr>
        <p:spPr bwMode="auto">
          <a:xfrm>
            <a:off x="6208713" y="2888457"/>
            <a:ext cx="179388" cy="179388"/>
          </a:xfrm>
          <a:custGeom>
            <a:avLst/>
            <a:gdLst>
              <a:gd name="T0" fmla="*/ 0 w 295909"/>
              <a:gd name="T1" fmla="*/ 0 h 295910"/>
              <a:gd name="T2" fmla="*/ 295909 w 295909"/>
              <a:gd name="T3" fmla="*/ 295910 h 295910"/>
            </a:gdLst>
            <a:ahLst/>
            <a:cxnLst/>
            <a:rect l="T0" t="T1" r="T2" b="T3"/>
            <a:pathLst>
              <a:path w="295909" h="295910">
                <a:moveTo>
                  <a:pt x="147869" y="0"/>
                </a:moveTo>
                <a:lnTo>
                  <a:pt x="101128" y="7538"/>
                </a:lnTo>
                <a:lnTo>
                  <a:pt x="60536" y="28531"/>
                </a:lnTo>
                <a:lnTo>
                  <a:pt x="28528" y="60541"/>
                </a:lnTo>
                <a:lnTo>
                  <a:pt x="7537" y="101133"/>
                </a:lnTo>
                <a:lnTo>
                  <a:pt x="0" y="147869"/>
                </a:lnTo>
                <a:lnTo>
                  <a:pt x="7537" y="194611"/>
                </a:lnTo>
                <a:lnTo>
                  <a:pt x="28528" y="235206"/>
                </a:lnTo>
                <a:lnTo>
                  <a:pt x="60536" y="267218"/>
                </a:lnTo>
                <a:lnTo>
                  <a:pt x="101128" y="288211"/>
                </a:lnTo>
                <a:lnTo>
                  <a:pt x="147869" y="295750"/>
                </a:lnTo>
                <a:lnTo>
                  <a:pt x="194611" y="288211"/>
                </a:lnTo>
                <a:lnTo>
                  <a:pt x="235206" y="267218"/>
                </a:lnTo>
                <a:lnTo>
                  <a:pt x="267218" y="235206"/>
                </a:lnTo>
                <a:lnTo>
                  <a:pt x="288211" y="194611"/>
                </a:lnTo>
                <a:lnTo>
                  <a:pt x="295750" y="147869"/>
                </a:lnTo>
                <a:lnTo>
                  <a:pt x="288211" y="101133"/>
                </a:lnTo>
                <a:lnTo>
                  <a:pt x="267218" y="60541"/>
                </a:lnTo>
                <a:lnTo>
                  <a:pt x="235206" y="28531"/>
                </a:lnTo>
                <a:lnTo>
                  <a:pt x="194611" y="7538"/>
                </a:lnTo>
                <a:lnTo>
                  <a:pt x="147869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86" name="object 282"/>
          <p:cNvSpPr>
            <a:spLocks noChangeArrowheads="1"/>
          </p:cNvSpPr>
          <p:nvPr/>
        </p:nvSpPr>
        <p:spPr bwMode="auto">
          <a:xfrm>
            <a:off x="6208713" y="3155157"/>
            <a:ext cx="179388" cy="179388"/>
          </a:xfrm>
          <a:custGeom>
            <a:avLst/>
            <a:gdLst>
              <a:gd name="T0" fmla="*/ 0 w 295909"/>
              <a:gd name="T1" fmla="*/ 0 h 295910"/>
              <a:gd name="T2" fmla="*/ 295909 w 295909"/>
              <a:gd name="T3" fmla="*/ 295910 h 295910"/>
            </a:gdLst>
            <a:ahLst/>
            <a:cxnLst/>
            <a:rect l="T0" t="T1" r="T2" b="T3"/>
            <a:pathLst>
              <a:path w="295909" h="295910">
                <a:moveTo>
                  <a:pt x="147869" y="0"/>
                </a:moveTo>
                <a:lnTo>
                  <a:pt x="101128" y="7538"/>
                </a:lnTo>
                <a:lnTo>
                  <a:pt x="60536" y="28532"/>
                </a:lnTo>
                <a:lnTo>
                  <a:pt x="28528" y="60543"/>
                </a:lnTo>
                <a:lnTo>
                  <a:pt x="7537" y="101138"/>
                </a:lnTo>
                <a:lnTo>
                  <a:pt x="0" y="147880"/>
                </a:lnTo>
                <a:lnTo>
                  <a:pt x="7537" y="194618"/>
                </a:lnTo>
                <a:lnTo>
                  <a:pt x="28528" y="235212"/>
                </a:lnTo>
                <a:lnTo>
                  <a:pt x="60536" y="267225"/>
                </a:lnTo>
                <a:lnTo>
                  <a:pt x="101128" y="288220"/>
                </a:lnTo>
                <a:lnTo>
                  <a:pt x="147869" y="295760"/>
                </a:lnTo>
                <a:lnTo>
                  <a:pt x="194611" y="288220"/>
                </a:lnTo>
                <a:lnTo>
                  <a:pt x="235206" y="267225"/>
                </a:lnTo>
                <a:lnTo>
                  <a:pt x="267218" y="235212"/>
                </a:lnTo>
                <a:lnTo>
                  <a:pt x="288211" y="194618"/>
                </a:lnTo>
                <a:lnTo>
                  <a:pt x="295750" y="147880"/>
                </a:lnTo>
                <a:lnTo>
                  <a:pt x="288211" y="101138"/>
                </a:lnTo>
                <a:lnTo>
                  <a:pt x="267218" y="60543"/>
                </a:lnTo>
                <a:lnTo>
                  <a:pt x="235206" y="28532"/>
                </a:lnTo>
                <a:lnTo>
                  <a:pt x="194611" y="7538"/>
                </a:lnTo>
                <a:lnTo>
                  <a:pt x="147869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87" name="object 283"/>
          <p:cNvSpPr>
            <a:spLocks noChangeArrowheads="1"/>
          </p:cNvSpPr>
          <p:nvPr/>
        </p:nvSpPr>
        <p:spPr bwMode="auto">
          <a:xfrm>
            <a:off x="6208713" y="2620963"/>
            <a:ext cx="179388" cy="179388"/>
          </a:xfrm>
          <a:custGeom>
            <a:avLst/>
            <a:gdLst>
              <a:gd name="T0" fmla="*/ 0 w 295909"/>
              <a:gd name="T1" fmla="*/ 0 h 295910"/>
              <a:gd name="T2" fmla="*/ 295909 w 295909"/>
              <a:gd name="T3" fmla="*/ 295910 h 295910"/>
            </a:gdLst>
            <a:ahLst/>
            <a:cxnLst/>
            <a:rect l="T0" t="T1" r="T2" b="T3"/>
            <a:pathLst>
              <a:path w="295909" h="295910">
                <a:moveTo>
                  <a:pt x="147869" y="0"/>
                </a:moveTo>
                <a:lnTo>
                  <a:pt x="101128" y="7538"/>
                </a:lnTo>
                <a:lnTo>
                  <a:pt x="60536" y="28532"/>
                </a:lnTo>
                <a:lnTo>
                  <a:pt x="28528" y="60543"/>
                </a:lnTo>
                <a:lnTo>
                  <a:pt x="7537" y="101138"/>
                </a:lnTo>
                <a:lnTo>
                  <a:pt x="0" y="147880"/>
                </a:lnTo>
                <a:lnTo>
                  <a:pt x="7537" y="194622"/>
                </a:lnTo>
                <a:lnTo>
                  <a:pt x="28528" y="235216"/>
                </a:lnTo>
                <a:lnTo>
                  <a:pt x="60536" y="267228"/>
                </a:lnTo>
                <a:lnTo>
                  <a:pt x="101128" y="288221"/>
                </a:lnTo>
                <a:lnTo>
                  <a:pt x="147869" y="295760"/>
                </a:lnTo>
                <a:lnTo>
                  <a:pt x="194611" y="288221"/>
                </a:lnTo>
                <a:lnTo>
                  <a:pt x="235206" y="267228"/>
                </a:lnTo>
                <a:lnTo>
                  <a:pt x="267218" y="235216"/>
                </a:lnTo>
                <a:lnTo>
                  <a:pt x="288211" y="194622"/>
                </a:lnTo>
                <a:lnTo>
                  <a:pt x="295750" y="147880"/>
                </a:lnTo>
                <a:lnTo>
                  <a:pt x="288211" y="101138"/>
                </a:lnTo>
                <a:lnTo>
                  <a:pt x="267218" y="60543"/>
                </a:lnTo>
                <a:lnTo>
                  <a:pt x="235206" y="28532"/>
                </a:lnTo>
                <a:lnTo>
                  <a:pt x="194611" y="7538"/>
                </a:lnTo>
                <a:lnTo>
                  <a:pt x="147869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88" name="object 284"/>
          <p:cNvSpPr>
            <a:spLocks noChangeArrowheads="1"/>
          </p:cNvSpPr>
          <p:nvPr/>
        </p:nvSpPr>
        <p:spPr bwMode="auto">
          <a:xfrm>
            <a:off x="6208713" y="3421857"/>
            <a:ext cx="179388" cy="179388"/>
          </a:xfrm>
          <a:custGeom>
            <a:avLst/>
            <a:gdLst>
              <a:gd name="T0" fmla="*/ 0 w 295909"/>
              <a:gd name="T1" fmla="*/ 0 h 295910"/>
              <a:gd name="T2" fmla="*/ 295909 w 295909"/>
              <a:gd name="T3" fmla="*/ 295910 h 295910"/>
            </a:gdLst>
            <a:ahLst/>
            <a:cxnLst/>
            <a:rect l="T0" t="T1" r="T2" b="T3"/>
            <a:pathLst>
              <a:path w="295909" h="295910">
                <a:moveTo>
                  <a:pt x="147869" y="0"/>
                </a:moveTo>
                <a:lnTo>
                  <a:pt x="101128" y="7538"/>
                </a:lnTo>
                <a:lnTo>
                  <a:pt x="60536" y="28531"/>
                </a:lnTo>
                <a:lnTo>
                  <a:pt x="28528" y="60541"/>
                </a:lnTo>
                <a:lnTo>
                  <a:pt x="7537" y="101133"/>
                </a:lnTo>
                <a:lnTo>
                  <a:pt x="0" y="147869"/>
                </a:lnTo>
                <a:lnTo>
                  <a:pt x="7537" y="194611"/>
                </a:lnTo>
                <a:lnTo>
                  <a:pt x="28528" y="235206"/>
                </a:lnTo>
                <a:lnTo>
                  <a:pt x="60536" y="267218"/>
                </a:lnTo>
                <a:lnTo>
                  <a:pt x="101128" y="288211"/>
                </a:lnTo>
                <a:lnTo>
                  <a:pt x="147869" y="295750"/>
                </a:lnTo>
                <a:lnTo>
                  <a:pt x="194611" y="288211"/>
                </a:lnTo>
                <a:lnTo>
                  <a:pt x="235206" y="267218"/>
                </a:lnTo>
                <a:lnTo>
                  <a:pt x="267218" y="235206"/>
                </a:lnTo>
                <a:lnTo>
                  <a:pt x="288211" y="194611"/>
                </a:lnTo>
                <a:lnTo>
                  <a:pt x="295750" y="147869"/>
                </a:lnTo>
                <a:lnTo>
                  <a:pt x="288211" y="101133"/>
                </a:lnTo>
                <a:lnTo>
                  <a:pt x="267218" y="60541"/>
                </a:lnTo>
                <a:lnTo>
                  <a:pt x="235206" y="28531"/>
                </a:lnTo>
                <a:lnTo>
                  <a:pt x="194611" y="7538"/>
                </a:lnTo>
                <a:lnTo>
                  <a:pt x="147869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89" name="object 285"/>
          <p:cNvSpPr>
            <a:spLocks noChangeArrowheads="1"/>
          </p:cNvSpPr>
          <p:nvPr/>
        </p:nvSpPr>
        <p:spPr bwMode="auto">
          <a:xfrm>
            <a:off x="6208713" y="3688557"/>
            <a:ext cx="179388" cy="179388"/>
          </a:xfrm>
          <a:custGeom>
            <a:avLst/>
            <a:gdLst>
              <a:gd name="T0" fmla="*/ 0 w 295909"/>
              <a:gd name="T1" fmla="*/ 0 h 295910"/>
              <a:gd name="T2" fmla="*/ 295909 w 295909"/>
              <a:gd name="T3" fmla="*/ 295910 h 295910"/>
            </a:gdLst>
            <a:ahLst/>
            <a:cxnLst/>
            <a:rect l="T0" t="T1" r="T2" b="T3"/>
            <a:pathLst>
              <a:path w="295909" h="295910">
                <a:moveTo>
                  <a:pt x="147869" y="0"/>
                </a:moveTo>
                <a:lnTo>
                  <a:pt x="101128" y="7538"/>
                </a:lnTo>
                <a:lnTo>
                  <a:pt x="60536" y="28532"/>
                </a:lnTo>
                <a:lnTo>
                  <a:pt x="28528" y="60543"/>
                </a:lnTo>
                <a:lnTo>
                  <a:pt x="7537" y="101138"/>
                </a:lnTo>
                <a:lnTo>
                  <a:pt x="0" y="147880"/>
                </a:lnTo>
                <a:lnTo>
                  <a:pt x="7537" y="194617"/>
                </a:lnTo>
                <a:lnTo>
                  <a:pt x="28528" y="235208"/>
                </a:lnTo>
                <a:lnTo>
                  <a:pt x="60536" y="267218"/>
                </a:lnTo>
                <a:lnTo>
                  <a:pt x="101128" y="288211"/>
                </a:lnTo>
                <a:lnTo>
                  <a:pt x="147869" y="295750"/>
                </a:lnTo>
                <a:lnTo>
                  <a:pt x="194611" y="288211"/>
                </a:lnTo>
                <a:lnTo>
                  <a:pt x="235206" y="267218"/>
                </a:lnTo>
                <a:lnTo>
                  <a:pt x="267218" y="235208"/>
                </a:lnTo>
                <a:lnTo>
                  <a:pt x="288211" y="194617"/>
                </a:lnTo>
                <a:lnTo>
                  <a:pt x="295750" y="147880"/>
                </a:lnTo>
                <a:lnTo>
                  <a:pt x="288211" y="101138"/>
                </a:lnTo>
                <a:lnTo>
                  <a:pt x="267218" y="60543"/>
                </a:lnTo>
                <a:lnTo>
                  <a:pt x="235206" y="28532"/>
                </a:lnTo>
                <a:lnTo>
                  <a:pt x="194611" y="7538"/>
                </a:lnTo>
                <a:lnTo>
                  <a:pt x="147869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90" name="object 286"/>
          <p:cNvSpPr>
            <a:spLocks noChangeArrowheads="1"/>
          </p:cNvSpPr>
          <p:nvPr/>
        </p:nvSpPr>
        <p:spPr bwMode="auto">
          <a:xfrm>
            <a:off x="6208713" y="3955257"/>
            <a:ext cx="179388" cy="179388"/>
          </a:xfrm>
          <a:custGeom>
            <a:avLst/>
            <a:gdLst>
              <a:gd name="T0" fmla="*/ 0 w 295909"/>
              <a:gd name="T1" fmla="*/ 0 h 295909"/>
              <a:gd name="T2" fmla="*/ 295909 w 295909"/>
              <a:gd name="T3" fmla="*/ 295909 h 295909"/>
            </a:gdLst>
            <a:ahLst/>
            <a:cxnLst/>
            <a:rect l="T0" t="T1" r="T2" b="T3"/>
            <a:pathLst>
              <a:path w="295909" h="295909">
                <a:moveTo>
                  <a:pt x="147869" y="0"/>
                </a:moveTo>
                <a:lnTo>
                  <a:pt x="101128" y="7538"/>
                </a:lnTo>
                <a:lnTo>
                  <a:pt x="60536" y="28531"/>
                </a:lnTo>
                <a:lnTo>
                  <a:pt x="28528" y="60541"/>
                </a:lnTo>
                <a:lnTo>
                  <a:pt x="7537" y="101133"/>
                </a:lnTo>
                <a:lnTo>
                  <a:pt x="0" y="147869"/>
                </a:lnTo>
                <a:lnTo>
                  <a:pt x="7537" y="194611"/>
                </a:lnTo>
                <a:lnTo>
                  <a:pt x="28528" y="235206"/>
                </a:lnTo>
                <a:lnTo>
                  <a:pt x="60536" y="267218"/>
                </a:lnTo>
                <a:lnTo>
                  <a:pt x="101128" y="288211"/>
                </a:lnTo>
                <a:lnTo>
                  <a:pt x="147869" y="295750"/>
                </a:lnTo>
                <a:lnTo>
                  <a:pt x="194611" y="288211"/>
                </a:lnTo>
                <a:lnTo>
                  <a:pt x="235206" y="267218"/>
                </a:lnTo>
                <a:lnTo>
                  <a:pt x="267218" y="235206"/>
                </a:lnTo>
                <a:lnTo>
                  <a:pt x="288211" y="194611"/>
                </a:lnTo>
                <a:lnTo>
                  <a:pt x="295750" y="147869"/>
                </a:lnTo>
                <a:lnTo>
                  <a:pt x="288211" y="101133"/>
                </a:lnTo>
                <a:lnTo>
                  <a:pt x="267218" y="60541"/>
                </a:lnTo>
                <a:lnTo>
                  <a:pt x="235206" y="28531"/>
                </a:lnTo>
                <a:lnTo>
                  <a:pt x="194611" y="7538"/>
                </a:lnTo>
                <a:lnTo>
                  <a:pt x="147869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91" name="object 287"/>
          <p:cNvSpPr>
            <a:spLocks noChangeArrowheads="1"/>
          </p:cNvSpPr>
          <p:nvPr/>
        </p:nvSpPr>
        <p:spPr bwMode="auto">
          <a:xfrm>
            <a:off x="6208713" y="4221957"/>
            <a:ext cx="179388" cy="179388"/>
          </a:xfrm>
          <a:custGeom>
            <a:avLst/>
            <a:gdLst>
              <a:gd name="T0" fmla="*/ 0 w 295909"/>
              <a:gd name="T1" fmla="*/ 0 h 295909"/>
              <a:gd name="T2" fmla="*/ 295909 w 295909"/>
              <a:gd name="T3" fmla="*/ 295909 h 295909"/>
            </a:gdLst>
            <a:ahLst/>
            <a:cxnLst/>
            <a:rect l="T0" t="T1" r="T2" b="T3"/>
            <a:pathLst>
              <a:path w="295909" h="295909">
                <a:moveTo>
                  <a:pt x="147869" y="0"/>
                </a:moveTo>
                <a:lnTo>
                  <a:pt x="101128" y="7538"/>
                </a:lnTo>
                <a:lnTo>
                  <a:pt x="60536" y="28532"/>
                </a:lnTo>
                <a:lnTo>
                  <a:pt x="28528" y="60543"/>
                </a:lnTo>
                <a:lnTo>
                  <a:pt x="7537" y="101138"/>
                </a:lnTo>
                <a:lnTo>
                  <a:pt x="0" y="147880"/>
                </a:lnTo>
                <a:lnTo>
                  <a:pt x="7537" y="194617"/>
                </a:lnTo>
                <a:lnTo>
                  <a:pt x="28528" y="235208"/>
                </a:lnTo>
                <a:lnTo>
                  <a:pt x="60536" y="267218"/>
                </a:lnTo>
                <a:lnTo>
                  <a:pt x="101128" y="288211"/>
                </a:lnTo>
                <a:lnTo>
                  <a:pt x="147869" y="295750"/>
                </a:lnTo>
                <a:lnTo>
                  <a:pt x="194611" y="288211"/>
                </a:lnTo>
                <a:lnTo>
                  <a:pt x="235206" y="267218"/>
                </a:lnTo>
                <a:lnTo>
                  <a:pt x="267218" y="235208"/>
                </a:lnTo>
                <a:lnTo>
                  <a:pt x="288211" y="194617"/>
                </a:lnTo>
                <a:lnTo>
                  <a:pt x="295750" y="147880"/>
                </a:lnTo>
                <a:lnTo>
                  <a:pt x="288211" y="101138"/>
                </a:lnTo>
                <a:lnTo>
                  <a:pt x="267218" y="60543"/>
                </a:lnTo>
                <a:lnTo>
                  <a:pt x="235206" y="28532"/>
                </a:lnTo>
                <a:lnTo>
                  <a:pt x="194611" y="7538"/>
                </a:lnTo>
                <a:lnTo>
                  <a:pt x="147869" y="0"/>
                </a:lnTo>
                <a:close/>
              </a:path>
            </a:pathLst>
          </a:custGeom>
          <a:solidFill>
            <a:srgbClr val="FF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92" name="object 288"/>
          <p:cNvSpPr>
            <a:spLocks noChangeArrowheads="1"/>
          </p:cNvSpPr>
          <p:nvPr/>
        </p:nvSpPr>
        <p:spPr bwMode="auto">
          <a:xfrm>
            <a:off x="3776663" y="2888457"/>
            <a:ext cx="179388" cy="179388"/>
          </a:xfrm>
          <a:custGeom>
            <a:avLst/>
            <a:gdLst>
              <a:gd name="T0" fmla="*/ 0 w 295909"/>
              <a:gd name="T1" fmla="*/ 0 h 295910"/>
              <a:gd name="T2" fmla="*/ 295909 w 295909"/>
              <a:gd name="T3" fmla="*/ 295910 h 295910"/>
            </a:gdLst>
            <a:ahLst/>
            <a:cxnLst/>
            <a:rect l="T0" t="T1" r="T2" b="T3"/>
            <a:pathLst>
              <a:path w="295909" h="295910">
                <a:moveTo>
                  <a:pt x="147880" y="0"/>
                </a:moveTo>
                <a:lnTo>
                  <a:pt x="101138" y="7538"/>
                </a:lnTo>
                <a:lnTo>
                  <a:pt x="60543" y="28531"/>
                </a:lnTo>
                <a:lnTo>
                  <a:pt x="28532" y="60541"/>
                </a:lnTo>
                <a:lnTo>
                  <a:pt x="7538" y="101133"/>
                </a:lnTo>
                <a:lnTo>
                  <a:pt x="0" y="147869"/>
                </a:lnTo>
                <a:lnTo>
                  <a:pt x="7538" y="194611"/>
                </a:lnTo>
                <a:lnTo>
                  <a:pt x="28532" y="235206"/>
                </a:lnTo>
                <a:lnTo>
                  <a:pt x="60543" y="267218"/>
                </a:lnTo>
                <a:lnTo>
                  <a:pt x="101138" y="288211"/>
                </a:lnTo>
                <a:lnTo>
                  <a:pt x="147880" y="295750"/>
                </a:lnTo>
                <a:lnTo>
                  <a:pt x="194617" y="288211"/>
                </a:lnTo>
                <a:lnTo>
                  <a:pt x="235208" y="267218"/>
                </a:lnTo>
                <a:lnTo>
                  <a:pt x="267218" y="235206"/>
                </a:lnTo>
                <a:lnTo>
                  <a:pt x="288211" y="194611"/>
                </a:lnTo>
                <a:lnTo>
                  <a:pt x="295750" y="147869"/>
                </a:lnTo>
                <a:lnTo>
                  <a:pt x="288211" y="101133"/>
                </a:lnTo>
                <a:lnTo>
                  <a:pt x="267218" y="60541"/>
                </a:lnTo>
                <a:lnTo>
                  <a:pt x="235208" y="28531"/>
                </a:lnTo>
                <a:lnTo>
                  <a:pt x="194617" y="7538"/>
                </a:lnTo>
                <a:lnTo>
                  <a:pt x="14788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93" name="object 289"/>
          <p:cNvSpPr>
            <a:spLocks noChangeArrowheads="1"/>
          </p:cNvSpPr>
          <p:nvPr/>
        </p:nvSpPr>
        <p:spPr bwMode="auto">
          <a:xfrm>
            <a:off x="3776663" y="3155157"/>
            <a:ext cx="179388" cy="179388"/>
          </a:xfrm>
          <a:custGeom>
            <a:avLst/>
            <a:gdLst>
              <a:gd name="T0" fmla="*/ 0 w 295909"/>
              <a:gd name="T1" fmla="*/ 0 h 295910"/>
              <a:gd name="T2" fmla="*/ 295909 w 295909"/>
              <a:gd name="T3" fmla="*/ 295910 h 295910"/>
            </a:gdLst>
            <a:ahLst/>
            <a:cxnLst/>
            <a:rect l="T0" t="T1" r="T2" b="T3"/>
            <a:pathLst>
              <a:path w="295909" h="295910">
                <a:moveTo>
                  <a:pt x="147880" y="0"/>
                </a:moveTo>
                <a:lnTo>
                  <a:pt x="101138" y="7538"/>
                </a:lnTo>
                <a:lnTo>
                  <a:pt x="60543" y="28532"/>
                </a:lnTo>
                <a:lnTo>
                  <a:pt x="28532" y="60543"/>
                </a:lnTo>
                <a:lnTo>
                  <a:pt x="7538" y="101138"/>
                </a:lnTo>
                <a:lnTo>
                  <a:pt x="0" y="147880"/>
                </a:lnTo>
                <a:lnTo>
                  <a:pt x="7538" y="194618"/>
                </a:lnTo>
                <a:lnTo>
                  <a:pt x="28532" y="235212"/>
                </a:lnTo>
                <a:lnTo>
                  <a:pt x="60543" y="267225"/>
                </a:lnTo>
                <a:lnTo>
                  <a:pt x="101138" y="288220"/>
                </a:lnTo>
                <a:lnTo>
                  <a:pt x="147880" y="295760"/>
                </a:lnTo>
                <a:lnTo>
                  <a:pt x="194617" y="288220"/>
                </a:lnTo>
                <a:lnTo>
                  <a:pt x="235208" y="267225"/>
                </a:lnTo>
                <a:lnTo>
                  <a:pt x="267218" y="235212"/>
                </a:lnTo>
                <a:lnTo>
                  <a:pt x="288211" y="194618"/>
                </a:lnTo>
                <a:lnTo>
                  <a:pt x="295750" y="147880"/>
                </a:lnTo>
                <a:lnTo>
                  <a:pt x="288211" y="101138"/>
                </a:lnTo>
                <a:lnTo>
                  <a:pt x="267218" y="60543"/>
                </a:lnTo>
                <a:lnTo>
                  <a:pt x="235208" y="28532"/>
                </a:lnTo>
                <a:lnTo>
                  <a:pt x="194617" y="7538"/>
                </a:lnTo>
                <a:lnTo>
                  <a:pt x="14788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94" name="object 290"/>
          <p:cNvSpPr>
            <a:spLocks noChangeArrowheads="1"/>
          </p:cNvSpPr>
          <p:nvPr/>
        </p:nvSpPr>
        <p:spPr bwMode="auto">
          <a:xfrm>
            <a:off x="3776663" y="3421857"/>
            <a:ext cx="179388" cy="179388"/>
          </a:xfrm>
          <a:custGeom>
            <a:avLst/>
            <a:gdLst>
              <a:gd name="T0" fmla="*/ 0 w 295909"/>
              <a:gd name="T1" fmla="*/ 0 h 295910"/>
              <a:gd name="T2" fmla="*/ 295909 w 295909"/>
              <a:gd name="T3" fmla="*/ 295910 h 295910"/>
            </a:gdLst>
            <a:ahLst/>
            <a:cxnLst/>
            <a:rect l="T0" t="T1" r="T2" b="T3"/>
            <a:pathLst>
              <a:path w="295909" h="295910">
                <a:moveTo>
                  <a:pt x="147880" y="0"/>
                </a:moveTo>
                <a:lnTo>
                  <a:pt x="101138" y="7538"/>
                </a:lnTo>
                <a:lnTo>
                  <a:pt x="60543" y="28531"/>
                </a:lnTo>
                <a:lnTo>
                  <a:pt x="28532" y="60541"/>
                </a:lnTo>
                <a:lnTo>
                  <a:pt x="7538" y="101133"/>
                </a:lnTo>
                <a:lnTo>
                  <a:pt x="0" y="147869"/>
                </a:lnTo>
                <a:lnTo>
                  <a:pt x="7538" y="194611"/>
                </a:lnTo>
                <a:lnTo>
                  <a:pt x="28532" y="235206"/>
                </a:lnTo>
                <a:lnTo>
                  <a:pt x="60543" y="267218"/>
                </a:lnTo>
                <a:lnTo>
                  <a:pt x="101138" y="288211"/>
                </a:lnTo>
                <a:lnTo>
                  <a:pt x="147880" y="295750"/>
                </a:lnTo>
                <a:lnTo>
                  <a:pt x="194617" y="288211"/>
                </a:lnTo>
                <a:lnTo>
                  <a:pt x="235208" y="267218"/>
                </a:lnTo>
                <a:lnTo>
                  <a:pt x="267218" y="235206"/>
                </a:lnTo>
                <a:lnTo>
                  <a:pt x="288211" y="194611"/>
                </a:lnTo>
                <a:lnTo>
                  <a:pt x="295750" y="147869"/>
                </a:lnTo>
                <a:lnTo>
                  <a:pt x="288211" y="101133"/>
                </a:lnTo>
                <a:lnTo>
                  <a:pt x="267218" y="60541"/>
                </a:lnTo>
                <a:lnTo>
                  <a:pt x="235208" y="28531"/>
                </a:lnTo>
                <a:lnTo>
                  <a:pt x="194617" y="7538"/>
                </a:lnTo>
                <a:lnTo>
                  <a:pt x="14788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95" name="object 291"/>
          <p:cNvSpPr>
            <a:spLocks noChangeArrowheads="1"/>
          </p:cNvSpPr>
          <p:nvPr/>
        </p:nvSpPr>
        <p:spPr bwMode="auto">
          <a:xfrm>
            <a:off x="3776663" y="3688557"/>
            <a:ext cx="179388" cy="179388"/>
          </a:xfrm>
          <a:custGeom>
            <a:avLst/>
            <a:gdLst>
              <a:gd name="T0" fmla="*/ 0 w 295909"/>
              <a:gd name="T1" fmla="*/ 0 h 295910"/>
              <a:gd name="T2" fmla="*/ 295909 w 295909"/>
              <a:gd name="T3" fmla="*/ 295910 h 295910"/>
            </a:gdLst>
            <a:ahLst/>
            <a:cxnLst/>
            <a:rect l="T0" t="T1" r="T2" b="T3"/>
            <a:pathLst>
              <a:path w="295909" h="295910">
                <a:moveTo>
                  <a:pt x="147880" y="0"/>
                </a:moveTo>
                <a:lnTo>
                  <a:pt x="101138" y="7538"/>
                </a:lnTo>
                <a:lnTo>
                  <a:pt x="60543" y="28532"/>
                </a:lnTo>
                <a:lnTo>
                  <a:pt x="28532" y="60543"/>
                </a:lnTo>
                <a:lnTo>
                  <a:pt x="7538" y="101138"/>
                </a:lnTo>
                <a:lnTo>
                  <a:pt x="0" y="147880"/>
                </a:lnTo>
                <a:lnTo>
                  <a:pt x="7538" y="194617"/>
                </a:lnTo>
                <a:lnTo>
                  <a:pt x="28532" y="235208"/>
                </a:lnTo>
                <a:lnTo>
                  <a:pt x="60543" y="267218"/>
                </a:lnTo>
                <a:lnTo>
                  <a:pt x="101138" y="288211"/>
                </a:lnTo>
                <a:lnTo>
                  <a:pt x="147880" y="295750"/>
                </a:lnTo>
                <a:lnTo>
                  <a:pt x="194617" y="288211"/>
                </a:lnTo>
                <a:lnTo>
                  <a:pt x="235208" y="267218"/>
                </a:lnTo>
                <a:lnTo>
                  <a:pt x="267218" y="235208"/>
                </a:lnTo>
                <a:lnTo>
                  <a:pt x="288211" y="194617"/>
                </a:lnTo>
                <a:lnTo>
                  <a:pt x="295750" y="147880"/>
                </a:lnTo>
                <a:lnTo>
                  <a:pt x="288211" y="101138"/>
                </a:lnTo>
                <a:lnTo>
                  <a:pt x="267218" y="60543"/>
                </a:lnTo>
                <a:lnTo>
                  <a:pt x="235208" y="28532"/>
                </a:lnTo>
                <a:lnTo>
                  <a:pt x="194617" y="7538"/>
                </a:lnTo>
                <a:lnTo>
                  <a:pt x="14788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96" name="object 292"/>
          <p:cNvSpPr>
            <a:spLocks noChangeArrowheads="1"/>
          </p:cNvSpPr>
          <p:nvPr/>
        </p:nvSpPr>
        <p:spPr bwMode="auto">
          <a:xfrm>
            <a:off x="3776663" y="3955257"/>
            <a:ext cx="179388" cy="179388"/>
          </a:xfrm>
          <a:custGeom>
            <a:avLst/>
            <a:gdLst>
              <a:gd name="T0" fmla="*/ 0 w 295909"/>
              <a:gd name="T1" fmla="*/ 0 h 295909"/>
              <a:gd name="T2" fmla="*/ 295909 w 295909"/>
              <a:gd name="T3" fmla="*/ 295909 h 295909"/>
            </a:gdLst>
            <a:ahLst/>
            <a:cxnLst/>
            <a:rect l="T0" t="T1" r="T2" b="T3"/>
            <a:pathLst>
              <a:path w="295909" h="295909">
                <a:moveTo>
                  <a:pt x="147880" y="0"/>
                </a:moveTo>
                <a:lnTo>
                  <a:pt x="101138" y="7538"/>
                </a:lnTo>
                <a:lnTo>
                  <a:pt x="60543" y="28531"/>
                </a:lnTo>
                <a:lnTo>
                  <a:pt x="28532" y="60541"/>
                </a:lnTo>
                <a:lnTo>
                  <a:pt x="7538" y="101133"/>
                </a:lnTo>
                <a:lnTo>
                  <a:pt x="0" y="147869"/>
                </a:lnTo>
                <a:lnTo>
                  <a:pt x="7538" y="194611"/>
                </a:lnTo>
                <a:lnTo>
                  <a:pt x="28532" y="235206"/>
                </a:lnTo>
                <a:lnTo>
                  <a:pt x="60543" y="267218"/>
                </a:lnTo>
                <a:lnTo>
                  <a:pt x="101138" y="288211"/>
                </a:lnTo>
                <a:lnTo>
                  <a:pt x="147880" y="295750"/>
                </a:lnTo>
                <a:lnTo>
                  <a:pt x="194617" y="288211"/>
                </a:lnTo>
                <a:lnTo>
                  <a:pt x="235208" y="267218"/>
                </a:lnTo>
                <a:lnTo>
                  <a:pt x="267218" y="235206"/>
                </a:lnTo>
                <a:lnTo>
                  <a:pt x="288211" y="194611"/>
                </a:lnTo>
                <a:lnTo>
                  <a:pt x="295750" y="147869"/>
                </a:lnTo>
                <a:lnTo>
                  <a:pt x="288211" y="101133"/>
                </a:lnTo>
                <a:lnTo>
                  <a:pt x="267218" y="60541"/>
                </a:lnTo>
                <a:lnTo>
                  <a:pt x="235208" y="28531"/>
                </a:lnTo>
                <a:lnTo>
                  <a:pt x="194617" y="7538"/>
                </a:lnTo>
                <a:lnTo>
                  <a:pt x="14788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97" name="object 293"/>
          <p:cNvSpPr>
            <a:spLocks noChangeArrowheads="1"/>
          </p:cNvSpPr>
          <p:nvPr/>
        </p:nvSpPr>
        <p:spPr bwMode="auto">
          <a:xfrm>
            <a:off x="8667750" y="2844007"/>
            <a:ext cx="2203450" cy="1558131"/>
          </a:xfrm>
          <a:custGeom>
            <a:avLst/>
            <a:gdLst>
              <a:gd name="T0" fmla="*/ 0 w 3634105"/>
              <a:gd name="T1" fmla="*/ 0 h 2569209"/>
              <a:gd name="T2" fmla="*/ 3634105 w 3634105"/>
              <a:gd name="T3" fmla="*/ 2569209 h 2569209"/>
            </a:gdLst>
            <a:ahLst/>
            <a:cxnLst/>
            <a:rect l="T0" t="T1" r="T2" b="T3"/>
            <a:pathLst>
              <a:path w="3634105" h="2569209">
                <a:moveTo>
                  <a:pt x="3633920" y="2568843"/>
                </a:moveTo>
                <a:lnTo>
                  <a:pt x="0" y="2568843"/>
                </a:lnTo>
                <a:lnTo>
                  <a:pt x="0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98" name="object 294"/>
          <p:cNvSpPr>
            <a:spLocks noChangeArrowheads="1"/>
          </p:cNvSpPr>
          <p:nvPr/>
        </p:nvSpPr>
        <p:spPr bwMode="auto">
          <a:xfrm>
            <a:off x="10656094" y="3154363"/>
            <a:ext cx="38100" cy="4763"/>
          </a:xfrm>
          <a:custGeom>
            <a:avLst/>
            <a:gdLst>
              <a:gd name="T0" fmla="*/ 0 w 62865"/>
              <a:gd name="T1" fmla="*/ 0 h 6985"/>
              <a:gd name="T2" fmla="*/ 62865 w 62865"/>
              <a:gd name="T3" fmla="*/ 6985 h 6985"/>
            </a:gdLst>
            <a:ahLst/>
            <a:cxnLst/>
            <a:rect l="T0" t="T1" r="T2" b="T3"/>
            <a:pathLst>
              <a:path w="62865" h="6985">
                <a:moveTo>
                  <a:pt x="62437" y="6785"/>
                </a:moveTo>
                <a:lnTo>
                  <a:pt x="46865" y="5047"/>
                </a:lnTo>
                <a:lnTo>
                  <a:pt x="31266" y="3337"/>
                </a:lnTo>
                <a:lnTo>
                  <a:pt x="15642" y="1655"/>
                </a:lnTo>
                <a:lnTo>
                  <a:pt x="0" y="0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799" name="object 295"/>
          <p:cNvSpPr>
            <a:spLocks noChangeArrowheads="1"/>
          </p:cNvSpPr>
          <p:nvPr/>
        </p:nvSpPr>
        <p:spPr bwMode="auto">
          <a:xfrm>
            <a:off x="8966994" y="3130550"/>
            <a:ext cx="1615281" cy="928688"/>
          </a:xfrm>
          <a:custGeom>
            <a:avLst/>
            <a:gdLst>
              <a:gd name="T0" fmla="*/ 0 w 2663190"/>
              <a:gd name="T1" fmla="*/ 0 h 1531620"/>
              <a:gd name="T2" fmla="*/ 2663190 w 2663190"/>
              <a:gd name="T3" fmla="*/ 1531620 h 1531620"/>
            </a:gdLst>
            <a:ahLst/>
            <a:cxnLst/>
            <a:rect l="T0" t="T1" r="T2" b="T3"/>
            <a:pathLst>
              <a:path w="2663190" h="1531620">
                <a:moveTo>
                  <a:pt x="2662880" y="28208"/>
                </a:moveTo>
                <a:lnTo>
                  <a:pt x="2612989" y="23866"/>
                </a:lnTo>
                <a:lnTo>
                  <a:pt x="2562922" y="19838"/>
                </a:lnTo>
                <a:lnTo>
                  <a:pt x="2512691" y="16138"/>
                </a:lnTo>
                <a:lnTo>
                  <a:pt x="2462313" y="12781"/>
                </a:lnTo>
                <a:lnTo>
                  <a:pt x="2411800" y="9781"/>
                </a:lnTo>
                <a:lnTo>
                  <a:pt x="2361167" y="7152"/>
                </a:lnTo>
                <a:lnTo>
                  <a:pt x="2310429" y="4910"/>
                </a:lnTo>
                <a:lnTo>
                  <a:pt x="2259599" y="3069"/>
                </a:lnTo>
                <a:lnTo>
                  <a:pt x="2208692" y="1642"/>
                </a:lnTo>
                <a:lnTo>
                  <a:pt x="2157722" y="646"/>
                </a:lnTo>
                <a:lnTo>
                  <a:pt x="2106704" y="93"/>
                </a:lnTo>
                <a:lnTo>
                  <a:pt x="2055652" y="0"/>
                </a:lnTo>
                <a:lnTo>
                  <a:pt x="2004579" y="379"/>
                </a:lnTo>
                <a:lnTo>
                  <a:pt x="1953501" y="1246"/>
                </a:lnTo>
                <a:lnTo>
                  <a:pt x="1902432" y="2616"/>
                </a:lnTo>
                <a:lnTo>
                  <a:pt x="1851385" y="4502"/>
                </a:lnTo>
                <a:lnTo>
                  <a:pt x="1800375" y="6920"/>
                </a:lnTo>
                <a:lnTo>
                  <a:pt x="1749417" y="9884"/>
                </a:lnTo>
                <a:lnTo>
                  <a:pt x="1698524" y="13407"/>
                </a:lnTo>
                <a:lnTo>
                  <a:pt x="1647712" y="17506"/>
                </a:lnTo>
                <a:lnTo>
                  <a:pt x="1596993" y="22194"/>
                </a:lnTo>
                <a:lnTo>
                  <a:pt x="1546383" y="27486"/>
                </a:lnTo>
                <a:lnTo>
                  <a:pt x="1495896" y="33396"/>
                </a:lnTo>
                <a:lnTo>
                  <a:pt x="1445546" y="39939"/>
                </a:lnTo>
                <a:lnTo>
                  <a:pt x="1395347" y="47129"/>
                </a:lnTo>
                <a:lnTo>
                  <a:pt x="1345313" y="54982"/>
                </a:lnTo>
                <a:lnTo>
                  <a:pt x="1295460" y="63510"/>
                </a:lnTo>
                <a:lnTo>
                  <a:pt x="1245800" y="72730"/>
                </a:lnTo>
                <a:lnTo>
                  <a:pt x="1196349" y="82655"/>
                </a:lnTo>
                <a:lnTo>
                  <a:pt x="1147121" y="93300"/>
                </a:lnTo>
                <a:lnTo>
                  <a:pt x="1098129" y="104679"/>
                </a:lnTo>
                <a:lnTo>
                  <a:pt x="1049389" y="116808"/>
                </a:lnTo>
                <a:lnTo>
                  <a:pt x="1000914" y="129700"/>
                </a:lnTo>
                <a:lnTo>
                  <a:pt x="952719" y="143369"/>
                </a:lnTo>
                <a:lnTo>
                  <a:pt x="904818" y="157832"/>
                </a:lnTo>
                <a:lnTo>
                  <a:pt x="857225" y="173101"/>
                </a:lnTo>
                <a:lnTo>
                  <a:pt x="809955" y="189192"/>
                </a:lnTo>
                <a:lnTo>
                  <a:pt x="763021" y="206119"/>
                </a:lnTo>
                <a:lnTo>
                  <a:pt x="716543" y="223948"/>
                </a:lnTo>
                <a:lnTo>
                  <a:pt x="670376" y="242923"/>
                </a:lnTo>
                <a:lnTo>
                  <a:pt x="624667" y="263124"/>
                </a:lnTo>
                <a:lnTo>
                  <a:pt x="579563" y="284631"/>
                </a:lnTo>
                <a:lnTo>
                  <a:pt x="535209" y="307527"/>
                </a:lnTo>
                <a:lnTo>
                  <a:pt x="491753" y="331891"/>
                </a:lnTo>
                <a:lnTo>
                  <a:pt x="449341" y="357806"/>
                </a:lnTo>
                <a:lnTo>
                  <a:pt x="408120" y="385352"/>
                </a:lnTo>
                <a:lnTo>
                  <a:pt x="368236" y="414609"/>
                </a:lnTo>
                <a:lnTo>
                  <a:pt x="329836" y="445660"/>
                </a:lnTo>
                <a:lnTo>
                  <a:pt x="293067" y="478585"/>
                </a:lnTo>
                <a:lnTo>
                  <a:pt x="258075" y="513465"/>
                </a:lnTo>
                <a:lnTo>
                  <a:pt x="225006" y="550380"/>
                </a:lnTo>
                <a:lnTo>
                  <a:pt x="194444" y="588788"/>
                </a:lnTo>
                <a:lnTo>
                  <a:pt x="166362" y="628592"/>
                </a:lnTo>
                <a:lnTo>
                  <a:pt x="140701" y="669703"/>
                </a:lnTo>
                <a:lnTo>
                  <a:pt x="117402" y="712032"/>
                </a:lnTo>
                <a:lnTo>
                  <a:pt x="96406" y="755489"/>
                </a:lnTo>
                <a:lnTo>
                  <a:pt x="77652" y="799986"/>
                </a:lnTo>
                <a:lnTo>
                  <a:pt x="61082" y="845433"/>
                </a:lnTo>
                <a:lnTo>
                  <a:pt x="46636" y="891741"/>
                </a:lnTo>
                <a:lnTo>
                  <a:pt x="34254" y="938821"/>
                </a:lnTo>
                <a:lnTo>
                  <a:pt x="23878" y="986584"/>
                </a:lnTo>
                <a:lnTo>
                  <a:pt x="15448" y="1034941"/>
                </a:lnTo>
                <a:lnTo>
                  <a:pt x="8905" y="1083802"/>
                </a:lnTo>
                <a:lnTo>
                  <a:pt x="4188" y="1133079"/>
                </a:lnTo>
                <a:lnTo>
                  <a:pt x="1240" y="1182682"/>
                </a:lnTo>
                <a:lnTo>
                  <a:pt x="0" y="1232523"/>
                </a:lnTo>
                <a:lnTo>
                  <a:pt x="408" y="1282511"/>
                </a:lnTo>
                <a:lnTo>
                  <a:pt x="2406" y="1332559"/>
                </a:lnTo>
                <a:lnTo>
                  <a:pt x="5935" y="1382576"/>
                </a:lnTo>
                <a:lnTo>
                  <a:pt x="10934" y="1432474"/>
                </a:lnTo>
                <a:lnTo>
                  <a:pt x="17344" y="1482163"/>
                </a:lnTo>
                <a:lnTo>
                  <a:pt x="25107" y="1531555"/>
                </a:lnTo>
              </a:path>
            </a:pathLst>
          </a:custGeom>
          <a:noFill/>
          <a:ln w="20941">
            <a:solidFill>
              <a:srgbClr val="000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800" name="object 296"/>
          <p:cNvSpPr>
            <a:spLocks noChangeArrowheads="1"/>
          </p:cNvSpPr>
          <p:nvPr/>
        </p:nvSpPr>
        <p:spPr bwMode="auto">
          <a:xfrm>
            <a:off x="8989219" y="4095750"/>
            <a:ext cx="8731" cy="37307"/>
          </a:xfrm>
          <a:custGeom>
            <a:avLst/>
            <a:gdLst>
              <a:gd name="T0" fmla="*/ 0 w 13969"/>
              <a:gd name="T1" fmla="*/ 0 h 61595"/>
              <a:gd name="T2" fmla="*/ 13969 w 13969"/>
              <a:gd name="T3" fmla="*/ 61595 h 61595"/>
            </a:gdLst>
            <a:ahLst/>
            <a:cxnLst/>
            <a:rect l="T0" t="T1" r="T2" b="T3"/>
            <a:pathLst>
              <a:path w="13969" h="61595">
                <a:moveTo>
                  <a:pt x="0" y="0"/>
                </a:moveTo>
                <a:lnTo>
                  <a:pt x="3219" y="15413"/>
                </a:lnTo>
                <a:lnTo>
                  <a:pt x="6561" y="30773"/>
                </a:lnTo>
                <a:lnTo>
                  <a:pt x="10023" y="46079"/>
                </a:lnTo>
                <a:lnTo>
                  <a:pt x="13601" y="61327"/>
                </a:lnTo>
              </a:path>
            </a:pathLst>
          </a:custGeom>
          <a:noFill/>
          <a:ln w="2094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8" dirty="0">
                <a:cs typeface="Calibri"/>
              </a:rPr>
              <a:t>Deep </a:t>
            </a:r>
            <a:r>
              <a:rPr lang="en-US" spc="-34" dirty="0">
                <a:cs typeface="Calibri"/>
              </a:rPr>
              <a:t>Learning Behavioral Detection</a:t>
            </a:r>
            <a:r>
              <a:rPr lang="en-US" spc="-209" dirty="0">
                <a:cs typeface="Calibri"/>
              </a:rPr>
              <a:t> </a:t>
            </a:r>
            <a:r>
              <a:rPr lang="en-US" spc="-37" dirty="0">
                <a:cs typeface="Calibri"/>
              </a:rPr>
              <a:t>Principles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B11DA42-8536-4878-937F-68E37387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071A-D368-4A7D-914A-A68CD9AA2865}" type="slidenum">
              <a:rPr lang="ru-RU" smtClean="0"/>
              <a:pPr/>
              <a:t>90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36239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Сверточные</a:t>
            </a:r>
            <a:r>
              <a:rPr lang="ru-RU" dirty="0"/>
              <a:t> нейронные сети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91</a:t>
            </a:fld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773" y="1802660"/>
            <a:ext cx="10917609" cy="2173738"/>
          </a:xfrm>
          <a:prstGeom prst="rect">
            <a:avLst/>
          </a:prstGeom>
        </p:spPr>
      </p:pic>
      <p:sp>
        <p:nvSpPr>
          <p:cNvPr id="6" name="object 3"/>
          <p:cNvSpPr txBox="1"/>
          <p:nvPr/>
        </p:nvSpPr>
        <p:spPr>
          <a:xfrm>
            <a:off x="374681" y="4817577"/>
            <a:ext cx="9819640" cy="14776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75"/>
              </a:spcBef>
              <a:buFont typeface="Arial MT"/>
              <a:buChar char="–"/>
              <a:tabLst>
                <a:tab pos="299720" algn="l"/>
              </a:tabLst>
            </a:pPr>
            <a:r>
              <a:rPr sz="2800" spc="-20" dirty="0">
                <a:solidFill>
                  <a:srgbClr val="252525"/>
                </a:solidFill>
                <a:latin typeface="Calibri"/>
                <a:cs typeface="Calibri"/>
              </a:rPr>
              <a:t>Уменьшает</a:t>
            </a:r>
            <a:r>
              <a:rPr sz="28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количество</a:t>
            </a:r>
            <a:r>
              <a:rPr sz="28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весов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 сети</a:t>
            </a:r>
            <a:endParaRPr sz="28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675"/>
              </a:spcBef>
              <a:buFont typeface="Arial MT"/>
              <a:buChar char="–"/>
              <a:tabLst>
                <a:tab pos="299720" algn="l"/>
              </a:tabLst>
            </a:pPr>
            <a:r>
              <a:rPr sz="2800" spc="-20" dirty="0">
                <a:solidFill>
                  <a:srgbClr val="252525"/>
                </a:solidFill>
                <a:latin typeface="Calibri"/>
                <a:cs typeface="Calibri"/>
              </a:rPr>
              <a:t>Увеличивает</a:t>
            </a:r>
            <a:r>
              <a:rPr sz="28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количество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данных,</a:t>
            </a:r>
            <a:r>
              <a:rPr sz="28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участвующих </a:t>
            </a:r>
            <a:r>
              <a:rPr sz="2800" spc="-6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в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обучении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Calibri"/>
                <a:cs typeface="Calibri"/>
              </a:rPr>
              <a:t>каждого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 веса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754799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</a:t>
            </a:r>
            <a:r>
              <a:rPr lang="ru-RU" dirty="0"/>
              <a:t>представление данных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92</a:t>
            </a:fld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7432" y="1779844"/>
            <a:ext cx="10227923" cy="41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1794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225880" cy="105273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Свёртка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11718206" y="6552996"/>
            <a:ext cx="30903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93</a:t>
            </a:fld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0" t="27016" r="20350" b="51200"/>
          <a:stretch/>
        </p:blipFill>
        <p:spPr bwMode="auto">
          <a:xfrm>
            <a:off x="448855" y="4685427"/>
            <a:ext cx="7425638" cy="20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1784" y="1700808"/>
            <a:ext cx="6155468" cy="3056627"/>
          </a:xfrm>
          <a:prstGeom prst="rect">
            <a:avLst/>
          </a:prstGeom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980728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93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07216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Subsamling</a:t>
            </a:r>
            <a:r>
              <a:rPr spc="-65" dirty="0"/>
              <a:t> </a:t>
            </a:r>
            <a:r>
              <a:rPr spc="-5" dirty="0"/>
              <a:t>(pooling)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50365" y="2115445"/>
            <a:ext cx="7012940" cy="2899410"/>
            <a:chOff x="1837773" y="2115445"/>
            <a:chExt cx="5259705" cy="28994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7773" y="2115445"/>
              <a:ext cx="5259227" cy="289914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6300" y="3368040"/>
              <a:ext cx="637031" cy="5943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4052" y="3401949"/>
              <a:ext cx="540003" cy="4861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734052" y="3401949"/>
              <a:ext cx="540385" cy="486409"/>
            </a:xfrm>
            <a:custGeom>
              <a:avLst/>
              <a:gdLst/>
              <a:ahLst/>
              <a:cxnLst/>
              <a:rect l="l" t="t" r="r" b="b"/>
              <a:pathLst>
                <a:path w="540385" h="486410">
                  <a:moveTo>
                    <a:pt x="0" y="121538"/>
                  </a:moveTo>
                  <a:lnTo>
                    <a:pt x="297052" y="121538"/>
                  </a:lnTo>
                  <a:lnTo>
                    <a:pt x="297052" y="0"/>
                  </a:lnTo>
                  <a:lnTo>
                    <a:pt x="540003" y="243077"/>
                  </a:lnTo>
                  <a:lnTo>
                    <a:pt x="297052" y="486156"/>
                  </a:lnTo>
                  <a:lnTo>
                    <a:pt x="297052" y="364617"/>
                  </a:lnTo>
                  <a:lnTo>
                    <a:pt x="0" y="364617"/>
                  </a:lnTo>
                  <a:lnTo>
                    <a:pt x="0" y="1215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681306" y="5124958"/>
            <a:ext cx="1484207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input:</a:t>
            </a:r>
            <a:r>
              <a:rPr sz="2100" spc="-10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4x4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11718206" y="6552996"/>
            <a:ext cx="30903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94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921244" y="5141214"/>
            <a:ext cx="121665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Calibri"/>
                <a:cs typeface="Calibri"/>
              </a:rPr>
              <a:t>out:</a:t>
            </a:r>
            <a:r>
              <a:rPr sz="2100" spc="-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2x2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17693" y="5141214"/>
            <a:ext cx="14249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Calibri"/>
                <a:cs typeface="Calibri"/>
              </a:rPr>
              <a:t>pool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(2,2)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052736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94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1771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1079" y="2618640"/>
            <a:ext cx="2472840" cy="230732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81306" y="5124958"/>
            <a:ext cx="1149773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input:</a:t>
            </a:r>
            <a:r>
              <a:rPr sz="2100" spc="-10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3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(Inner product)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95</a:t>
            </a:fld>
            <a:endParaRPr lang="ru-RU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11884025" y="6553200"/>
            <a:ext cx="307975" cy="153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95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7921244" y="5141214"/>
            <a:ext cx="882227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Calibri"/>
                <a:cs typeface="Calibri"/>
              </a:rPr>
              <a:t>out:</a:t>
            </a:r>
            <a:r>
              <a:rPr sz="2100" spc="-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6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17693" y="5141214"/>
            <a:ext cx="761153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30" dirty="0">
                <a:latin typeface="Calibri"/>
                <a:cs typeface="Calibri"/>
              </a:rPr>
              <a:t>fc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(6)</a:t>
            </a:r>
            <a:endParaRPr sz="21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383332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8696" y="1340803"/>
            <a:ext cx="6427555" cy="5079619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Визуализация </a:t>
            </a:r>
            <a:r>
              <a:rPr lang="ru-RU" dirty="0" err="1"/>
              <a:t>свёрточных</a:t>
            </a:r>
            <a:r>
              <a:rPr lang="ru-RU" dirty="0"/>
              <a:t> слоев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96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051360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Типовая архитектура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97</a:t>
            </a:fld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413" y="2562028"/>
            <a:ext cx="10635175" cy="24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3468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433" y="1405010"/>
            <a:ext cx="11872211" cy="2705915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Современные сети (</a:t>
            </a:r>
            <a:r>
              <a:rPr lang="en-US" dirty="0"/>
              <a:t>Inception architecture)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98</a:t>
            </a:fld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9737" y="4220304"/>
            <a:ext cx="11941108" cy="198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3424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Укрупненные строительные блоки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99</a:t>
            </a:fld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2478" y="1475978"/>
            <a:ext cx="5016465" cy="468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84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14031</TotalTime>
  <Words>5988</Words>
  <Application>Microsoft Office PowerPoint</Application>
  <PresentationFormat>Произвольный</PresentationFormat>
  <Paragraphs>1136</Paragraphs>
  <Slides>108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108</vt:i4>
      </vt:variant>
    </vt:vector>
  </HeadingPairs>
  <TitlesOfParts>
    <vt:vector size="110" baseType="lpstr">
      <vt:lpstr>Тема Office</vt:lpstr>
      <vt:lpstr>Формула</vt:lpstr>
      <vt:lpstr>Применение искусственного интеллекта в программных системах. Модели знаний и рассуждений.</vt:lpstr>
      <vt:lpstr>Цели</vt:lpstr>
      <vt:lpstr>Презентация PowerPoint</vt:lpstr>
      <vt:lpstr>Данные и Знания</vt:lpstr>
      <vt:lpstr>Данные и знания</vt:lpstr>
      <vt:lpstr>Особенности знаний</vt:lpstr>
      <vt:lpstr>Классификация знаний</vt:lpstr>
      <vt:lpstr>Методы представления знаний</vt:lpstr>
      <vt:lpstr>Логические методы представления знаний</vt:lpstr>
      <vt:lpstr>Классическая логика</vt:lpstr>
      <vt:lpstr>Высказывание</vt:lpstr>
      <vt:lpstr>Логические операции</vt:lpstr>
      <vt:lpstr>Нормальные формы</vt:lpstr>
      <vt:lpstr>Основные формулы алгебры высказываний</vt:lpstr>
      <vt:lpstr>Логические рассуждения</vt:lpstr>
      <vt:lpstr>Пример</vt:lpstr>
      <vt:lpstr>Метод преобразований</vt:lpstr>
      <vt:lpstr>Метод построения таблиц истинности</vt:lpstr>
      <vt:lpstr>Пример декларативного вывода</vt:lpstr>
      <vt:lpstr>Нейронные сети</vt:lpstr>
      <vt:lpstr>Нейрон (нервная клетка)</vt:lpstr>
      <vt:lpstr>Искусственный нейрон</vt:lpstr>
      <vt:lpstr>Математическая модель нейрона</vt:lpstr>
      <vt:lpstr>Многослойные персептроны</vt:lpstr>
      <vt:lpstr>Понятие линейно неразделимой задачи</vt:lpstr>
      <vt:lpstr>Теорема сходимости перцептрона</vt:lpstr>
      <vt:lpstr>Понятие ошибки обуч. и скорости обучения</vt:lpstr>
      <vt:lpstr>Cигмоидная функция активации</vt:lpstr>
      <vt:lpstr>Алг. обратного распространения ошибки</vt:lpstr>
      <vt:lpstr>Презентация PowerPoint</vt:lpstr>
      <vt:lpstr>Структура ИИ</vt:lpstr>
      <vt:lpstr>Определение</vt:lpstr>
      <vt:lpstr>Этапы решения</vt:lpstr>
      <vt:lpstr>Постановка задачи.Основные направ. ML</vt:lpstr>
      <vt:lpstr>Обучение с учителем</vt:lpstr>
      <vt:lpstr>Обучение с учителем</vt:lpstr>
      <vt:lpstr>Обучение с учителем</vt:lpstr>
      <vt:lpstr>Обучение с учителем</vt:lpstr>
      <vt:lpstr>Обучение с учителем</vt:lpstr>
      <vt:lpstr>#1. Данные</vt:lpstr>
      <vt:lpstr>Основные понятия анализа данных</vt:lpstr>
      <vt:lpstr>Шкалы измерений</vt:lpstr>
      <vt:lpstr>Типовой вид исходных данных</vt:lpstr>
      <vt:lpstr>Представление изображений в формате RGB</vt:lpstr>
      <vt:lpstr>Очистка данных</vt:lpstr>
      <vt:lpstr>Качество данных</vt:lpstr>
      <vt:lpstr>Восстановление пропущенных значений</vt:lpstr>
      <vt:lpstr>Понятие трансформации данных</vt:lpstr>
      <vt:lpstr>Методы трансформации данных</vt:lpstr>
      <vt:lpstr>Понятие обогащения данных</vt:lpstr>
      <vt:lpstr>Выборка данных </vt:lpstr>
      <vt:lpstr>Признаковое описание объектов</vt:lpstr>
      <vt:lpstr>Извлечение признаков</vt:lpstr>
      <vt:lpstr>#2. Классы моделей</vt:lpstr>
      <vt:lpstr>Примеры задач медицинской диагностики</vt:lpstr>
      <vt:lpstr>Примеры задач кредит. скоринга</vt:lpstr>
      <vt:lpstr>Примеры задач прогнозир.стоимости</vt:lpstr>
      <vt:lpstr>Примеры задач категоризации текста</vt:lpstr>
      <vt:lpstr>Основные сем-ва методов классификации</vt:lpstr>
      <vt:lpstr>Классификация</vt:lpstr>
      <vt:lpstr>Классификация</vt:lpstr>
      <vt:lpstr>Бинарный линейный классификатор</vt:lpstr>
      <vt:lpstr>Классификация. Логистическая регрессия</vt:lpstr>
      <vt:lpstr>Классификация. Нейронные сети</vt:lpstr>
      <vt:lpstr>Классификация: kNN</vt:lpstr>
      <vt:lpstr>Классификация. Деревья решений. Ансамбли</vt:lpstr>
      <vt:lpstr>Регрессия</vt:lpstr>
      <vt:lpstr>Ранжирование</vt:lpstr>
      <vt:lpstr>Обучение без учителя</vt:lpstr>
      <vt:lpstr>Кластеризация</vt:lpstr>
      <vt:lpstr>Уменьшение размерности</vt:lpstr>
      <vt:lpstr>Обучение с подкреплением</vt:lpstr>
      <vt:lpstr>#3. Метрики качества</vt:lpstr>
      <vt:lpstr>Наборы данных</vt:lpstr>
      <vt:lpstr>4 класса метрик</vt:lpstr>
      <vt:lpstr>Метрики качества регрессии</vt:lpstr>
      <vt:lpstr>Метрики качества классификации</vt:lpstr>
      <vt:lpstr>Метрики качества классификации</vt:lpstr>
      <vt:lpstr>AUC-ROC -площадь под кривой ошибок</vt:lpstr>
      <vt:lpstr>Чувствительность и специфичность</vt:lpstr>
      <vt:lpstr>#4. Обучение модели</vt:lpstr>
      <vt:lpstr>#4. Обучение модели</vt:lpstr>
      <vt:lpstr>Инструменты машинного обучения</vt:lpstr>
      <vt:lpstr>DataSet</vt:lpstr>
      <vt:lpstr>Презентация PowerPoint</vt:lpstr>
      <vt:lpstr>Deep Learning / Deep Neural Networks (DNN)</vt:lpstr>
      <vt:lpstr>Глубокие нейронные сети</vt:lpstr>
      <vt:lpstr>Глубокие нейронные сети</vt:lpstr>
      <vt:lpstr>Глубокие нейронные сети</vt:lpstr>
      <vt:lpstr>Deep Learning Behavioral Detection Principles</vt:lpstr>
      <vt:lpstr>Сверточные нейронные сети</vt:lpstr>
      <vt:lpstr>3D представление данных</vt:lpstr>
      <vt:lpstr>Свёртка</vt:lpstr>
      <vt:lpstr>Subsamling (pooling)</vt:lpstr>
      <vt:lpstr>Fully Connected (Inner product)</vt:lpstr>
      <vt:lpstr>Визуализация свёрточных слоев</vt:lpstr>
      <vt:lpstr>Типовая архитектура</vt:lpstr>
      <vt:lpstr>Современные сети (Inception architecture)</vt:lpstr>
      <vt:lpstr>Укрупненные строительные блоки</vt:lpstr>
      <vt:lpstr>Autoencoder</vt:lpstr>
      <vt:lpstr>Fully Convolutional Network</vt:lpstr>
      <vt:lpstr>Видеонаблюдение</vt:lpstr>
      <vt:lpstr>Биометрические системы</vt:lpstr>
      <vt:lpstr>Анализ больших данных</vt:lpstr>
      <vt:lpstr>Презентация PowerPoint</vt:lpstr>
      <vt:lpstr>Вопросы</vt:lpstr>
      <vt:lpstr>Вопросы</vt:lpstr>
      <vt:lpstr>Список использованных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Arseniy</dc:creator>
  <cp:lastModifiedBy>Админ КК2</cp:lastModifiedBy>
  <cp:revision>471</cp:revision>
  <dcterms:created xsi:type="dcterms:W3CDTF">2012-07-30T23:42:41Z</dcterms:created>
  <dcterms:modified xsi:type="dcterms:W3CDTF">2023-11-11T04:03:13Z</dcterms:modified>
</cp:coreProperties>
</file>