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5" r:id="rId3"/>
    <p:sldId id="260" r:id="rId4"/>
    <p:sldId id="258" r:id="rId5"/>
    <p:sldId id="257" r:id="rId6"/>
    <p:sldId id="275" r:id="rId7"/>
    <p:sldId id="276" r:id="rId8"/>
    <p:sldId id="274" r:id="rId9"/>
    <p:sldId id="270" r:id="rId10"/>
    <p:sldId id="277" r:id="rId11"/>
    <p:sldId id="278" r:id="rId12"/>
    <p:sldId id="279" r:id="rId13"/>
    <p:sldId id="280" r:id="rId14"/>
    <p:sldId id="26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88" d="100"/>
          <a:sy n="88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Состав </a:t>
            </a:r>
            <a:r>
              <a:rPr lang="ru-RU" dirty="0" smtClean="0"/>
              <a:t>Студенческого</a:t>
            </a:r>
            <a:r>
              <a:rPr lang="ru-RU" baseline="0" dirty="0" smtClean="0"/>
              <a:t> Совета</a:t>
            </a:r>
            <a:r>
              <a:rPr lang="ru-RU" dirty="0" smtClean="0"/>
              <a:t> </a:t>
            </a:r>
            <a:r>
              <a:rPr lang="ru-RU" dirty="0"/>
              <a:t>лечебного факультета</a:t>
            </a:r>
          </a:p>
        </c:rich>
      </c:tx>
      <c:layout>
        <c:manualLayout>
          <c:xMode val="edge"/>
          <c:yMode val="edge"/>
          <c:x val="0.2146357380970789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4693120887017186"/>
          <c:y val="0.34952474416422868"/>
          <c:w val="0.44752754874183093"/>
          <c:h val="0.6073627621622289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Состав СС лечебного факультета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1 курс</c:v>
                </c:pt>
                <c:pt idx="1">
                  <c:v>2 курс</c:v>
                </c:pt>
                <c:pt idx="2">
                  <c:v>3 курс</c:v>
                </c:pt>
                <c:pt idx="3">
                  <c:v>4 курс</c:v>
                </c:pt>
                <c:pt idx="4">
                  <c:v>5 курс</c:v>
                </c:pt>
                <c:pt idx="5">
                  <c:v>6 курс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</c:v>
                </c:pt>
                <c:pt idx="1">
                  <c:v>15</c:v>
                </c:pt>
                <c:pt idx="2">
                  <c:v>5</c:v>
                </c:pt>
                <c:pt idx="3">
                  <c:v>10</c:v>
                </c:pt>
                <c:pt idx="4">
                  <c:v>5</c:v>
                </c:pt>
                <c:pt idx="5">
                  <c:v>10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688734463328225"/>
          <c:y val="0.5160975940944833"/>
          <c:w val="7.8825329834502897E-2"/>
          <c:h val="0.2585397918749768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0.19418</cdr:y>
    </cdr:from>
    <cdr:to>
      <cdr:x>0.40935</cdr:x>
      <cdr:y>0.33863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79512" y="1258436"/>
          <a:ext cx="3600400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600" dirty="0" smtClean="0"/>
            <a:t>Численность актива - 60 человек</a:t>
          </a:r>
          <a:endParaRPr lang="ru-RU" sz="16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15.05.2019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147988"/>
            <a:ext cx="6840760" cy="1735833"/>
          </a:xfrm>
        </p:spPr>
        <p:txBody>
          <a:bodyPr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Работа студенческого совета лечебного факультета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(сентябрь 2018 г. – май 2019 г.)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258993"/>
            <a:ext cx="6400800" cy="1690287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Докладчик: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председателя 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Студенческого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Совета 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Лечебного факультета</a:t>
            </a:r>
          </a:p>
          <a:p>
            <a:pPr algn="r"/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Титов Артём Игоревич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3283"/>
            <a:ext cx="4218569" cy="176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8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63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Штаб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студенческих отрядов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КрасГМУ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Активисты Студенческого Совета лечебного факультета принимают участие в деятельности студенческих отрядов и являются одними из организаторов всех мероприятий проходящих под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гидой штаба.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05288"/>
            <a:ext cx="5781327" cy="38527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2496046"/>
            <a:ext cx="2843808" cy="436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Союз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Молодежи</a:t>
            </a:r>
            <a:endParaRPr 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год активисты и студенты лечебного факультета принимают участие в трех главных мероприятиях Союза Молодежи, а именно: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ШСА Лидер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Ректорские посиделки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Золотая Шпора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95" y="3501008"/>
            <a:ext cx="4514105" cy="3008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638044"/>
            <a:ext cx="4308471" cy="287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0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71765" y="185489"/>
            <a:ext cx="8229600" cy="870397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</a:t>
            </a:r>
            <a:endParaRPr lang="ru-RU" sz="36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68"/>
            <a:ext cx="4271063" cy="5030019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Активисты Студенческого Совета лечебного факультета принимают участие в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различных волонтерских мероприятиях</a:t>
            </a:r>
            <a:endParaRPr lang="ru-RU" dirty="0"/>
          </a:p>
        </p:txBody>
      </p:sp>
      <p:pic>
        <p:nvPicPr>
          <p:cNvPr id="2050" name="Picture 2" descr="https://pp.userapi.com/c850420/v850420950/d300d/wLrxCuDcJj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784" y="76470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639123/v639123821/52671/0uNKz2ymi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41" y="3933056"/>
            <a:ext cx="3653533" cy="274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303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4474840" cy="980728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Универсиада 2019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Более 150-ти студентов Лечебного факультета приняли участие в организации и проведении Универсиады 2019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780928"/>
            <a:ext cx="5441082" cy="365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98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277" y="542790"/>
            <a:ext cx="8935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Благодарю</a:t>
            </a:r>
            <a:r>
              <a:rPr lang="ru-RU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 за внимание!</a:t>
            </a:r>
            <a:endParaRPr lang="ru-RU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58" y="1556792"/>
            <a:ext cx="844990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8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2780521"/>
              </p:ext>
            </p:extLst>
          </p:nvPr>
        </p:nvGraphicFramePr>
        <p:xfrm>
          <a:off x="179512" y="10324"/>
          <a:ext cx="8795320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334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92696"/>
          </a:xfrm>
        </p:spPr>
        <p:txBody>
          <a:bodyPr/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Учебная работа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229600" cy="4525963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Олимпиада по терапии</a:t>
            </a:r>
          </a:p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Олимпиада по инфекционным болезням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3" y="1844824"/>
            <a:ext cx="3168352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204864"/>
            <a:ext cx="5088565" cy="38164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75" y="4443482"/>
            <a:ext cx="3219357" cy="241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Творческие мероприятия на факультете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636912"/>
            <a:ext cx="41639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Новогодний капустник 4 курса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Последний звонок лечебного факультета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pp.userapi.com/c852232/v852232986/74ffb/zbAhLiXBH4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20888"/>
            <a:ext cx="4796626" cy="359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82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Участие в мероприятиях КрасГМУ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516" y="673082"/>
            <a:ext cx="8712968" cy="521744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Университета</a:t>
            </a:r>
          </a:p>
        </p:txBody>
      </p:sp>
      <p:pic>
        <p:nvPicPr>
          <p:cNvPr id="1026" name="Picture 2" descr="https://pp.userapi.com/c845221/v845221789/1355b2/HEU0Guoi21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4248472" cy="339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30" y="4779775"/>
            <a:ext cx="3297627" cy="2045559"/>
          </a:xfrm>
          <a:prstGeom prst="rect">
            <a:avLst/>
          </a:prstGeom>
        </p:spPr>
      </p:pic>
      <p:pic>
        <p:nvPicPr>
          <p:cNvPr id="1028" name="Picture 4" descr="https://krasgmu.ru/sys/files/attach/35/350d25d4b318a2ab987b420e19faac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92" y="1988840"/>
            <a:ext cx="3025308" cy="403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7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6632"/>
            <a:ext cx="8229600" cy="474198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Абитуриента</a:t>
            </a:r>
            <a:endParaRPr lang="ru-RU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970"/>
            <a:ext cx="9144000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4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0"/>
            <a:ext cx="8229600" cy="4525963"/>
          </a:xfrm>
        </p:spPr>
        <p:txBody>
          <a:bodyPr/>
          <a:lstStyle/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открытых дверей КрасГМУ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346" y="1412776"/>
            <a:ext cx="3335908" cy="489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5544487" cy="369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6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4800" dirty="0" smtClean="0"/>
              <a:t>Профсоюзная деятельность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115" y="1052736"/>
            <a:ext cx="8229600" cy="4525963"/>
          </a:xfrm>
        </p:spPr>
        <p:txBody>
          <a:bodyPr/>
          <a:lstStyle/>
          <a:p>
            <a:r>
              <a:rPr lang="ru-RU" dirty="0" smtClean="0"/>
              <a:t>Студенческий Совет Лечебного факультета ежегодно принимает участие в профсоюзной деятельности.</a:t>
            </a:r>
          </a:p>
          <a:p>
            <a:r>
              <a:rPr lang="ru-RU" dirty="0" smtClean="0"/>
              <a:t>Традиционное участие </a:t>
            </a:r>
            <a:r>
              <a:rPr lang="ru-RU" dirty="0"/>
              <a:t>в </a:t>
            </a:r>
            <a:r>
              <a:rPr lang="ru-RU" dirty="0" smtClean="0"/>
              <a:t>краево</a:t>
            </a:r>
            <a:r>
              <a:rPr lang="ru-RU" dirty="0"/>
              <a:t>м</a:t>
            </a:r>
            <a:r>
              <a:rPr lang="ru-RU" dirty="0" smtClean="0"/>
              <a:t> смотр</a:t>
            </a:r>
            <a:r>
              <a:rPr lang="en-US" dirty="0" smtClean="0"/>
              <a:t>-</a:t>
            </a:r>
            <a:r>
              <a:rPr lang="ru-RU" dirty="0" smtClean="0"/>
              <a:t>конкурсе агитбригад, участие в профсоюзном </a:t>
            </a:r>
            <a:r>
              <a:rPr lang="en-US" dirty="0" smtClean="0"/>
              <a:t>QUIZ</a:t>
            </a:r>
            <a:r>
              <a:rPr lang="ru-RU" dirty="0" smtClean="0"/>
              <a:t>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140968"/>
            <a:ext cx="5688632" cy="35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7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Работа с другими молодежными организациями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Научно-образовательный центр «Молодежная наука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Большое </a:t>
            </a:r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студентов лечебного факультета являются членами НОЦ «Молодежная наука» и совмещают общественную деятельность с научной.</a:t>
            </a:r>
          </a:p>
          <a:p>
            <a:pPr marL="0" indent="0">
              <a:buNone/>
            </a:pPr>
            <a:endParaRPr lang="ru-RU" sz="2800" dirty="0" smtClean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005064"/>
            <a:ext cx="3924252" cy="2617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0" y="3904673"/>
            <a:ext cx="4427984" cy="294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07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348</TotalTime>
  <Words>204</Words>
  <Application>Microsoft Office PowerPoint</Application>
  <PresentationFormat>Экран (4:3)</PresentationFormat>
  <Paragraphs>36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Century Gothic</vt:lpstr>
      <vt:lpstr>Courier New</vt:lpstr>
      <vt:lpstr>Palatino Linotype</vt:lpstr>
      <vt:lpstr>Times New Roman</vt:lpstr>
      <vt:lpstr>Исполнительная</vt:lpstr>
      <vt:lpstr> Работа студенческого совета лечебного факультета (сентябрь 2018 г. – май 2019 г.)</vt:lpstr>
      <vt:lpstr>Презентация PowerPoint</vt:lpstr>
      <vt:lpstr>Учебная работа</vt:lpstr>
      <vt:lpstr>Творческие мероприятия на факультете</vt:lpstr>
      <vt:lpstr>Участие в мероприятиях КрасГМУ</vt:lpstr>
      <vt:lpstr>Презентация PowerPoint</vt:lpstr>
      <vt:lpstr>Презентация PowerPoint</vt:lpstr>
      <vt:lpstr>Профсоюзная деятельность</vt:lpstr>
      <vt:lpstr>Работа с другими молодежными организациями</vt:lpstr>
      <vt:lpstr>Презентация PowerPoint</vt:lpstr>
      <vt:lpstr>Презентация PowerPoint</vt:lpstr>
      <vt:lpstr>Волонтерское движение</vt:lpstr>
      <vt:lpstr>Универсиада 2019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деятельности Студенческого совета Лечебного факультета (сентябрь 2014 – май 2016 г.)</dc:title>
  <dc:creator>Sun</dc:creator>
  <cp:lastModifiedBy>_Гость_</cp:lastModifiedBy>
  <cp:revision>48</cp:revision>
  <dcterms:created xsi:type="dcterms:W3CDTF">2016-05-22T17:06:35Z</dcterms:created>
  <dcterms:modified xsi:type="dcterms:W3CDTF">2019-05-15T04:23:00Z</dcterms:modified>
</cp:coreProperties>
</file>