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3" r:id="rId4"/>
    <p:sldId id="257" r:id="rId5"/>
    <p:sldId id="258" r:id="rId6"/>
    <p:sldId id="265" r:id="rId7"/>
    <p:sldId id="259" r:id="rId8"/>
    <p:sldId id="260" r:id="rId9"/>
    <p:sldId id="26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2" r:id="rId19"/>
    <p:sldId id="264" r:id="rId20"/>
    <p:sldId id="267" r:id="rId21"/>
    <p:sldId id="269" r:id="rId22"/>
    <p:sldId id="268" r:id="rId23"/>
    <p:sldId id="270" r:id="rId24"/>
    <p:sldId id="27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80" autoAdjust="0"/>
  </p:normalViewPr>
  <p:slideViewPr>
    <p:cSldViewPr>
      <p:cViewPr varScale="1">
        <p:scale>
          <a:sx n="78" d="100"/>
          <a:sy n="78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5E66-C679-4D9D-88B1-38A771C12EA5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C9060-C29D-418D-BB00-89756C8B5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1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C9060-C29D-418D-BB00-89756C8B59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4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9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3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3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6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1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4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7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7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6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2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8AC5-8E73-4FF4-BF8B-A6FC50CB5759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36BE2-F898-42D8-8E4C-905F99B24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413" y="1412776"/>
            <a:ext cx="8136905" cy="106514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Новые модули в корпоративной информационной системе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krasgmu.ru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84" y="151863"/>
            <a:ext cx="1304815" cy="84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10" y="2924944"/>
            <a:ext cx="5157946" cy="113787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6762490" cy="72008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83" y="5125102"/>
            <a:ext cx="4403027" cy="132231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1" y="5123542"/>
            <a:ext cx="4012677" cy="132387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1296144"/>
          </a:xfrm>
        </p:spPr>
        <p:txBody>
          <a:bodyPr/>
          <a:lstStyle/>
          <a:p>
            <a:r>
              <a:rPr lang="ru-RU" dirty="0" smtClean="0"/>
              <a:t>Оптимизация заявок от кафедр на закупку </a:t>
            </a:r>
            <a:r>
              <a:rPr lang="ru-RU" dirty="0" err="1" smtClean="0"/>
              <a:t>симуляционного</a:t>
            </a:r>
            <a:r>
              <a:rPr lang="ru-RU" dirty="0" smtClean="0"/>
              <a:t> оборудования.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1405168"/>
            <a:ext cx="5564127" cy="167101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" y="764704"/>
            <a:ext cx="8956866" cy="5127848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732240" y="4437112"/>
            <a:ext cx="201622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8546"/>
            <a:ext cx="7439025" cy="4657725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03848" y="3501008"/>
            <a:ext cx="201622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8790"/>
            <a:ext cx="8280921" cy="5899479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17125"/>
            <a:ext cx="311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Необходимая модель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4832"/>
            <a:ext cx="8647020" cy="5893603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2" y="765416"/>
            <a:ext cx="8838832" cy="5168999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17125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Аналог 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6" y="518848"/>
            <a:ext cx="8067675" cy="6248400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216" y="77767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Аналог 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734"/>
            <a:ext cx="8279625" cy="6568634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8"/>
            <a:ext cx="8640960" cy="298519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Дополнения и изменения </a:t>
            </a:r>
            <a:r>
              <a:rPr lang="ru-RU" dirty="0" smtClean="0"/>
              <a:t>осуществляются непосредственно </a:t>
            </a:r>
            <a:r>
              <a:rPr lang="ru-RU" dirty="0" smtClean="0"/>
              <a:t>в электронном УМКД;</a:t>
            </a:r>
          </a:p>
          <a:p>
            <a:r>
              <a:rPr lang="ru-RU" dirty="0" smtClean="0"/>
              <a:t>Расширены права доступа (авторы </a:t>
            </a:r>
            <a:r>
              <a:rPr lang="ru-RU" dirty="0" smtClean="0"/>
              <a:t>рабочих программ и завучи кафедр могут вносить дополнения и </a:t>
            </a:r>
            <a:r>
              <a:rPr lang="ru-RU" dirty="0" smtClean="0"/>
              <a:t>изменения);</a:t>
            </a:r>
            <a:endParaRPr lang="ru-RU" dirty="0" smtClean="0"/>
          </a:p>
          <a:p>
            <a:r>
              <a:rPr lang="ru-RU" dirty="0" smtClean="0"/>
              <a:t>Автоматизированное обновление учебной литературы (удаляется из списка устаревшая литература и добавляется новая).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832648" cy="1924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8" y="627136"/>
            <a:ext cx="8624292" cy="5616624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259632" y="2366800"/>
            <a:ext cx="900100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6048672" cy="40324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Приказ от 04 июля 2014 года №331 «Об управлении проектами НИРС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Оптимизация управления проектами НИРС;</a:t>
            </a:r>
            <a:endParaRPr lang="ru-RU" dirty="0" smtClean="0"/>
          </a:p>
          <a:p>
            <a:r>
              <a:rPr lang="ru-RU" dirty="0" smtClean="0"/>
              <a:t>Среднее количество часов, отведенных на НИРС - </a:t>
            </a:r>
            <a:r>
              <a:rPr lang="ru-RU" b="1" dirty="0" smtClean="0">
                <a:solidFill>
                  <a:srgbClr val="C00000"/>
                </a:solidFill>
              </a:rPr>
              <a:t>509</a:t>
            </a:r>
            <a:r>
              <a:rPr lang="ru-RU" dirty="0" smtClean="0"/>
              <a:t>  часов на кафедру.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0" y="260648"/>
            <a:ext cx="7833839" cy="172819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770192" cy="40978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9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32734" cy="4930303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547664" y="1916832"/>
            <a:ext cx="180020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6" y="1613976"/>
            <a:ext cx="8640960" cy="36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539552" y="4293096"/>
            <a:ext cx="201622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2" y="1124743"/>
            <a:ext cx="8715239" cy="4496345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352928" cy="5748475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796136" y="6114976"/>
            <a:ext cx="432048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358304" cy="56725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182395" cy="56725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7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sostav.ru/articles/rus/2011/21.12/news/images/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6833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8829429" cy="4104456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844872" y="3194500"/>
            <a:ext cx="1512168" cy="3785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05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6" y="548680"/>
            <a:ext cx="8882679" cy="5616624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9"/>
          <a:stretch/>
        </p:blipFill>
        <p:spPr bwMode="auto">
          <a:xfrm>
            <a:off x="102489" y="202016"/>
            <a:ext cx="8943975" cy="6412992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2489" y="2708920"/>
            <a:ext cx="432048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0328" y="5786294"/>
            <a:ext cx="243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Обсуждение проектов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2996952"/>
            <a:ext cx="64363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44008" y="3645024"/>
            <a:ext cx="64363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4869160"/>
            <a:ext cx="64363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992" y="2492896"/>
            <a:ext cx="8229600" cy="32012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Мониторинг своевременности предоставления планов и отчётов кафедрами университета;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Поощрение лучших завучей, заведующих кафедрами.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2" y="1412776"/>
            <a:ext cx="8114988" cy="86409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0" y="116632"/>
            <a:ext cx="7560840" cy="6603134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4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913"/>
            <a:ext cx="8614908" cy="6600376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98246" cy="501240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115</Words>
  <Application>Microsoft Office PowerPoint</Application>
  <PresentationFormat>Экран (4:3)</PresentationFormat>
  <Paragraphs>16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Новые модули в корпоративной информационной системе krasgmu.ru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модули в корпоративной информационной системе krasgmu.ru</dc:title>
  <dc:creator>1234</dc:creator>
  <cp:lastModifiedBy>1234</cp:lastModifiedBy>
  <cp:revision>23</cp:revision>
  <dcterms:created xsi:type="dcterms:W3CDTF">2014-10-14T04:43:08Z</dcterms:created>
  <dcterms:modified xsi:type="dcterms:W3CDTF">2014-10-15T03:04:24Z</dcterms:modified>
</cp:coreProperties>
</file>