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/>
  </p:normalViewPr>
  <p:slideViewPr>
    <p:cSldViewPr>
      <p:cViewPr varScale="1">
        <p:scale>
          <a:sx n="73" d="100"/>
          <a:sy n="73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3457599"/>
          </a:xfrm>
        </p:spPr>
        <p:txBody>
          <a:bodyPr anchor="t"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им.профессора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МДК 03.01  Организация деятельности аптеки и ее структурных подразделений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ПМ.03 Организация деятельности и руководства аптечной организаций аптеки и руководства при отсутствии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специаличта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высшем образование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 «Губернская аптека № 115» г. Красноярск, ул. Мичурина 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8643998" cy="1857388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Бурнакова И.И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Общий/непосредственный руководитель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Черникова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Е.А (Заведующая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Тельных М.А.(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Преподаватель).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, 2022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место фармацевта </a:t>
            </a:r>
            <a:endParaRPr lang="ru-RU" dirty="0"/>
          </a:p>
        </p:txBody>
      </p:sp>
      <p:pic>
        <p:nvPicPr>
          <p:cNvPr id="4" name="Содержимое 3" descr="-GWJeCcDl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148"/>
            <a:ext cx="8229600" cy="395406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Информационный стенд для посетителей </a:t>
            </a:r>
            <a:endParaRPr lang="ru-RU" sz="4800" dirty="0"/>
          </a:p>
        </p:txBody>
      </p:sp>
      <p:pic>
        <p:nvPicPr>
          <p:cNvPr id="4" name="Содержимое 3" descr="0t5ZyQR8My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Шкаф для </a:t>
            </a:r>
            <a:r>
              <a:rPr lang="ru-RU" sz="4800" dirty="0" smtClean="0"/>
              <a:t>х</a:t>
            </a:r>
            <a:r>
              <a:rPr lang="ru-RU" sz="4800" dirty="0" smtClean="0"/>
              <a:t>ранения уборочного инвентаря</a:t>
            </a:r>
            <a:endParaRPr lang="ru-RU" sz="4800" dirty="0"/>
          </a:p>
        </p:txBody>
      </p:sp>
      <p:pic>
        <p:nvPicPr>
          <p:cNvPr id="4" name="Содержимое 3" descr="_By_tvWDG6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Промаркированный уборочный инвентарь </a:t>
            </a:r>
            <a:endParaRPr lang="ru-RU" sz="4800" dirty="0"/>
          </a:p>
        </p:txBody>
      </p:sp>
      <p:pic>
        <p:nvPicPr>
          <p:cNvPr id="4" name="Содержимое 3" descr="rfB7iJbh6x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для хранения наружных ЛП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SxHoAe8TG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148"/>
            <a:ext cx="8229600" cy="395406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для хранения внутренних ЛП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Mz6-_HhD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для хранения ЛП для инъекций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VXBdJYo0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для хранения перевязочного материала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Bu7XLcpC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для хранения резиновых изделий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6uzHMg7W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148"/>
            <a:ext cx="8229600" cy="395406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для хранения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парафармачевтической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продукции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rZi5vF1SH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500306"/>
            <a:ext cx="3786182" cy="3643338"/>
          </a:xfrm>
        </p:spPr>
      </p:pic>
      <p:pic>
        <p:nvPicPr>
          <p:cNvPr id="5" name="Рисунок 4" descr="eBLe70Emq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428868"/>
            <a:ext cx="507209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Вывеска аптеки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dcbfWMJF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286676" cy="3571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Шкаф для хранения ЛРС</a:t>
            </a:r>
            <a:endParaRPr lang="ru-RU" dirty="0"/>
          </a:p>
        </p:txBody>
      </p:sp>
      <p:pic>
        <p:nvPicPr>
          <p:cNvPr id="4" name="Содержимое 3" descr="pN6tpVgo9q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8662"/>
            <a:ext cx="8229600" cy="37290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 сбора медицинских отходов </a:t>
            </a:r>
            <a:endParaRPr lang="ru-RU" dirty="0"/>
          </a:p>
        </p:txBody>
      </p:sp>
      <p:pic>
        <p:nvPicPr>
          <p:cNvPr id="4" name="Содержимое 3" descr="hIBagA0uIF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2539568" cy="4525963"/>
          </a:xfrm>
        </p:spPr>
      </p:pic>
      <p:pic>
        <p:nvPicPr>
          <p:cNvPr id="5" name="Рисунок 4" descr="HGXm4PmGJ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71612"/>
            <a:ext cx="221457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Торговый зал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vK_gBsJiy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80521"/>
            <a:ext cx="8229600" cy="2565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ea typeface="+mn-ea"/>
                <a:cs typeface="Times New Roman" pitchFamily="18" charset="0"/>
              </a:rPr>
              <a:t>Зона приемки товара </a:t>
            </a:r>
            <a:endParaRPr lang="ru-RU" sz="48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79aju48Xp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6148"/>
            <a:ext cx="8229600" cy="3954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Материальная комната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bgV2vktB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5000660" cy="2402662"/>
          </a:xfrm>
        </p:spPr>
      </p:pic>
      <p:pic>
        <p:nvPicPr>
          <p:cNvPr id="5" name="Рисунок 4" descr="wS5TcLNJc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85860"/>
            <a:ext cx="2506073" cy="5214950"/>
          </a:xfrm>
          <a:prstGeom prst="rect">
            <a:avLst/>
          </a:prstGeom>
        </p:spPr>
      </p:pic>
      <p:pic>
        <p:nvPicPr>
          <p:cNvPr id="6" name="Рисунок 5" descr="vpRH1652d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0504"/>
            <a:ext cx="5166736" cy="2482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Административно-бытовая зона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HSu8wyAx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2360"/>
            <a:ext cx="8229600" cy="3821643"/>
          </a:xfrm>
        </p:spPr>
      </p:pic>
      <p:pic>
        <p:nvPicPr>
          <p:cNvPr id="7" name="Содержимое 5" descr="5HSu8wyAx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229600" cy="3821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Комната приема пищи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yrKYWGOLS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9363"/>
            <a:ext cx="8229600" cy="39476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Гардеробная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5HSu8wyAx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2360"/>
            <a:ext cx="8229600" cy="38216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sCCv35tt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11" y="1600200"/>
            <a:ext cx="217497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111</Words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им.профессора Войно-Ясенецкого» Министерства здравоохранения Российской Федерации Фармацевтический колледж     МДК 03.01  Организация деятельности аптеки и ее структурных подразделений  ПМ.03 Организация деятельности и руководства аптечной организаций аптеки и руководства при отсутствии специаличта с высшем образование  АО «Губернская аптека № 115» г. Красноярск, ул. Мичурина 11</vt:lpstr>
      <vt:lpstr>Вывеска аптеки </vt:lpstr>
      <vt:lpstr>Торговый зал</vt:lpstr>
      <vt:lpstr>Зона приемки товара </vt:lpstr>
      <vt:lpstr>Материальная комната </vt:lpstr>
      <vt:lpstr>Административно-бытовая зона </vt:lpstr>
      <vt:lpstr>Комната приема пищи</vt:lpstr>
      <vt:lpstr>Гардеробная </vt:lpstr>
      <vt:lpstr>Санузел</vt:lpstr>
      <vt:lpstr>Рабочие место фармацевта </vt:lpstr>
      <vt:lpstr>Информационный стенд для посетителей </vt:lpstr>
      <vt:lpstr>Шкаф для хранения уборочного инвентаря</vt:lpstr>
      <vt:lpstr>Промаркированный уборочный инвентарь </vt:lpstr>
      <vt:lpstr>Шкаф для хранения наружных ЛП</vt:lpstr>
      <vt:lpstr>Шкаф для хранения внутренних ЛП</vt:lpstr>
      <vt:lpstr>Шкаф для хранения ЛП для инъекций </vt:lpstr>
      <vt:lpstr>Шкаф для хранения перевязочного материала </vt:lpstr>
      <vt:lpstr>Шкаф для хранения резиновых изделий </vt:lpstr>
      <vt:lpstr>Шкаф для хранения парафармачевтической продукции </vt:lpstr>
      <vt:lpstr>Шкаф для хранения ЛРС</vt:lpstr>
      <vt:lpstr>Тара сбора медицинских отходов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им.профессора Войно-Ясенецкого» Министерства здравоохранения Российской Федерации Фармацевтический колледж   МДК 03.01  Ороганизация деятельности аптеки и ее структурных подразделений  ПМ.03 Организация деятельности и руководства аптечной организации</dc:title>
  <dc:creator>pc-270</dc:creator>
  <cp:lastModifiedBy>pc-270</cp:lastModifiedBy>
  <cp:revision>7</cp:revision>
  <dcterms:created xsi:type="dcterms:W3CDTF">2022-12-21T10:07:23Z</dcterms:created>
  <dcterms:modified xsi:type="dcterms:W3CDTF">2022-12-25T04:55:06Z</dcterms:modified>
</cp:coreProperties>
</file>