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62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ED8FFA5-CD14-4F58-AFD0-D5373CD3E13E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C3F8E56-585C-4740-A83A-40565F135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33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FFA5-CD14-4F58-AFD0-D5373CD3E13E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8E56-585C-4740-A83A-40565F135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9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ED8FFA5-CD14-4F58-AFD0-D5373CD3E13E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C3F8E56-585C-4740-A83A-40565F135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84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ED8FFA5-CD14-4F58-AFD0-D5373CD3E13E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C3F8E56-585C-4740-A83A-40565F135B7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4839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ED8FFA5-CD14-4F58-AFD0-D5373CD3E13E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C3F8E56-585C-4740-A83A-40565F135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042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FFA5-CD14-4F58-AFD0-D5373CD3E13E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8E56-585C-4740-A83A-40565F135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126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FFA5-CD14-4F58-AFD0-D5373CD3E13E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8E56-585C-4740-A83A-40565F135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305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FFA5-CD14-4F58-AFD0-D5373CD3E13E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8E56-585C-4740-A83A-40565F135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695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ED8FFA5-CD14-4F58-AFD0-D5373CD3E13E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C3F8E56-585C-4740-A83A-40565F135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98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FFA5-CD14-4F58-AFD0-D5373CD3E13E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8E56-585C-4740-A83A-40565F135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90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ED8FFA5-CD14-4F58-AFD0-D5373CD3E13E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C3F8E56-585C-4740-A83A-40565F135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01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FFA5-CD14-4F58-AFD0-D5373CD3E13E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8E56-585C-4740-A83A-40565F135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02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FFA5-CD14-4F58-AFD0-D5373CD3E13E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8E56-585C-4740-A83A-40565F135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672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FFA5-CD14-4F58-AFD0-D5373CD3E13E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8E56-585C-4740-A83A-40565F135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33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FFA5-CD14-4F58-AFD0-D5373CD3E13E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8E56-585C-4740-A83A-40565F135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52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FFA5-CD14-4F58-AFD0-D5373CD3E13E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8E56-585C-4740-A83A-40565F135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659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FFA5-CD14-4F58-AFD0-D5373CD3E13E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8E56-585C-4740-A83A-40565F135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05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8FFA5-CD14-4F58-AFD0-D5373CD3E13E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F8E56-585C-4740-A83A-40565F135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067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Отчет о прохождении практической подготовки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5980" y="4097733"/>
            <a:ext cx="3994484" cy="6858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Выполнила: Конева Арина </a:t>
            </a:r>
          </a:p>
          <a:p>
            <a:r>
              <a:rPr lang="ru-RU" dirty="0" smtClean="0"/>
              <a:t>Студентка : 202 группы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677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 13 по 25 ноября я проходила практическую подготовку в поликлинике №4 </a:t>
            </a:r>
            <a:r>
              <a:rPr lang="ru-RU" sz="2400" dirty="0" err="1" smtClean="0"/>
              <a:t>г.Красноярска</a:t>
            </a:r>
            <a:endParaRPr lang="ru-RU" sz="2400" dirty="0" smtClean="0"/>
          </a:p>
          <a:p>
            <a:r>
              <a:rPr lang="ru-RU" sz="2400" dirty="0" smtClean="0"/>
              <a:t>В данной презентации я показываю и описываю свою работу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40073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179" y="764373"/>
            <a:ext cx="6352674" cy="5600332"/>
          </a:xfrm>
        </p:spPr>
        <p:txBody>
          <a:bodyPr>
            <a:normAutofit/>
          </a:bodyPr>
          <a:lstStyle/>
          <a:p>
            <a:r>
              <a:rPr lang="ru-RU" dirty="0" smtClean="0"/>
              <a:t>Зарегистрировалась на сайте добровольцев, для того, что бы проставлять часы своей отработки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1848" y="28991"/>
            <a:ext cx="3094105" cy="669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68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95" y="992973"/>
            <a:ext cx="5715000" cy="45295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программе </a:t>
            </a:r>
            <a:r>
              <a:rPr lang="en-US" sz="2800" dirty="0" smtClean="0"/>
              <a:t>QMS</a:t>
            </a:r>
            <a:r>
              <a:rPr lang="ru-RU" sz="2800" dirty="0" smtClean="0"/>
              <a:t> я заполняла списки на повторные мазки, выбивала талончики , и проверяла какие результаты мазков пришли людям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9746" y="184652"/>
            <a:ext cx="4773686" cy="636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80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389" y="764372"/>
            <a:ext cx="4511843" cy="483031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Заполняла пробирки для взятия мазка </a:t>
            </a:r>
            <a:r>
              <a:rPr lang="ru-RU" sz="3600" dirty="0" err="1" smtClean="0"/>
              <a:t>физ.раствором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7211" y="377367"/>
            <a:ext cx="4380654" cy="584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80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916" y="776404"/>
            <a:ext cx="5382126" cy="5227353"/>
          </a:xfrm>
        </p:spPr>
        <p:txBody>
          <a:bodyPr/>
          <a:lstStyle/>
          <a:p>
            <a:r>
              <a:rPr lang="ru-RU" dirty="0" smtClean="0"/>
              <a:t>Работала на </a:t>
            </a:r>
            <a:r>
              <a:rPr lang="ru-RU" dirty="0" err="1" smtClean="0"/>
              <a:t>термометрии,при</a:t>
            </a:r>
            <a:r>
              <a:rPr lang="ru-RU" dirty="0" smtClean="0"/>
              <a:t> входе в поликлинику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6907" y="312821"/>
            <a:ext cx="3599599" cy="639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16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368" y="1684421"/>
            <a:ext cx="4379495" cy="4090736"/>
          </a:xfrm>
        </p:spPr>
        <p:txBody>
          <a:bodyPr/>
          <a:lstStyle/>
          <a:p>
            <a:r>
              <a:rPr lang="ru-RU" dirty="0" smtClean="0"/>
              <a:t>Собирала наборы для </a:t>
            </a:r>
            <a:r>
              <a:rPr lang="ru-RU" dirty="0" err="1" smtClean="0"/>
              <a:t>ковид</a:t>
            </a:r>
            <a:r>
              <a:rPr lang="ru-RU" dirty="0" smtClean="0"/>
              <a:t> бригады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7851" y="1588660"/>
            <a:ext cx="3018234" cy="40243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948" y="920784"/>
            <a:ext cx="2882053" cy="511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63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179" y="2436763"/>
            <a:ext cx="8610600" cy="1293028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983354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20</TotalTime>
  <Words>91</Words>
  <Application>Microsoft Office PowerPoint</Application>
  <PresentationFormat>Широкоэкранный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След самолета</vt:lpstr>
      <vt:lpstr>Отчет о прохождении практической подготовки</vt:lpstr>
      <vt:lpstr>Презентация PowerPoint</vt:lpstr>
      <vt:lpstr>Зарегистрировалась на сайте добровольцев, для того, что бы проставлять часы своей отработки </vt:lpstr>
      <vt:lpstr>В программе QMS я заполняла списки на повторные мазки, выбивала талончики , и проверяла какие результаты мазков пришли людям</vt:lpstr>
      <vt:lpstr>Заполняла пробирки для взятия мазка физ.раствором</vt:lpstr>
      <vt:lpstr>Работала на термометрии,при входе в поликлинику </vt:lpstr>
      <vt:lpstr>Собирала наборы для ковид бригады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прохождении практической подготовки</dc:title>
  <dc:creator>Арина</dc:creator>
  <cp:lastModifiedBy>Арина</cp:lastModifiedBy>
  <cp:revision>2</cp:revision>
  <dcterms:created xsi:type="dcterms:W3CDTF">2020-12-12T08:36:40Z</dcterms:created>
  <dcterms:modified xsi:type="dcterms:W3CDTF">2020-12-12T08:57:12Z</dcterms:modified>
</cp:coreProperties>
</file>