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BF1074-E7A5-4C83-AC80-233E346451C1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D9175-E152-46B0-A57D-BE3480EB5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7342584" cy="201622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 решения задач на оценку физического развития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581128"/>
            <a:ext cx="6400800" cy="1752600"/>
          </a:xfrm>
        </p:spPr>
        <p:txBody>
          <a:bodyPr/>
          <a:lstStyle/>
          <a:p>
            <a:r>
              <a:rPr lang="ru-RU" dirty="0" smtClean="0"/>
              <a:t>Автор: Битковская В.Г.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59632" y="1556792"/>
          <a:ext cx="7200800" cy="4131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6184"/>
                <a:gridCol w="554461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Центили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Область величин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 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очень низкая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3-10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10-25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ниже среднего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25-75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средняя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75-90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выше среднего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90-97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Выше 97</a:t>
                      </a:r>
                      <a:endParaRPr lang="ru-RU" sz="2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Очень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высокая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332656"/>
            <a:ext cx="4184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центилей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vatars.mds.yandex.net/get-pdb/2115052/f84cdb96-11a8-4b2e-b7c4-1f43b2132124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75656" y="1700808"/>
            <a:ext cx="716428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Оценить физическое развитие мальчика 7 месяцев,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имеющего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8600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рост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73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см, если при рождении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масса тела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3300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г., а рост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см.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331640" y="548680"/>
            <a:ext cx="7056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долженствующую массу тела (масса при рождении + прибавка за период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</p:txBody>
      </p:sp>
      <p:pic>
        <p:nvPicPr>
          <p:cNvPr id="21506" name="Picture 2" descr="C:\Users\Венера\YandexDisk\Скриншоты\2020-04-12_10-00-56.png"/>
          <p:cNvPicPr>
            <a:picLocks noChangeAspect="1" noChangeArrowheads="1"/>
          </p:cNvPicPr>
          <p:nvPr/>
        </p:nvPicPr>
        <p:blipFill>
          <a:blip r:embed="rId2" cstate="print"/>
          <a:srcRect l="1638" t="14583" r="3330" b="6250"/>
          <a:stretch>
            <a:fillRect/>
          </a:stretch>
        </p:blipFill>
        <p:spPr bwMode="auto">
          <a:xfrm>
            <a:off x="0" y="2348880"/>
            <a:ext cx="9144000" cy="4032448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6372200" y="4869160"/>
            <a:ext cx="86409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979712" y="3861048"/>
            <a:ext cx="494398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Dm =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3300+4900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8200гр.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долженствующую длину тела (длина тела при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рождении+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прибавка за период)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Венера\YandexDisk\Скриншоты\2020-04-12_10-00-56.png"/>
          <p:cNvPicPr>
            <a:picLocks noChangeAspect="1" noChangeArrowheads="1"/>
          </p:cNvPicPr>
          <p:nvPr/>
        </p:nvPicPr>
        <p:blipFill>
          <a:blip r:embed="rId2" cstate="print"/>
          <a:srcRect l="1638" t="14583" r="3330" b="6250"/>
          <a:stretch>
            <a:fillRect/>
          </a:stretch>
        </p:blipFill>
        <p:spPr bwMode="auto">
          <a:xfrm>
            <a:off x="0" y="2060848"/>
            <a:ext cx="9144000" cy="4032448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2483768" y="4581128"/>
            <a:ext cx="864096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9552" y="4941168"/>
            <a:ext cx="835292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Фактическая масса ребенка 8600гр, долженствующая масса ребенка 8200гр.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Фактическая длина тела ребенка 73 см., долженствующая длина ребенка 70 см.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429000"/>
            <a:ext cx="367240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53+17= 70 см.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75656" y="764704"/>
            <a:ext cx="70567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центильные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таблицы для оценки физического развития ребенка, проверяем наши данные по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центильным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таблицам для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мальчиков в возрасте 7 мес.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05" t="24899" r="12643" b="5704"/>
          <a:stretch>
            <a:fillRect/>
          </a:stretch>
        </p:blipFill>
        <p:spPr bwMode="auto">
          <a:xfrm>
            <a:off x="251520" y="692696"/>
            <a:ext cx="8723693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3923928" y="4221088"/>
            <a:ext cx="100811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588224" y="4293096"/>
            <a:ext cx="100811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2564904"/>
            <a:ext cx="7272808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Данные массы попадают в интервал 50-75%, роста 90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97% это означает, что физическое развитие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высокое гармоничное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484784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Оценить физическое развитие девочки  5 месяцев,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имеющую массу 6100, рост 64 см, если при рождении ее масса тела – 2450г., а рост 49 см.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620688"/>
            <a:ext cx="76683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долженствующую массу тела (масса при рождении + прибавка за период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Dm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2450+3650=6100гр. </a:t>
            </a:r>
          </a:p>
        </p:txBody>
      </p:sp>
      <p:pic>
        <p:nvPicPr>
          <p:cNvPr id="3" name="Picture 2" descr="C:\Users\Венера\YandexDisk\Скриншоты\2020-04-12_10-00-56.png"/>
          <p:cNvPicPr>
            <a:picLocks noChangeAspect="1" noChangeArrowheads="1"/>
          </p:cNvPicPr>
          <p:nvPr/>
        </p:nvPicPr>
        <p:blipFill>
          <a:blip r:embed="rId2" cstate="print"/>
          <a:srcRect l="1638" t="14583" r="3330" b="6250"/>
          <a:stretch>
            <a:fillRect/>
          </a:stretch>
        </p:blipFill>
        <p:spPr bwMode="auto">
          <a:xfrm>
            <a:off x="0" y="2348880"/>
            <a:ext cx="9144000" cy="403244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6372200" y="4365104"/>
            <a:ext cx="864096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долженствующую длину тела (длина тела при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рождении+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прибавка за период)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Рд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49+13=62см.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Венера\YandexDisk\Скриншоты\2020-04-12_10-00-56.png"/>
          <p:cNvPicPr>
            <a:picLocks noChangeAspect="1" noChangeArrowheads="1"/>
          </p:cNvPicPr>
          <p:nvPr/>
        </p:nvPicPr>
        <p:blipFill>
          <a:blip r:embed="rId2" cstate="print"/>
          <a:srcRect l="1638" t="14583" r="3330" b="6250"/>
          <a:stretch>
            <a:fillRect/>
          </a:stretch>
        </p:blipFill>
        <p:spPr bwMode="auto">
          <a:xfrm>
            <a:off x="0" y="2348880"/>
            <a:ext cx="9144000" cy="4032448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2555776" y="4293096"/>
            <a:ext cx="792088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5536" y="4797152"/>
            <a:ext cx="853244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Фактическая масса ребенка 6100гр, долженствующая масса ребенка 6100 гр.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Фактическая длина тела ребенка 64 см., долженствующая длина ребенка 62 см.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47664" y="702568"/>
            <a:ext cx="6912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центильные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таблицы для оценки физического развития ребенка, проверяем наши данные по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центильным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таблицам для девочек в возрасте 5 мес.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18454" t="27852" r="18454" b="5704"/>
          <a:stretch>
            <a:fillRect/>
          </a:stretch>
        </p:blipFill>
        <p:spPr bwMode="auto">
          <a:xfrm>
            <a:off x="395535" y="692696"/>
            <a:ext cx="874846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15816" y="4293096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96136" y="4293096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83568" y="5013176"/>
            <a:ext cx="7704856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Данные веса попадают в интервал 10-25%, роста в интервал 50-75% и это означает, что физическое развитие среднее дисгармоничное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allAtOnce" animBg="1"/>
    </p:bldLst>
  </p:timing>
</p:sld>
</file>

<file path=ppt/theme/theme1.xml><?xml version="1.0" encoding="utf-8"?>
<a:theme xmlns:a="http://schemas.openxmlformats.org/drawingml/2006/main" name="Фокина Л. П. Шаблон презентации 12">
  <a:themeElements>
    <a:clrScheme name="Другая 3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12</Template>
  <TotalTime>86</TotalTime>
  <Words>306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Фокина Л. П. Шаблон презентации 12</vt:lpstr>
      <vt:lpstr>Пример решения задач на оценку физического развития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решения адач на оценку физического развития</dc:title>
  <dc:creator>Венера</dc:creator>
  <cp:lastModifiedBy>Венера</cp:lastModifiedBy>
  <cp:revision>12</cp:revision>
  <dcterms:created xsi:type="dcterms:W3CDTF">2020-04-12T05:01:27Z</dcterms:created>
  <dcterms:modified xsi:type="dcterms:W3CDTF">2020-04-12T06:28:07Z</dcterms:modified>
</cp:coreProperties>
</file>