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Вкладки. Классификация, Принципы формирования полостей для вкладок.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4149080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«стоматология ортопедическая»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Красноярск, 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1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Учебное\Ординатура\рефераты, презентации\ad6c67fa546ca6eafa039440312436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7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вкладок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вкладок весьма обширны и во многом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перекликаются с основаниями к использованию методик прямого пломбирования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пломбировочными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один из возможных методов зубопротезирования вкладки используются для восстановления возникших вследствие кариозного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некариозного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разрушений, травм и повышенной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витальных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девитализированных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Встречное протезирование антагонистов жевательной группы металлическими вкладками позволяет стабилизировать и предупредить снижение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высоты в случае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тканей зубов. Вкладки с перекрытием бугров (оверлей) могут являться органосохраняющей альтернативой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коронок при восстановлении значительных дефектов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жевательной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1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вкладок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 и накладки могут быть также использованы в роли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элементов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адгезионных мостовидных протезов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протезировании включенных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 зубных рядов малой протяженности.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Шинирование гипермобильных зубов также может быть осуществлено с помощью вкладочных (балочных) шин.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достаточно популярной и широко используемой на практике разновидностью вкладок являются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английского veneer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внешний слой), которые позволяют замещать дефекты твердых тканей зубов, корректировать форму и цвет зуба. В данном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микропротезирование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воссоздать утраченную форму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сделать улыбку эстетичной.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87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Вкладки в </a:t>
            </a:r>
            <a:r>
              <a:rPr lang="ru-RU" sz="3200" dirty="0"/>
              <a:t>роли опорных элементов адгезионных мостовидных протезов при протезировании включенных дефектов зубных рядов малой протяженности</a:t>
            </a:r>
          </a:p>
        </p:txBody>
      </p:sp>
      <p:pic>
        <p:nvPicPr>
          <p:cNvPr id="8194" name="Picture 2" descr="H:\Учебное\Ординатура\рефераты, презентации\inlay-zahnbruck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0976"/>
            <a:ext cx="7978772" cy="38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9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вкладок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940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при принятии решения об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микропротезов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учитывать следующие общие факторы: возраст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кариозного процесса и уровень гигиены полости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продолжительности лечения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рекомендуется применять вкладки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композитных материалов и комбинированные вкладки,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в полостях I, II, III и V классов по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Блэку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 descr="H:\Учебное\Ординатура\рефераты, презентации\nota-b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7660"/>
            <a:ext cx="3816424" cy="15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9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формирования полостей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вкладки</a:t>
            </a:r>
          </a:p>
        </p:txBody>
      </p:sp>
      <p:pic>
        <p:nvPicPr>
          <p:cNvPr id="5122" name="Picture 2" descr="H:\Учебное\Ординатура\рефераты, презентации\2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02622" cy="43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7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формирования полостей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вкладки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подготовке полости зуба должны учитываться особенности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изготовления будущей вкладки.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Полости придается форма, обеспечивающая беспрепятственное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выведение вкладки.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Сформированная полость должна быть асимметричной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дополнительные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углубления, служащие ориентиром при введении вкладки.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Препарирование полости в зонах малой толщины твердых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должно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с осторожностью и с учетом топографии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пульпарной камеры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возрастных особенностей.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сформированной полости стенки не должны иметь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поднутрений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Нависающие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полости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иссекаются на этапе препарирования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нивелируются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жидкотекучим композитом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flowable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 большую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текучесть и эластичность по сравнению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 композитами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из этапов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пререставрации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нивелирование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поднутрений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называемая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block-out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техника, которая позволяет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создание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 полости, подходящей для непрямой реставрации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(должна иметь оптимально одинаковую толщину на всем протяжении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4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формирования полостей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вкладки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Дно сформированной полости должно быть плоским. Для выравнивания дна полости зуба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пререставрации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пакуемые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композитные материалы.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Внутренние и внешние переходы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отпрепарированной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закруглить. Такое формирование полости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предотвращает развитие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механических напряжений при будущей реставрации и дает возможность выполнить более аккуратные вкладки.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формирования полостей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вкладки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Минимальная глубина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тканей (толщина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вкладки) должна составлять не менее 1,5 мм для металлических вкладок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2,0 мм для эстетических (керамических и композитных).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Минимальная ширина вкладки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—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мм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2,5–3 мм для моляров, в том числе и в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перешейка.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Наружные стенки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отпрепарированной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полости должны слегка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расходиться, то есть входная часть полости должна быть несколько шире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дна. Наиболее подходящим, с точки зрения ретенции и прочности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реставрации, является расхождение стенок с углом 6–10°.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 толщине твердых тканей бугра после препарирования полости менее 1,5 мм бугор во избежание скола вследствие действия жевательной нагрузки следует перекрывать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микропротезом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(вкладкой).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большей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пораженного кариесом бугра и сохранение его меньшей неповрежденной является ошибкой, так как это ведет к ослаблению будущей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реставрации вдоль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на нисходящем скате бугра. </a:t>
            </a:r>
          </a:p>
        </p:txBody>
      </p:sp>
    </p:spTree>
    <p:extLst>
      <p:ext uri="{BB962C8B-B14F-4D97-AF65-F5344CB8AC3E}">
        <p14:creationId xmlns:p14="http://schemas.microsoft.com/office/powerpoint/2010/main" val="44228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формирования полостей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вкладки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Наряду с приданием полости нужной формы, препарирование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обязательно включать тщательное удаление патологически измененных твердых тканей зуба, в том числе и декальцинированную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меловидную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эмаль. Для контроля качества удаления пораженных тканей могут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применяться специальные красители — кариес-детекторы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наличии в одном зубе нескольких полостей среднего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объединять в одну полость сложной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конфигурации.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под вкладку должно проводиться с использованием хорошо центрированных алмазных и твердосплавных боров турбинным наконечником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высокооборотистым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микромотором с адекватным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водовоздушным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Обязательная изоляция рабочего поля.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Дать представление о вкладках. Об их классификации. </a:t>
            </a:r>
          </a:p>
          <a:p>
            <a:pPr marL="0" indent="0">
              <a:buNone/>
            </a:pPr>
            <a:r>
              <a:rPr lang="ru-RU" dirty="0" smtClean="0"/>
              <a:t>Представить показания для изготовления и протезирования вкладками в практике ортопедического приёма.</a:t>
            </a:r>
          </a:p>
          <a:p>
            <a:pPr marL="0" indent="0">
              <a:buNone/>
            </a:pPr>
            <a:r>
              <a:rPr lang="ru-RU" dirty="0" smtClean="0"/>
              <a:t>Дать представление о принципах формирования полостей для вкладок.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420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150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целый ряд предпосылок, которые следует принимать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внимание перед началом подготовки полостей под вкладки: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характер взаимоотношений между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контактами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границами препарирования;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функциональную нагрузку на сохранившиеся стенки полости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тип окклюзии;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толщину оставшихся стенок полости;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таких дефектов, как эрозия, абразия или трещины твердых тканей.</a:t>
            </a:r>
          </a:p>
        </p:txBody>
      </p:sp>
      <p:pic>
        <p:nvPicPr>
          <p:cNvPr id="6146" name="Picture 2" descr="H:\Учебное\Ординатура\рефераты, презентации\pVb38-AqG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45" y="3929935"/>
            <a:ext cx="4384948" cy="26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Учебное\Ординатура\рефераты, презентации\5258f66a9a5a82c1079435f97a1ce7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" y="3929935"/>
            <a:ext cx="4367692" cy="27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3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Препарирование под вкладку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(overlay)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:\Учебное\Ординатура\рефераты, презентации\0VYYQgmAqBRXWJHFKwxLsVPnzcnYwx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8288"/>
            <a:ext cx="7099548" cy="47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1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Препарирование под вкладку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:\Учебное\Ординатура\рефераты, презентации\2825172225_4c742f760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22600" cy="3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6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Протезирование вкладками в ортопедической стоматологии является одним из методов восстановления жевательной эффективности и анатомической, функциональной целостности зуба и зубного ряда.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0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402-407.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311- 312.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(факультетский курс) : учебник / В. Н. Трезубов, А. С. Щербаков, Л.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В. Н. Трезубов. - 9-е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675-679.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7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Ортопедическая стоматология. Материалы и технологии : учебник / А. И. Абдурахманов, О. Р. Курбанов. - 3-е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2016.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Ортопедическая стоматология (несъемное зубное протезирование) : учебник / О. Р. Курбанов, А. И. Абдурахманов, С.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2017.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300 - 305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Руководство по практической стоматологии: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Медицина, 2016.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Ибрагимов, Т. И. Лекции по ортопедической стоматологии: учебное пособие / Т. И. Ибрагимов, Г. В. Большаков, Б. П. Марков [и др.]. – Москва: «ГЭОТАР – Медиа»,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57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Изучить классификацию вкладок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Изучить принципы лечения с помощью вкладок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Изучить показания для изготовления вкладок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2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вкладки относят к микропротезам.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— несъемный микропротез, восстанавливающий анатомическую и функциональную целостность зуба.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Учебное\Ординатура\рефераты, презентации\3214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7463"/>
            <a:ext cx="5472608" cy="33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0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641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определение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микропротеза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дано на французском языке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metaligue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литой металлический блок.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в США и других англоязычных странах широкую известность получил термин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в переводе означает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расположенный внутри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немецком языке его называют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gussfulung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литая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пломба, вкладка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русскоязычной специализированной литературе чаще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употребляют термин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«вкладка», гораздо реже — «вставка». </a:t>
            </a:r>
          </a:p>
        </p:txBody>
      </p:sp>
    </p:spTree>
    <p:extLst>
      <p:ext uri="{BB962C8B-B14F-4D97-AF65-F5344CB8AC3E}">
        <p14:creationId xmlns:p14="http://schemas.microsoft.com/office/powerpoint/2010/main" val="382877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вкладок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топографии и конструктивным особенностям: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как правило, располагается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зуба, восстанавливая ее анатомическую форму. Вершины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бугров всегда сохранены (рис.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Вариантами подобных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микропротезов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— вкладка,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восстанавливающая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-OD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-OM —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вкладки, восстанавливающие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-медиальную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-дистальную поверхности,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-MOD — вкладка, восстанавливающая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аппроксимальные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зуба;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располагается на жевательной поверхности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зуба и служит для восстановления ее анатомической формы,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перекрывая один или несколько жевательных бугров. Боковые стенки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 частично сохранены (рис. 2б);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[оверлей] восстанавливает анатомическую форму всей жевательной поверхности и частично разрушенные стенки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 (рис.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— вкладка, имеющая дополнительные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приспособления в виде штифтов (рис.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82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Учебное\Ординатура\рефераты, презентации\af9bassmallg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297852" cy="36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2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вкладок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материалу и технологии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изготовления: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Металлические (из сплавов благородных и неблагородных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металлов). Технология изготовления — литье металла по восковой или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пластмассовой репродукции. В зависимости от способа получения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вкладки различают прямой и непрямой методы изготовления металлических вкладок.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Композитные (пластмассовые/полимерные). Изготовлены из полимерных материалов способом фото- или химической полимеризации.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Керамические. Технологии изготовления — традиционное спекание керамической массы на огнеупорной модели, литье керамической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 под давлением, фрезерование.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Комбинированные (металлокерамические или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металлокомпозитные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настоящее время применяется высокоточная технология изготовления каркасов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микропротезов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гальваноформинга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944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вкладок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функциональному назначению: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Восстанавливающие. Служат для воссоздания анатомической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функциональной целостности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зуба.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Опорные. При наличии малых включенных дефектов зубных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 данные вкладки могут играть роль опорных элементов адгезионных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мостовидных протезов.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Шинирующие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наличия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пародонтопатий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выполняют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гипермобильных зубов при изготовлении балочных (вкладочных) шин. </a:t>
            </a:r>
          </a:p>
        </p:txBody>
      </p:sp>
    </p:spTree>
    <p:extLst>
      <p:ext uri="{BB962C8B-B14F-4D97-AF65-F5344CB8AC3E}">
        <p14:creationId xmlns:p14="http://schemas.microsoft.com/office/powerpoint/2010/main" val="2761725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1658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 </vt:lpstr>
      <vt:lpstr>Цель работы:</vt:lpstr>
      <vt:lpstr>Задачи работы:</vt:lpstr>
      <vt:lpstr>Презентация PowerPoint</vt:lpstr>
      <vt:lpstr>История</vt:lpstr>
      <vt:lpstr>Классификация вкладок</vt:lpstr>
      <vt:lpstr>Презентация PowerPoint</vt:lpstr>
      <vt:lpstr>Классификация вкладок</vt:lpstr>
      <vt:lpstr>Классификация вкладок</vt:lpstr>
      <vt:lpstr>Презентация PowerPoint</vt:lpstr>
      <vt:lpstr>Показания к применению вкладок</vt:lpstr>
      <vt:lpstr>Показания к применению вкладок</vt:lpstr>
      <vt:lpstr>Вкладки в роли опорных элементов адгезионных мостовидных протезов при протезировании включенных дефектов зубных рядов малой протяженности</vt:lpstr>
      <vt:lpstr>Показания к применению вкладок</vt:lpstr>
      <vt:lpstr>Общие принципы формирования полостей под вкладки</vt:lpstr>
      <vt:lpstr>Общие принципы формирования полостей под вкладки</vt:lpstr>
      <vt:lpstr>Общие принципы формирования полостей под вкладки</vt:lpstr>
      <vt:lpstr>Общие принципы формирования полостей под вкладки</vt:lpstr>
      <vt:lpstr>Общие принципы формирования полостей под вкладки</vt:lpstr>
      <vt:lpstr>Презентация PowerPoint</vt:lpstr>
      <vt:lpstr>Препарирование под вкладку (overlay)</vt:lpstr>
      <vt:lpstr>Препарирование под вкладку (inley)</vt:lpstr>
      <vt:lpstr>Выводы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 </dc:title>
  <dc:creator>Богдан</dc:creator>
  <cp:lastModifiedBy>Пользователь Windows</cp:lastModifiedBy>
  <cp:revision>37</cp:revision>
  <dcterms:created xsi:type="dcterms:W3CDTF">2022-11-29T08:25:05Z</dcterms:created>
  <dcterms:modified xsi:type="dcterms:W3CDTF">2022-12-06T04:47:59Z</dcterms:modified>
</cp:coreProperties>
</file>