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05" r:id="rId3"/>
    <p:sldId id="606" r:id="rId4"/>
    <p:sldId id="607" r:id="rId5"/>
    <p:sldId id="608" r:id="rId6"/>
    <p:sldId id="609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26" r:id="rId24"/>
    <p:sldId id="627" r:id="rId25"/>
    <p:sldId id="628" r:id="rId26"/>
    <p:sldId id="629" r:id="rId27"/>
    <p:sldId id="630" r:id="rId28"/>
    <p:sldId id="631" r:id="rId29"/>
    <p:sldId id="632" r:id="rId30"/>
    <p:sldId id="633" r:id="rId31"/>
    <p:sldId id="634" r:id="rId32"/>
    <p:sldId id="635" r:id="rId33"/>
    <p:sldId id="636" r:id="rId34"/>
    <p:sldId id="637" r:id="rId35"/>
    <p:sldId id="638" r:id="rId36"/>
    <p:sldId id="639" r:id="rId37"/>
    <p:sldId id="640" r:id="rId38"/>
    <p:sldId id="641" r:id="rId39"/>
    <p:sldId id="642" r:id="rId40"/>
    <p:sldId id="643" r:id="rId41"/>
    <p:sldId id="644" r:id="rId42"/>
    <p:sldId id="645" r:id="rId43"/>
    <p:sldId id="646" r:id="rId44"/>
    <p:sldId id="647" r:id="rId45"/>
    <p:sldId id="648" r:id="rId46"/>
    <p:sldId id="649" r:id="rId47"/>
    <p:sldId id="650" r:id="rId4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8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3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RePack by Diakov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3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2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8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3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4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51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36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45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4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71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4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9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2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9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5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12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0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19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5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6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73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0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6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6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8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78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7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4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1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7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3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8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Широкоэкранный</PresentationFormat>
  <Paragraphs>2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Тема Office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RePack by Diakov</dc:creator>
  <cp:lastModifiedBy>RePack by Diakov</cp:lastModifiedBy>
  <cp:revision>6</cp:revision>
  <dcterms:created xsi:type="dcterms:W3CDTF">2018-11-03T04:24:46Z</dcterms:created>
  <dcterms:modified xsi:type="dcterms:W3CDTF">2018-11-03T05:42:33Z</dcterms:modified>
</cp:coreProperties>
</file>