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2" r:id="rId6"/>
    <p:sldId id="273" r:id="rId7"/>
    <p:sldId id="262" r:id="rId8"/>
    <p:sldId id="276" r:id="rId9"/>
    <p:sldId id="274" r:id="rId10"/>
    <p:sldId id="275" r:id="rId11"/>
    <p:sldId id="263" r:id="rId12"/>
    <p:sldId id="264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E46569-2642-4F53-BF60-B216CEEE660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8B1413-7AB7-492D-A56F-DF5298EF6F9F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30.11.2021 N 2117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61D1E1-CA55-41C5-8F52-ABAA61C218F7}" type="parTrans" cxnId="{F349CF33-B6F1-47EA-90E4-96FD721114F5}">
      <dgm:prSet/>
      <dgm:spPr/>
      <dgm:t>
        <a:bodyPr/>
        <a:lstStyle/>
        <a:p>
          <a:endParaRPr lang="ru-RU"/>
        </a:p>
      </dgm:t>
    </dgm:pt>
    <dgm:pt modelId="{1BF72287-1FAE-49C7-B85B-7DD52128BBBF}" type="sibTrans" cxnId="{F349CF33-B6F1-47EA-90E4-96FD721114F5}">
      <dgm:prSet/>
      <dgm:spPr/>
      <dgm:t>
        <a:bodyPr/>
        <a:lstStyle/>
        <a:p>
          <a:endParaRPr lang="ru-RU"/>
        </a:p>
      </dgm:t>
    </dgm:pt>
    <dgm:pt modelId="{788CE16A-A853-4CE9-B7D3-ADF392807AB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30.06.1998 N681</a:t>
          </a:r>
        </a:p>
      </dgm:t>
    </dgm:pt>
    <dgm:pt modelId="{F9AF62C7-5F01-4BD8-997F-28B8C9544A27}" type="parTrans" cxnId="{2B38B0E3-1FC1-41D2-8571-528C7CEE8C49}">
      <dgm:prSet/>
      <dgm:spPr/>
      <dgm:t>
        <a:bodyPr/>
        <a:lstStyle/>
        <a:p>
          <a:endParaRPr lang="ru-RU"/>
        </a:p>
      </dgm:t>
    </dgm:pt>
    <dgm:pt modelId="{D1A7E56B-0048-4A77-B164-387C480D272B}" type="sibTrans" cxnId="{2B38B0E3-1FC1-41D2-8571-528C7CEE8C49}">
      <dgm:prSet/>
      <dgm:spPr/>
      <dgm:t>
        <a:bodyPr/>
        <a:lstStyle/>
        <a:p>
          <a:endParaRPr lang="ru-RU"/>
        </a:p>
      </dgm:t>
    </dgm:pt>
    <dgm:pt modelId="{D08325CA-EAD2-4D01-A4AA-91D11B60E5B5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29.12.2007 N 964</a:t>
          </a:r>
        </a:p>
      </dgm:t>
    </dgm:pt>
    <dgm:pt modelId="{8406EA48-5A36-43F6-9444-C67F8CE03423}" type="parTrans" cxnId="{4A878A22-95AB-44AF-A868-BFFE34556280}">
      <dgm:prSet/>
      <dgm:spPr/>
      <dgm:t>
        <a:bodyPr/>
        <a:lstStyle/>
        <a:p>
          <a:endParaRPr lang="ru-RU"/>
        </a:p>
      </dgm:t>
    </dgm:pt>
    <dgm:pt modelId="{B72C528F-8D27-4791-B607-5335AC81D52E}" type="sibTrans" cxnId="{4A878A22-95AB-44AF-A868-BFFE34556280}">
      <dgm:prSet/>
      <dgm:spPr/>
      <dgm:t>
        <a:bodyPr/>
        <a:lstStyle/>
        <a:p>
          <a:endParaRPr lang="ru-RU"/>
        </a:p>
      </dgm:t>
    </dgm:pt>
    <dgm:pt modelId="{D9991230-F37E-44A1-86DF-CE6F40D705BF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30.04.2022 N 809 </a:t>
          </a:r>
        </a:p>
      </dgm:t>
    </dgm:pt>
    <dgm:pt modelId="{D654A3BD-779F-46C0-9599-6A641EEE06E4}" type="parTrans" cxnId="{3D211057-2805-40EB-997F-A7E9F4A8F8A5}">
      <dgm:prSet/>
      <dgm:spPr/>
      <dgm:t>
        <a:bodyPr/>
        <a:lstStyle/>
        <a:p>
          <a:endParaRPr lang="ru-RU"/>
        </a:p>
      </dgm:t>
    </dgm:pt>
    <dgm:pt modelId="{20746F5B-06BD-4039-A3D7-57249AC146D4}" type="sibTrans" cxnId="{3D211057-2805-40EB-997F-A7E9F4A8F8A5}">
      <dgm:prSet/>
      <dgm:spPr/>
      <dgm:t>
        <a:bodyPr/>
        <a:lstStyle/>
        <a:p>
          <a:endParaRPr lang="ru-RU"/>
        </a:p>
      </dgm:t>
    </dgm:pt>
    <dgm:pt modelId="{E51467F0-60F1-4700-A972-FF29F39F9A2B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РФ от 28.10.2021 N 1846 </a:t>
          </a:r>
        </a:p>
      </dgm:t>
    </dgm:pt>
    <dgm:pt modelId="{92DAD2C7-A103-45F9-B0F1-8F4CF7D4D708}" type="parTrans" cxnId="{59960388-3991-4B5B-8F1E-684C0B6CA1E1}">
      <dgm:prSet/>
      <dgm:spPr/>
      <dgm:t>
        <a:bodyPr/>
        <a:lstStyle/>
        <a:p>
          <a:endParaRPr lang="ru-RU"/>
        </a:p>
      </dgm:t>
    </dgm:pt>
    <dgm:pt modelId="{CBED2B2F-9C18-47F5-A697-611E37D56ED6}" type="sibTrans" cxnId="{59960388-3991-4B5B-8F1E-684C0B6CA1E1}">
      <dgm:prSet/>
      <dgm:spPr/>
      <dgm:t>
        <a:bodyPr/>
        <a:lstStyle/>
        <a:p>
          <a:endParaRPr lang="ru-RU"/>
        </a:p>
      </dgm:t>
    </dgm:pt>
    <dgm:pt modelId="{E46D0582-A996-45F8-AAD2-EBA9C3FCD663}" type="pres">
      <dgm:prSet presAssocID="{9FE46569-2642-4F53-BF60-B216CEEE66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7897BF-38B4-4AE3-A4A6-903608792105}" type="pres">
      <dgm:prSet presAssocID="{788CE16A-A853-4CE9-B7D3-ADF392807AB1}" presName="node" presStyleLbl="node1" presStyleIdx="0" presStyleCnt="5" custScaleY="154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FCC0D-B173-42CC-AA4A-1A1063E2F437}" type="pres">
      <dgm:prSet presAssocID="{D1A7E56B-0048-4A77-B164-387C480D272B}" presName="sibTrans" presStyleCnt="0"/>
      <dgm:spPr/>
    </dgm:pt>
    <dgm:pt modelId="{984F4F01-6B1B-40FF-A206-C0B9A0E5EF64}" type="pres">
      <dgm:prSet presAssocID="{558B1413-7AB7-492D-A56F-DF5298EF6F9F}" presName="node" presStyleLbl="node1" presStyleIdx="1" presStyleCnt="5" custScaleY="154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1B817-FE3C-42E0-817B-6C6E3784762F}" type="pres">
      <dgm:prSet presAssocID="{1BF72287-1FAE-49C7-B85B-7DD52128BBBF}" presName="sibTrans" presStyleCnt="0"/>
      <dgm:spPr/>
    </dgm:pt>
    <dgm:pt modelId="{5FB226C0-1024-49D8-A927-7E9FE23159BE}" type="pres">
      <dgm:prSet presAssocID="{D9991230-F37E-44A1-86DF-CE6F40D705BF}" presName="node" presStyleLbl="node1" presStyleIdx="2" presStyleCnt="5" custScaleY="154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F1538-9651-459A-8680-306B07D842A8}" type="pres">
      <dgm:prSet presAssocID="{20746F5B-06BD-4039-A3D7-57249AC146D4}" presName="sibTrans" presStyleCnt="0"/>
      <dgm:spPr/>
    </dgm:pt>
    <dgm:pt modelId="{FAB0B20B-E005-44B5-92A8-10EAF58388A1}" type="pres">
      <dgm:prSet presAssocID="{D08325CA-EAD2-4D01-A4AA-91D11B60E5B5}" presName="node" presStyleLbl="node1" presStyleIdx="3" presStyleCnt="5" custScaleY="129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CB181-9423-4D92-9EBF-587D68D68616}" type="pres">
      <dgm:prSet presAssocID="{B72C528F-8D27-4791-B607-5335AC81D52E}" presName="sibTrans" presStyleCnt="0"/>
      <dgm:spPr/>
    </dgm:pt>
    <dgm:pt modelId="{365CBF49-C1B8-41EC-945B-E971B90E6C91}" type="pres">
      <dgm:prSet presAssocID="{E51467F0-60F1-4700-A972-FF29F39F9A2B}" presName="node" presStyleLbl="node1" presStyleIdx="4" presStyleCnt="5" custScaleY="129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49CF33-B6F1-47EA-90E4-96FD721114F5}" srcId="{9FE46569-2642-4F53-BF60-B216CEEE6605}" destId="{558B1413-7AB7-492D-A56F-DF5298EF6F9F}" srcOrd="1" destOrd="0" parTransId="{8C61D1E1-CA55-41C5-8F52-ABAA61C218F7}" sibTransId="{1BF72287-1FAE-49C7-B85B-7DD52128BBBF}"/>
    <dgm:cxn modelId="{144153C1-0CE8-4B8F-87C0-6065C73B3538}" type="presOf" srcId="{558B1413-7AB7-492D-A56F-DF5298EF6F9F}" destId="{984F4F01-6B1B-40FF-A206-C0B9A0E5EF64}" srcOrd="0" destOrd="0" presId="urn:microsoft.com/office/officeart/2005/8/layout/default"/>
    <dgm:cxn modelId="{4A878A22-95AB-44AF-A868-BFFE34556280}" srcId="{9FE46569-2642-4F53-BF60-B216CEEE6605}" destId="{D08325CA-EAD2-4D01-A4AA-91D11B60E5B5}" srcOrd="3" destOrd="0" parTransId="{8406EA48-5A36-43F6-9444-C67F8CE03423}" sibTransId="{B72C528F-8D27-4791-B607-5335AC81D52E}"/>
    <dgm:cxn modelId="{2B38B0E3-1FC1-41D2-8571-528C7CEE8C49}" srcId="{9FE46569-2642-4F53-BF60-B216CEEE6605}" destId="{788CE16A-A853-4CE9-B7D3-ADF392807AB1}" srcOrd="0" destOrd="0" parTransId="{F9AF62C7-5F01-4BD8-997F-28B8C9544A27}" sibTransId="{D1A7E56B-0048-4A77-B164-387C480D272B}"/>
    <dgm:cxn modelId="{D85CEF3A-9D85-446F-A885-3E2F546074AD}" type="presOf" srcId="{9FE46569-2642-4F53-BF60-B216CEEE6605}" destId="{E46D0582-A996-45F8-AAD2-EBA9C3FCD663}" srcOrd="0" destOrd="0" presId="urn:microsoft.com/office/officeart/2005/8/layout/default"/>
    <dgm:cxn modelId="{DDCE78AE-FFD4-4DE4-A3D5-3D3C6C5FCF56}" type="presOf" srcId="{D9991230-F37E-44A1-86DF-CE6F40D705BF}" destId="{5FB226C0-1024-49D8-A927-7E9FE23159BE}" srcOrd="0" destOrd="0" presId="urn:microsoft.com/office/officeart/2005/8/layout/default"/>
    <dgm:cxn modelId="{3D211057-2805-40EB-997F-A7E9F4A8F8A5}" srcId="{9FE46569-2642-4F53-BF60-B216CEEE6605}" destId="{D9991230-F37E-44A1-86DF-CE6F40D705BF}" srcOrd="2" destOrd="0" parTransId="{D654A3BD-779F-46C0-9599-6A641EEE06E4}" sibTransId="{20746F5B-06BD-4039-A3D7-57249AC146D4}"/>
    <dgm:cxn modelId="{59960388-3991-4B5B-8F1E-684C0B6CA1E1}" srcId="{9FE46569-2642-4F53-BF60-B216CEEE6605}" destId="{E51467F0-60F1-4700-A972-FF29F39F9A2B}" srcOrd="4" destOrd="0" parTransId="{92DAD2C7-A103-45F9-B0F1-8F4CF7D4D708}" sibTransId="{CBED2B2F-9C18-47F5-A697-611E37D56ED6}"/>
    <dgm:cxn modelId="{DF560791-28D0-4E90-AFBC-80072D40E98E}" type="presOf" srcId="{E51467F0-60F1-4700-A972-FF29F39F9A2B}" destId="{365CBF49-C1B8-41EC-945B-E971B90E6C91}" srcOrd="0" destOrd="0" presId="urn:microsoft.com/office/officeart/2005/8/layout/default"/>
    <dgm:cxn modelId="{3A428569-B7A4-44AF-B3E0-7F282B5A3F2C}" type="presOf" srcId="{788CE16A-A853-4CE9-B7D3-ADF392807AB1}" destId="{EB7897BF-38B4-4AE3-A4A6-903608792105}" srcOrd="0" destOrd="0" presId="urn:microsoft.com/office/officeart/2005/8/layout/default"/>
    <dgm:cxn modelId="{C637628F-F7DD-48B9-B63C-6BD6E2B180ED}" type="presOf" srcId="{D08325CA-EAD2-4D01-A4AA-91D11B60E5B5}" destId="{FAB0B20B-E005-44B5-92A8-10EAF58388A1}" srcOrd="0" destOrd="0" presId="urn:microsoft.com/office/officeart/2005/8/layout/default"/>
    <dgm:cxn modelId="{061B88CA-C9FB-4E47-9D66-AAE9BF2838FA}" type="presParOf" srcId="{E46D0582-A996-45F8-AAD2-EBA9C3FCD663}" destId="{EB7897BF-38B4-4AE3-A4A6-903608792105}" srcOrd="0" destOrd="0" presId="urn:microsoft.com/office/officeart/2005/8/layout/default"/>
    <dgm:cxn modelId="{E239AA53-0BBC-40FB-9EDE-B541731E1D64}" type="presParOf" srcId="{E46D0582-A996-45F8-AAD2-EBA9C3FCD663}" destId="{A62FCC0D-B173-42CC-AA4A-1A1063E2F437}" srcOrd="1" destOrd="0" presId="urn:microsoft.com/office/officeart/2005/8/layout/default"/>
    <dgm:cxn modelId="{FF06C450-5984-4B5A-A4C2-A43EBA4E09DB}" type="presParOf" srcId="{E46D0582-A996-45F8-AAD2-EBA9C3FCD663}" destId="{984F4F01-6B1B-40FF-A206-C0B9A0E5EF64}" srcOrd="2" destOrd="0" presId="urn:microsoft.com/office/officeart/2005/8/layout/default"/>
    <dgm:cxn modelId="{439B5AD0-5DCE-4CC8-812A-B1312E04845B}" type="presParOf" srcId="{E46D0582-A996-45F8-AAD2-EBA9C3FCD663}" destId="{CCC1B817-FE3C-42E0-817B-6C6E3784762F}" srcOrd="3" destOrd="0" presId="urn:microsoft.com/office/officeart/2005/8/layout/default"/>
    <dgm:cxn modelId="{AD2EFB8B-000C-4FEF-AC81-BBA56BC8555E}" type="presParOf" srcId="{E46D0582-A996-45F8-AAD2-EBA9C3FCD663}" destId="{5FB226C0-1024-49D8-A927-7E9FE23159BE}" srcOrd="4" destOrd="0" presId="urn:microsoft.com/office/officeart/2005/8/layout/default"/>
    <dgm:cxn modelId="{39C1294C-F112-40F0-B217-76EB0B8F7D25}" type="presParOf" srcId="{E46D0582-A996-45F8-AAD2-EBA9C3FCD663}" destId="{378F1538-9651-459A-8680-306B07D842A8}" srcOrd="5" destOrd="0" presId="urn:microsoft.com/office/officeart/2005/8/layout/default"/>
    <dgm:cxn modelId="{38CCE2B7-A2F6-4DFC-A792-021BA9DA93B8}" type="presParOf" srcId="{E46D0582-A996-45F8-AAD2-EBA9C3FCD663}" destId="{FAB0B20B-E005-44B5-92A8-10EAF58388A1}" srcOrd="6" destOrd="0" presId="urn:microsoft.com/office/officeart/2005/8/layout/default"/>
    <dgm:cxn modelId="{265E66F4-B05D-484B-93ED-023D2F6568EA}" type="presParOf" srcId="{E46D0582-A996-45F8-AAD2-EBA9C3FCD663}" destId="{1EFCB181-9423-4D92-9EBF-587D68D68616}" srcOrd="7" destOrd="0" presId="urn:microsoft.com/office/officeart/2005/8/layout/default"/>
    <dgm:cxn modelId="{5E5D27C5-1925-4E5D-8371-3E96637EC6F0}" type="presParOf" srcId="{E46D0582-A996-45F8-AAD2-EBA9C3FCD663}" destId="{365CBF49-C1B8-41EC-945B-E971B90E6C91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AAA8B-CF84-4980-BADF-B35D2E5B8A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3329EE-0E9F-4206-A644-5A0D1B7AC6B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Минздрава России от 31.08.2016 N 646н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718BEC-8FFB-4C6F-8DD9-A72AC06A5B5A}" type="parTrans" cxnId="{824BA9B8-34CE-4797-86F9-BDD6FE026490}">
      <dgm:prSet/>
      <dgm:spPr/>
      <dgm:t>
        <a:bodyPr/>
        <a:lstStyle/>
        <a:p>
          <a:endParaRPr lang="ru-RU"/>
        </a:p>
      </dgm:t>
    </dgm:pt>
    <dgm:pt modelId="{95718B73-EF61-4E6A-BD3E-7450A0ACE065}" type="sibTrans" cxnId="{824BA9B8-34CE-4797-86F9-BDD6FE026490}">
      <dgm:prSet/>
      <dgm:spPr/>
      <dgm:t>
        <a:bodyPr/>
        <a:lstStyle/>
        <a:p>
          <a:endParaRPr lang="ru-RU"/>
        </a:p>
      </dgm:t>
    </dgm:pt>
    <dgm:pt modelId="{D7C4B08B-4920-46B6-BA2C-60726BF092C8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Министерства здравоохранения Российской Федерации от 24.11.2021 № 1093н</a:t>
          </a:r>
        </a:p>
      </dgm:t>
    </dgm:pt>
    <dgm:pt modelId="{D54092A4-BEEB-420B-BB78-A1EE7B9D737C}" type="parTrans" cxnId="{0D4ADA2B-AF04-4082-BD1B-C6532055C237}">
      <dgm:prSet/>
      <dgm:spPr/>
      <dgm:t>
        <a:bodyPr/>
        <a:lstStyle/>
        <a:p>
          <a:endParaRPr lang="ru-RU"/>
        </a:p>
      </dgm:t>
    </dgm:pt>
    <dgm:pt modelId="{7A0DB704-3A24-4E21-8E89-601DCFAF913D}" type="sibTrans" cxnId="{0D4ADA2B-AF04-4082-BD1B-C6532055C237}">
      <dgm:prSet/>
      <dgm:spPr/>
      <dgm:t>
        <a:bodyPr/>
        <a:lstStyle/>
        <a:p>
          <a:endParaRPr lang="ru-RU"/>
        </a:p>
      </dgm:t>
    </dgm:pt>
    <dgm:pt modelId="{0286664C-15C5-4DFD-96BF-94158E3678F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Министерства здравоохранения Российской Федерации от 24.11.2021 № 1094н </a:t>
          </a:r>
        </a:p>
      </dgm:t>
    </dgm:pt>
    <dgm:pt modelId="{922A9712-29A4-4C94-B499-07F534968F0A}" type="parTrans" cxnId="{1C1669D4-E840-458F-9BD9-E2B99140931C}">
      <dgm:prSet/>
      <dgm:spPr/>
      <dgm:t>
        <a:bodyPr/>
        <a:lstStyle/>
        <a:p>
          <a:endParaRPr lang="ru-RU"/>
        </a:p>
      </dgm:t>
    </dgm:pt>
    <dgm:pt modelId="{15735B65-56A4-42C2-A878-18FA9F98B95C}" type="sibTrans" cxnId="{1C1669D4-E840-458F-9BD9-E2B99140931C}">
      <dgm:prSet/>
      <dgm:spPr/>
      <dgm:t>
        <a:bodyPr/>
        <a:lstStyle/>
        <a:p>
          <a:endParaRPr lang="ru-RU"/>
        </a:p>
      </dgm:t>
    </dgm:pt>
    <dgm:pt modelId="{31BEB34F-C988-4CA7-B8E0-9FEE583A00C9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Минздрава России от 26.11.2021 N 1103н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E5AB31-CDA1-4097-87EB-813A3EA6B3C3}" type="parTrans" cxnId="{3BB5E59D-E96C-4EFE-AA9E-82CB036112CF}">
      <dgm:prSet/>
      <dgm:spPr/>
      <dgm:t>
        <a:bodyPr/>
        <a:lstStyle/>
        <a:p>
          <a:endParaRPr lang="ru-RU"/>
        </a:p>
      </dgm:t>
    </dgm:pt>
    <dgm:pt modelId="{E8C2AC56-00E2-4C22-AA28-2A6D022FCE54}" type="sibTrans" cxnId="{3BB5E59D-E96C-4EFE-AA9E-82CB036112CF}">
      <dgm:prSet/>
      <dgm:spPr/>
      <dgm:t>
        <a:bodyPr/>
        <a:lstStyle/>
        <a:p>
          <a:endParaRPr lang="ru-RU"/>
        </a:p>
      </dgm:t>
    </dgm:pt>
    <dgm:pt modelId="{540B8B9E-B88C-43FE-8398-57F1B6F9E1ED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</a:t>
          </a:r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Минздравсоцразвития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РФ от 23.08.2010 N 706н </a:t>
          </a:r>
        </a:p>
      </dgm:t>
    </dgm:pt>
    <dgm:pt modelId="{DD7F9A0A-AF59-4B78-B574-C19E5CE0F65B}" type="parTrans" cxnId="{5218F741-869C-453A-95B7-C83DA64B698D}">
      <dgm:prSet/>
      <dgm:spPr/>
      <dgm:t>
        <a:bodyPr/>
        <a:lstStyle/>
        <a:p>
          <a:endParaRPr lang="ru-RU"/>
        </a:p>
      </dgm:t>
    </dgm:pt>
    <dgm:pt modelId="{EB49DFBE-AA50-42F6-BDCD-905FAA3CD11B}" type="sibTrans" cxnId="{5218F741-869C-453A-95B7-C83DA64B698D}">
      <dgm:prSet/>
      <dgm:spPr/>
      <dgm:t>
        <a:bodyPr/>
        <a:lstStyle/>
        <a:p>
          <a:endParaRPr lang="ru-RU"/>
        </a:p>
      </dgm:t>
    </dgm:pt>
    <dgm:pt modelId="{A5A0ED15-01D1-420F-A138-6A3501BD2801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 Минздрава России от 22.04.2014 N 183н</a:t>
          </a:r>
        </a:p>
      </dgm:t>
    </dgm:pt>
    <dgm:pt modelId="{3C7583CF-4ED1-4FB4-A32D-88C203EBB5D4}" type="parTrans" cxnId="{2A928E31-241F-4513-A287-50C2B7A0017B}">
      <dgm:prSet/>
      <dgm:spPr/>
      <dgm:t>
        <a:bodyPr/>
        <a:lstStyle/>
        <a:p>
          <a:endParaRPr lang="ru-RU"/>
        </a:p>
      </dgm:t>
    </dgm:pt>
    <dgm:pt modelId="{C42B5061-228A-444E-BD35-7E8FFBCA99EC}" type="sibTrans" cxnId="{2A928E31-241F-4513-A287-50C2B7A0017B}">
      <dgm:prSet/>
      <dgm:spPr/>
      <dgm:t>
        <a:bodyPr/>
        <a:lstStyle/>
        <a:p>
          <a:endParaRPr lang="ru-RU"/>
        </a:p>
      </dgm:t>
    </dgm:pt>
    <dgm:pt modelId="{EB6FEC96-6282-4D8E-92E4-79260B48E170}" type="pres">
      <dgm:prSet presAssocID="{CFEAAA8B-CF84-4980-BADF-B35D2E5B8A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1C1CB-6211-4EDA-969D-75FD2BAFEDD4}" type="pres">
      <dgm:prSet presAssocID="{D7C4B08B-4920-46B6-BA2C-60726BF092C8}" presName="node" presStyleLbl="node1" presStyleIdx="0" presStyleCnt="6" custScaleY="14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CDC7C-63FD-4177-9901-747F44733928}" type="pres">
      <dgm:prSet presAssocID="{7A0DB704-3A24-4E21-8E89-601DCFAF913D}" presName="sibTrans" presStyleCnt="0"/>
      <dgm:spPr/>
      <dgm:t>
        <a:bodyPr/>
        <a:lstStyle/>
        <a:p>
          <a:endParaRPr lang="ru-RU"/>
        </a:p>
      </dgm:t>
    </dgm:pt>
    <dgm:pt modelId="{17ABCE2E-46B6-4F23-9E19-040431E95193}" type="pres">
      <dgm:prSet presAssocID="{0286664C-15C5-4DFD-96BF-94158E3678F3}" presName="node" presStyleLbl="node1" presStyleIdx="1" presStyleCnt="6" custScaleY="14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68DF-F36A-473F-B46B-0E56AE6DC70B}" type="pres">
      <dgm:prSet presAssocID="{15735B65-56A4-42C2-A878-18FA9F98B95C}" presName="sibTrans" presStyleCnt="0"/>
      <dgm:spPr/>
      <dgm:t>
        <a:bodyPr/>
        <a:lstStyle/>
        <a:p>
          <a:endParaRPr lang="ru-RU"/>
        </a:p>
      </dgm:t>
    </dgm:pt>
    <dgm:pt modelId="{C22FD588-B9B5-4EB5-B7C2-7309A2D13F2E}" type="pres">
      <dgm:prSet presAssocID="{31BEB34F-C988-4CA7-B8E0-9FEE583A00C9}" presName="node" presStyleLbl="node1" presStyleIdx="2" presStyleCnt="6" custScaleY="1493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14696-E7F9-4EC8-98C2-987BEE6AD324}" type="pres">
      <dgm:prSet presAssocID="{E8C2AC56-00E2-4C22-AA28-2A6D022FCE54}" presName="sibTrans" presStyleCnt="0"/>
      <dgm:spPr/>
      <dgm:t>
        <a:bodyPr/>
        <a:lstStyle/>
        <a:p>
          <a:endParaRPr lang="ru-RU"/>
        </a:p>
      </dgm:t>
    </dgm:pt>
    <dgm:pt modelId="{D8A868F7-EF32-4661-B7CE-DF271E6E2636}" type="pres">
      <dgm:prSet presAssocID="{540B8B9E-B88C-43FE-8398-57F1B6F9E1ED}" presName="node" presStyleLbl="node1" presStyleIdx="3" presStyleCnt="6" custScaleY="13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D2F293-1443-4311-81AA-FE3C9CBFE803}" type="pres">
      <dgm:prSet presAssocID="{EB49DFBE-AA50-42F6-BDCD-905FAA3CD11B}" presName="sibTrans" presStyleCnt="0"/>
      <dgm:spPr/>
      <dgm:t>
        <a:bodyPr/>
        <a:lstStyle/>
        <a:p>
          <a:endParaRPr lang="ru-RU"/>
        </a:p>
      </dgm:t>
    </dgm:pt>
    <dgm:pt modelId="{B5A97E16-351A-4795-951B-A10DB703F0FD}" type="pres">
      <dgm:prSet presAssocID="{553329EE-0E9F-4206-A644-5A0D1B7AC6BD}" presName="node" presStyleLbl="node1" presStyleIdx="4" presStyleCnt="6" custScaleY="13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664CC-9857-4683-BAE2-249E60C8A148}" type="pres">
      <dgm:prSet presAssocID="{95718B73-EF61-4E6A-BD3E-7450A0ACE065}" presName="sibTrans" presStyleCnt="0"/>
      <dgm:spPr/>
      <dgm:t>
        <a:bodyPr/>
        <a:lstStyle/>
        <a:p>
          <a:endParaRPr lang="ru-RU"/>
        </a:p>
      </dgm:t>
    </dgm:pt>
    <dgm:pt modelId="{593D759E-91AA-45B7-BBD5-C05E4086745C}" type="pres">
      <dgm:prSet presAssocID="{A5A0ED15-01D1-420F-A138-6A3501BD2801}" presName="node" presStyleLbl="node1" presStyleIdx="5" presStyleCnt="6" custScaleY="137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C2CA52-DE67-46DB-9D39-B2B21D26FBA8}" type="presOf" srcId="{A5A0ED15-01D1-420F-A138-6A3501BD2801}" destId="{593D759E-91AA-45B7-BBD5-C05E4086745C}" srcOrd="0" destOrd="0" presId="urn:microsoft.com/office/officeart/2005/8/layout/default"/>
    <dgm:cxn modelId="{730F57DE-E92F-4946-965E-AC26A4875DE3}" type="presOf" srcId="{0286664C-15C5-4DFD-96BF-94158E3678F3}" destId="{17ABCE2E-46B6-4F23-9E19-040431E95193}" srcOrd="0" destOrd="0" presId="urn:microsoft.com/office/officeart/2005/8/layout/default"/>
    <dgm:cxn modelId="{3BB5E59D-E96C-4EFE-AA9E-82CB036112CF}" srcId="{CFEAAA8B-CF84-4980-BADF-B35D2E5B8A0A}" destId="{31BEB34F-C988-4CA7-B8E0-9FEE583A00C9}" srcOrd="2" destOrd="0" parTransId="{37E5AB31-CDA1-4097-87EB-813A3EA6B3C3}" sibTransId="{E8C2AC56-00E2-4C22-AA28-2A6D022FCE54}"/>
    <dgm:cxn modelId="{2A928E31-241F-4513-A287-50C2B7A0017B}" srcId="{CFEAAA8B-CF84-4980-BADF-B35D2E5B8A0A}" destId="{A5A0ED15-01D1-420F-A138-6A3501BD2801}" srcOrd="5" destOrd="0" parTransId="{3C7583CF-4ED1-4FB4-A32D-88C203EBB5D4}" sibTransId="{C42B5061-228A-444E-BD35-7E8FFBCA99EC}"/>
    <dgm:cxn modelId="{824BA9B8-34CE-4797-86F9-BDD6FE026490}" srcId="{CFEAAA8B-CF84-4980-BADF-B35D2E5B8A0A}" destId="{553329EE-0E9F-4206-A644-5A0D1B7AC6BD}" srcOrd="4" destOrd="0" parTransId="{4E718BEC-8FFB-4C6F-8DD9-A72AC06A5B5A}" sibTransId="{95718B73-EF61-4E6A-BD3E-7450A0ACE065}"/>
    <dgm:cxn modelId="{5218F741-869C-453A-95B7-C83DA64B698D}" srcId="{CFEAAA8B-CF84-4980-BADF-B35D2E5B8A0A}" destId="{540B8B9E-B88C-43FE-8398-57F1B6F9E1ED}" srcOrd="3" destOrd="0" parTransId="{DD7F9A0A-AF59-4B78-B574-C19E5CE0F65B}" sibTransId="{EB49DFBE-AA50-42F6-BDCD-905FAA3CD11B}"/>
    <dgm:cxn modelId="{1C1669D4-E840-458F-9BD9-E2B99140931C}" srcId="{CFEAAA8B-CF84-4980-BADF-B35D2E5B8A0A}" destId="{0286664C-15C5-4DFD-96BF-94158E3678F3}" srcOrd="1" destOrd="0" parTransId="{922A9712-29A4-4C94-B499-07F534968F0A}" sibTransId="{15735B65-56A4-42C2-A878-18FA9F98B95C}"/>
    <dgm:cxn modelId="{20E88FD5-2262-43F4-9162-A9A4B0291F73}" type="presOf" srcId="{553329EE-0E9F-4206-A644-5A0D1B7AC6BD}" destId="{B5A97E16-351A-4795-951B-A10DB703F0FD}" srcOrd="0" destOrd="0" presId="urn:microsoft.com/office/officeart/2005/8/layout/default"/>
    <dgm:cxn modelId="{6CCF6901-0DDF-4A03-AD2F-EE2458548024}" type="presOf" srcId="{D7C4B08B-4920-46B6-BA2C-60726BF092C8}" destId="{13D1C1CB-6211-4EDA-969D-75FD2BAFEDD4}" srcOrd="0" destOrd="0" presId="urn:microsoft.com/office/officeart/2005/8/layout/default"/>
    <dgm:cxn modelId="{0D4ADA2B-AF04-4082-BD1B-C6532055C237}" srcId="{CFEAAA8B-CF84-4980-BADF-B35D2E5B8A0A}" destId="{D7C4B08B-4920-46B6-BA2C-60726BF092C8}" srcOrd="0" destOrd="0" parTransId="{D54092A4-BEEB-420B-BB78-A1EE7B9D737C}" sibTransId="{7A0DB704-3A24-4E21-8E89-601DCFAF913D}"/>
    <dgm:cxn modelId="{3284C8E9-2B7B-45FC-9DFA-60722800275F}" type="presOf" srcId="{CFEAAA8B-CF84-4980-BADF-B35D2E5B8A0A}" destId="{EB6FEC96-6282-4D8E-92E4-79260B48E170}" srcOrd="0" destOrd="0" presId="urn:microsoft.com/office/officeart/2005/8/layout/default"/>
    <dgm:cxn modelId="{C3C09C90-2969-41A5-99F1-7E19A9B22640}" type="presOf" srcId="{31BEB34F-C988-4CA7-B8E0-9FEE583A00C9}" destId="{C22FD588-B9B5-4EB5-B7C2-7309A2D13F2E}" srcOrd="0" destOrd="0" presId="urn:microsoft.com/office/officeart/2005/8/layout/default"/>
    <dgm:cxn modelId="{AFD1643F-7D2C-4052-93DA-331B77D84EC2}" type="presOf" srcId="{540B8B9E-B88C-43FE-8398-57F1B6F9E1ED}" destId="{D8A868F7-EF32-4661-B7CE-DF271E6E2636}" srcOrd="0" destOrd="0" presId="urn:microsoft.com/office/officeart/2005/8/layout/default"/>
    <dgm:cxn modelId="{C83428AD-09DF-434C-AA4C-F941665D2CD0}" type="presParOf" srcId="{EB6FEC96-6282-4D8E-92E4-79260B48E170}" destId="{13D1C1CB-6211-4EDA-969D-75FD2BAFEDD4}" srcOrd="0" destOrd="0" presId="urn:microsoft.com/office/officeart/2005/8/layout/default"/>
    <dgm:cxn modelId="{EA86C26B-8D1F-467F-A5BA-F8BAE15EF37F}" type="presParOf" srcId="{EB6FEC96-6282-4D8E-92E4-79260B48E170}" destId="{4ABCDC7C-63FD-4177-9901-747F44733928}" srcOrd="1" destOrd="0" presId="urn:microsoft.com/office/officeart/2005/8/layout/default"/>
    <dgm:cxn modelId="{9BB9A19B-0D07-488F-B37F-F8D22839207E}" type="presParOf" srcId="{EB6FEC96-6282-4D8E-92E4-79260B48E170}" destId="{17ABCE2E-46B6-4F23-9E19-040431E95193}" srcOrd="2" destOrd="0" presId="urn:microsoft.com/office/officeart/2005/8/layout/default"/>
    <dgm:cxn modelId="{3D35EDE7-1F69-40E3-A2CA-81878974D755}" type="presParOf" srcId="{EB6FEC96-6282-4D8E-92E4-79260B48E170}" destId="{438D68DF-F36A-473F-B46B-0E56AE6DC70B}" srcOrd="3" destOrd="0" presId="urn:microsoft.com/office/officeart/2005/8/layout/default"/>
    <dgm:cxn modelId="{065F668B-1874-4D9E-9932-6AB06E4F3724}" type="presParOf" srcId="{EB6FEC96-6282-4D8E-92E4-79260B48E170}" destId="{C22FD588-B9B5-4EB5-B7C2-7309A2D13F2E}" srcOrd="4" destOrd="0" presId="urn:microsoft.com/office/officeart/2005/8/layout/default"/>
    <dgm:cxn modelId="{7803F24A-E387-4E4E-B183-8D7A5D8251E4}" type="presParOf" srcId="{EB6FEC96-6282-4D8E-92E4-79260B48E170}" destId="{CD614696-E7F9-4EC8-98C2-987BEE6AD324}" srcOrd="5" destOrd="0" presId="urn:microsoft.com/office/officeart/2005/8/layout/default"/>
    <dgm:cxn modelId="{7F2C8795-E60C-4C7F-A3E7-F161E162288C}" type="presParOf" srcId="{EB6FEC96-6282-4D8E-92E4-79260B48E170}" destId="{D8A868F7-EF32-4661-B7CE-DF271E6E2636}" srcOrd="6" destOrd="0" presId="urn:microsoft.com/office/officeart/2005/8/layout/default"/>
    <dgm:cxn modelId="{2454CD43-889E-4AEC-9F6F-3439F3D79D34}" type="presParOf" srcId="{EB6FEC96-6282-4D8E-92E4-79260B48E170}" destId="{A0D2F293-1443-4311-81AA-FE3C9CBFE803}" srcOrd="7" destOrd="0" presId="urn:microsoft.com/office/officeart/2005/8/layout/default"/>
    <dgm:cxn modelId="{3F0D5602-E0B8-451C-B46A-3009129ABEB3}" type="presParOf" srcId="{EB6FEC96-6282-4D8E-92E4-79260B48E170}" destId="{B5A97E16-351A-4795-951B-A10DB703F0FD}" srcOrd="8" destOrd="0" presId="urn:microsoft.com/office/officeart/2005/8/layout/default"/>
    <dgm:cxn modelId="{98EB9B93-CFA7-4067-A7F3-3059DE53FCFF}" type="presParOf" srcId="{EB6FEC96-6282-4D8E-92E4-79260B48E170}" destId="{1D0664CC-9857-4683-BAE2-249E60C8A148}" srcOrd="9" destOrd="0" presId="urn:microsoft.com/office/officeart/2005/8/layout/default"/>
    <dgm:cxn modelId="{B7EB2ED7-BBB8-42B3-8B33-19182A96BA1F}" type="presParOf" srcId="{EB6FEC96-6282-4D8E-92E4-79260B48E170}" destId="{593D759E-91AA-45B7-BBD5-C05E4086745C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95D1-ED97-4C8E-8039-C1A49A1CF820}" type="datetimeFigureOut">
              <a:rPr lang="ru-RU" smtClean="0"/>
              <a:pPr/>
              <a:t>11.03.2023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A044A-DF11-4381-BE72-805B9DABE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0FFE4-8EF7-4CE3-B1B5-5B78B41514E5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D8C62-C103-4578-A9A8-4901FA0C2362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50F79-5D43-41A1-B7C7-199022829DA7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0D272-61B3-440D-B17C-6DAC239D3E32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A27F-8B7B-4048-87E3-B2FEBDCEC211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F028-83E6-4066-8113-11ABDF5D908C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9EEBC-0279-4F3E-A008-A67B78884CE0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8742-92C1-42C0-944A-D69EDCB85118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E8C46-508B-4650-9D3C-FB548FE61808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D6A6-347B-4F10-B1A2-82B93CB933C2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68D-0D28-4CED-968A-46FE3A660061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97347-E44E-4732-ACE4-999B50696939}" type="datetime1">
              <a:rPr lang="ru-RU" smtClean="0"/>
              <a:pPr/>
              <a:t>11.03.2023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8DBEE-D21E-40E4-8430-245746644D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642937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Федеральное государственное бюджетное образовательное учреждение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 «Красноярский государственный медицинский университет 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профессора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В.Ф.Войно-Ясенецкого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 Предметно-количественный учет лекарственных средств</a:t>
            </a:r>
          </a:p>
          <a:p>
            <a:pPr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  </a:t>
            </a:r>
          </a:p>
          <a:p>
            <a:pPr algn="ctr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Хилько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Юлия Германовна</a:t>
            </a:r>
          </a:p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Шмырина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Инна Александровна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Горизонтальный свиток 15"/>
          <p:cNvSpPr/>
          <p:nvPr/>
        </p:nvSpPr>
        <p:spPr>
          <a:xfrm>
            <a:off x="214282" y="5286388"/>
            <a:ext cx="8643998" cy="1143008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285720" y="4500570"/>
            <a:ext cx="6072230" cy="642942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214282" y="3143248"/>
            <a:ext cx="6286544" cy="1143008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42844" y="1357298"/>
            <a:ext cx="8858312" cy="1643074"/>
          </a:xfrm>
          <a:prstGeom prst="horizont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ЛС подлежащие предметно-количественному учету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12"/>
            <a:ext cx="8643998" cy="5214998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Лекарственные средства - включенные 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перечня наркотических средств, психотропных веществ и 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прекурсоров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Лекарственные средства - внесенные в списки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сильнодействующих и ядовитых веществ.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Комбинированные лекарственные препараты.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Иные лекарственные средства, подлежащие предметно-количественному учету: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Циклопенталат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Отпуск  препаратов подлежащих предметно-количественному учету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4286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3 – Рецепт в розничном отделе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aly\Desktop\20230125_1857016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4214842" cy="49292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3" name="Picture 2" descr="C:\Users\yaly\Desktop\20230125_1857119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85860"/>
            <a:ext cx="3857652" cy="49292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786050" y="3071810"/>
            <a:ext cx="1714512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Отпуска препаратов подлежащих предметно-количественному учету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15082"/>
            <a:ext cx="8229600" cy="42862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4 - Рецепт в льготном отделе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aly\Desktop\20230129_1030027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57216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Учет движения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8258204" cy="214313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Журналы регистрации должны быть сброшюрованы, пронумерованы и скреплены подписью руководителя юридического лица и печатью юридического лица. Ответственный, за ведение и хранение журналов, назначается руководителем организации.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34" y="6215082"/>
            <a:ext cx="8186766" cy="4286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5 - Журнал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yaly\Desktop\6ilOrIR5vW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14686"/>
            <a:ext cx="5000660" cy="304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85720" y="1214422"/>
            <a:ext cx="8572560" cy="12144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Прекурсоры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3"/>
            <a:ext cx="8329642" cy="15716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Постановлению Правительства РФ от 28.10.2021 N 1846.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Исключения: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диэтиловый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эфир, перманганат калия, ацетона, серной кислоты и так далее.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14348" y="6357958"/>
            <a:ext cx="7972452" cy="5000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Журнал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yaly\Desktop\Рисун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2500306"/>
            <a:ext cx="8913813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58" y="4214818"/>
            <a:ext cx="7786742" cy="150019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7158" y="2786058"/>
            <a:ext cx="8429684" cy="10715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643050"/>
            <a:ext cx="6929486" cy="7858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Правила организации ПКУ определяются большим количеством нормативных актов.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устройству и эксплуатации помещений хранения наркотических, психотропных и сильнодействующие препаратов особые. 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2022 году в силу вступил новый  Приказ Министерства здравоохранения Российской Федерации от 24.11.2021 № 1093н, а также ряд других документов, которые утвердили новые правила отпуска.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yaly\Desktop\1647983955_20-kartinkin-net-p-kartinki-dlya-delovoi-prezentatsii-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154" y="1500174"/>
            <a:ext cx="7634936" cy="41434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643050"/>
            <a:ext cx="3929090" cy="435771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Сфера обращения лекарственных средств,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подлежащих, предметно-количественному учету, остается зоной повышенного риска.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исследования и задачи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Изучение оформления рецептов и правила отпуска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лекарственных средств, подлежащих предметно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количественному учету в аптечных и медицинских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организациях.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Изучение нормативной документации, связанной с обращением лекарственных средств, подлежащих предметно - количественному учету.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Изучить требования к устройству и эксплуатации помещений хранения лекарственных средств, подлежащих предметно-количественному учету.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Изучение правил отпуска препаратов из аптек, состоящих на предметно-количественном учете.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Методология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42928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Объект: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предметно-количественный учет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лекарственных средств.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обращение лекарственных средств, подлежащих предметно-количественному учету в аптеке.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 исследования: теоретический - изучение литературы по проблеме, анализ полученной информации, обобщение, описание.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yaly\Desktop\1614558370_71-p-chelovechki-na-belom-fone-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857629"/>
            <a:ext cx="2286016" cy="2457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357298"/>
          <a:ext cx="8258204" cy="476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1472" y="6072206"/>
            <a:ext cx="8115328" cy="5000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1 - Постановления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285860"/>
          <a:ext cx="8329642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00034" y="6286520"/>
            <a:ext cx="8186766" cy="35719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Рисунок 2-Приказы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Хранения препаратов, подлежащих предметно-количественному учету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214282" y="1245888"/>
          <a:ext cx="8715436" cy="51120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53227"/>
                <a:gridCol w="4857064"/>
                <a:gridCol w="2905145"/>
              </a:tblGrid>
              <a:tr h="884782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хранения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278017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Производители, оптовики,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резерв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Производят и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перерабатывают НС и ПВ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78017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Помещения аптечных и</a:t>
                      </a:r>
                    </a:p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ветеринарных</a:t>
                      </a:r>
                      <a:r>
                        <a:rPr lang="ru-RU" sz="2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аптечных</a:t>
                      </a:r>
                    </a:p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Трех и шести</a:t>
                      </a:r>
                    </a:p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месячный запас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71254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Помещения медицинских и</a:t>
                      </a:r>
                    </a:p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ветеринарных организаций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Пятнадцатидневный состав НС и ПВ списка II и месячный запас ПВ Списка III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Хранения препаратов, подлежащих предметно-количественному учету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491620"/>
          <a:ext cx="8329642" cy="45091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1032"/>
                <a:gridCol w="4642063"/>
                <a:gridCol w="2776547"/>
              </a:tblGrid>
              <a:tr h="2842724">
                <a:tc>
                  <a:txBody>
                    <a:bodyPr/>
                    <a:lstStyle/>
                    <a:p>
                      <a:pPr algn="just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Помещения медицинских и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ветеринарных организаций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Трехдневный запас НС и ПВ, а также хранение неиспользованных НС, принятых от родственников умерших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666424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Помещения обособленных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подразделений медицинских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организаций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Месячный запас НС и ПВ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873" marR="44873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6072206"/>
            <a:ext cx="8258204" cy="5715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1-Характеристика категорий помещения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Специальные требования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181476" cy="5400676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1) Списки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 указанием  высших разовых и высших суточных доз.</a:t>
            </a: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2) Таблицы противоядий при отравлениях.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3) Хранение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фармацевтических субстанций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осуществляться в </a:t>
            </a: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штанглазах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, помещенных в запирающиеся сейфы, с указанием высших разовых и высших суточных доз.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285860"/>
            <a:ext cx="4214842" cy="457203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4) Запрещается хранение</a:t>
            </a: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в случае отсутствия на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упаковке: этикетки,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содержащей обозначения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"Внутреннее", "Наружное",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"Глазные капли", "Глазные мази", "Для инъекций" и иные обозначения, характеризующие наименование лекарственной формы или способ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применения;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BEE-D21E-40E4-8430-245746644D5F}" type="slidenum"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642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Актуальность </vt:lpstr>
      <vt:lpstr>Цель исследования и задачи</vt:lpstr>
      <vt:lpstr>Методология</vt:lpstr>
      <vt:lpstr>Нормативные документы</vt:lpstr>
      <vt:lpstr>Нормативные документы</vt:lpstr>
      <vt:lpstr>Хранения препаратов, подлежащих предметно-количественному учету </vt:lpstr>
      <vt:lpstr>Хранения препаратов, подлежащих предметно-количественному учету</vt:lpstr>
      <vt:lpstr>Специальные требования </vt:lpstr>
      <vt:lpstr>ЛС подлежащие предметно-количественному учету</vt:lpstr>
      <vt:lpstr>Отпуск  препаратов подлежащих предметно-количественному учету </vt:lpstr>
      <vt:lpstr>Отпуска препаратов подлежащих предметно-количественному учету</vt:lpstr>
      <vt:lpstr>Учет движения</vt:lpstr>
      <vt:lpstr>Прекурсоры</vt:lpstr>
      <vt:lpstr>Выводы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yaly</dc:creator>
  <cp:lastModifiedBy>yaly</cp:lastModifiedBy>
  <cp:revision>76</cp:revision>
  <dcterms:created xsi:type="dcterms:W3CDTF">2023-01-19T06:43:56Z</dcterms:created>
  <dcterms:modified xsi:type="dcterms:W3CDTF">2023-03-11T09:37:05Z</dcterms:modified>
</cp:coreProperties>
</file>