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7" r:id="rId4"/>
    <p:sldId id="258" r:id="rId5"/>
    <p:sldId id="259" r:id="rId6"/>
    <p:sldId id="265" r:id="rId7"/>
    <p:sldId id="263" r:id="rId8"/>
    <p:sldId id="264" r:id="rId9"/>
    <p:sldId id="262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3" d="100"/>
          <a:sy n="73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BCA83B7-093C-42C8-9A5E-C94122BF203B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8964F90-D5A5-467A-BCD5-F6D14EFC0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AC98C-FC75-4FCC-9035-122FD7FB011B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CE748-5C1E-4072-827F-DF0AFF766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04A68-8B68-479F-A76D-013E5A08317F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F3EC-2BBA-4C96-9C9C-A2356491D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C69E-2390-44D0-B9AE-C4825CC09E3C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E86E-D1F8-4DE3-956B-CCD4E4967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14FEBE-FC10-4A44-9378-DCD2C869856B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89124A-CB4F-404A-84A8-75092EEA9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45F228-CD11-4495-B22C-7BAB28426850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347E4E-DFA3-4DCC-9D1E-7E1B4FBDF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D2A086-0238-4052-8D5F-C8D98B44F3A5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4CB58C-74AF-4F9A-8F44-3DCF2AAB1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BA69C1-7A60-4051-8B84-C177877320AB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EC52FA-00F8-4C6B-AFFD-AC5A5C972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B8CB-F3F7-4337-9016-FE5E23F2E6E3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B0AF8-3EC3-4072-B935-EE3861DC7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6FA2D9-E5B7-4811-9C61-F7679ACAD260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E3A433-000D-4CB7-97E5-FD933C59A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0F6649-9177-4729-9C9D-4B19C6CF1E89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60C1A4E-0775-40F6-B00F-615D7B78B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BA62A32-C55E-46D0-A835-F0C770C18C3A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8DEC1A4-F742-498D-92E6-24F932A9F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700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1844675"/>
            <a:ext cx="8280400" cy="4824413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endParaRPr lang="ru-RU" sz="3200" smtClean="0"/>
          </a:p>
          <a:p>
            <a:pPr marR="0" algn="ctr">
              <a:lnSpc>
                <a:spcPct val="90000"/>
              </a:lnSpc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«Вред курения»</a:t>
            </a:r>
          </a:p>
          <a:p>
            <a:pPr marR="0">
              <a:lnSpc>
                <a:spcPct val="90000"/>
              </a:lnSpc>
            </a:pPr>
            <a:endParaRPr lang="ru-RU" sz="3200" smtClean="0"/>
          </a:p>
          <a:p>
            <a:pPr marR="0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Выполнила студентка 410(2)</a:t>
            </a:r>
          </a:p>
          <a:p>
            <a:pPr marR="0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«Сестринское дело»</a:t>
            </a:r>
          </a:p>
          <a:p>
            <a:pPr marR="0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Анищенко С.А</a:t>
            </a:r>
          </a:p>
          <a:p>
            <a:pPr marR="0">
              <a:lnSpc>
                <a:spcPct val="90000"/>
              </a:lnSpc>
            </a:pPr>
            <a:endParaRPr lang="ru-RU" sz="1600" smtClean="0">
              <a:latin typeface="Arial" charset="0"/>
            </a:endParaRPr>
          </a:p>
          <a:p>
            <a:pPr marR="0">
              <a:lnSpc>
                <a:spcPct val="90000"/>
              </a:lnSpc>
            </a:pPr>
            <a:endParaRPr lang="ru-RU" sz="1600" smtClean="0"/>
          </a:p>
          <a:p>
            <a:pPr marR="0">
              <a:lnSpc>
                <a:spcPct val="90000"/>
              </a:lnSpc>
            </a:pPr>
            <a:endParaRPr lang="ru-RU" sz="1600" smtClean="0"/>
          </a:p>
          <a:p>
            <a:pPr marR="0">
              <a:lnSpc>
                <a:spcPct val="90000"/>
              </a:lnSpc>
            </a:pPr>
            <a:endParaRPr lang="ru-RU" sz="1600" smtClean="0"/>
          </a:p>
          <a:p>
            <a:pPr marR="0" algn="ctr">
              <a:lnSpc>
                <a:spcPct val="90000"/>
              </a:lnSpc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Красноярск</a:t>
            </a:r>
          </a:p>
          <a:p>
            <a:pPr marR="0" algn="ctr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2015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42988" y="188913"/>
            <a:ext cx="741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chemeClr val="tx2"/>
                </a:solidFill>
                <a:latin typeface="Times New Roman" pitchFamily="18" charset="0"/>
              </a:rPr>
              <a:t>Красноярский государственный медицинский университет им. Проф. В.Ф. Войно-Ясенецкого</a:t>
            </a:r>
          </a:p>
          <a:p>
            <a:pPr algn="ctr"/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  <a:p>
            <a:pPr algn="ctr"/>
            <a:r>
              <a:rPr lang="ru-RU" sz="2000">
                <a:solidFill>
                  <a:schemeClr val="tx2"/>
                </a:solidFill>
                <a:latin typeface="Times New Roman" pitchFamily="18" charset="0"/>
              </a:rPr>
              <a:t>Фармацевтический колледж</a:t>
            </a:r>
            <a:endParaRPr lang="en-US" sz="20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Курящие женщины чаще бывают бесплодными, беременность у них наступает реже, чем у некурящих. Кроме этого, у первых быстрее наступает менопауза. Это свидетельствует о том, что курение неблагоприятно влияет на функции яичников. У курящих женщин несколько повышен риск спонтанного аборта, кровотечения во время беременности. Курящие женщины в несколько раз быстрее стареют, чем некурящие.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Влияние курения на здоровье женщины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Масса тела ребенка, рожденного курящей матерью, примерно на 200 грамм меньше, чем у не курящей. У детей, рожденных курящими женщинами, несколько чаще риск смерти в раннем возрасте. </a:t>
            </a: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Это связано</a:t>
            </a: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с ослаблением и </a:t>
            </a: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задержкой развития </a:t>
            </a: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плода из-за токсинов</a:t>
            </a: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входящих в состав сигарет</a:t>
            </a:r>
            <a:r>
              <a:rPr lang="ru-RU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Влияние курение на развитие плода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Рисунок 3" descr="images (4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284538"/>
            <a:ext cx="3889375" cy="2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179388" y="1125538"/>
            <a:ext cx="8964612" cy="57324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Дым сигарет имеет отвратительный запах, который прочно въедается в одежду, пропитывает кожу и дыхание. У вас есть все шансы приобрести желто-серые зубы, дурной запах изо рта, от которого не избавят ни полоскания, ни жвачка - целовать курильщика, все равно, что вылизывать пепельницу. Кожа рук и лица, из-за никотина,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приобретет желто-серый цвет.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Кожа лица будет напоминать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морщинистое печеное яблоко.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Кожа, зубы, дыхание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Рисунок 3" descr="images (3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716338"/>
            <a:ext cx="3240088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435975" cy="511175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 результатам исследований Колумбийского Университета (Нью-Йорк) выявлен новый вредный эффект от курения: беспричинный страх. Тинэйджеры, которые выкуривают в день больше одной пачки сигарет, подвержены приступам беспричинной паники в 15 раз больше, чем их некурящие сверстники.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Паника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Рисунок 3" descr="images (1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4076700"/>
            <a:ext cx="4537075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Ученые из Университета 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Вейля показали, что у 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курильщиков нарушается</a:t>
            </a: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регуляция кожного 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кровотока, из-за чего</a:t>
            </a: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они чаще, чем другие</a:t>
            </a: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люди, страдают от</a:t>
            </a: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переохлаждения.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Курение ведет к переохлаждениям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Рисунок 3" descr="images (10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76475"/>
            <a:ext cx="41925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57332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Почему же люди, несмотря на очевидный вред курения, продолжают соблазняться курением? Почему они забывают, что именно действия табака приводят к разрывам сосудов, инфарктам, ампутациям, и т.п.? Было бы большим упрощением проблемы сказать, что это происходит по тому, что они не дают себе отчета в том, что они делают…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сигареты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страдают люди, употребляющие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никатин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Рак легких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Хронический бронхит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Болезни сердца и сосудов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Влияние курения на половую функцию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Влияние курение на здоровье женщины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Влияние курение на развитие плода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Кожа, зубы, дыхание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Паника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Курение ведет к переохлаждениям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>
              <a:buFont typeface="Wingdings 3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Курение - одна из глобальных угроз здоровью и благополучию населения планеты. Ежегодно от связанных с курением болезней умирают более 5 миллионов человек. Каждые восемь секунд в мире преждевременно умирает курильщик. Пока вы это читали умер один курильщик…</a:t>
            </a:r>
          </a:p>
        </p:txBody>
      </p:sp>
      <p:pic>
        <p:nvPicPr>
          <p:cNvPr id="15362" name="Рисунок 3" descr="images (7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3284538"/>
            <a:ext cx="3587750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Никотин – алкалоид, содержащийся в листьях и стеблях табака. При курении вдыхается с дымом, через легкие попадает в кровяное русло, преодолевает гематоэнцефалический барьер и через несколько секунд попадает в центральную нервную систему. Другой точкой приложения действия никотина являются вегетативные ганглии. Окись углерода (угарный газ) является весьма токсичным компонентом табачного дыма. Механизм патогенного действия окиси углерода достаточно прост: вступая в связь с гемоглобином, окись углерода образует соединение карбоксигемоглобин. Он препятствует нормальной доставке кислорода к органам и тканям, в результате чего развивается хроническое кислородное голодание. Аммиак и табачный деготь (смолы) при сгорании табака попадают в трахею, бронхи и легкие. Аммиак растворяется во влажных слизистых оболочках верхних дыхательных путей, превращаясь в нашатырный спирт, раздражающий слизистую и вызывающий ее повышенную секрецию. Итог постоянного раздражения – кашель, бронхит, повышенная чувствительность к воспалительным инфекциям и аллергическим заболеваниям. Причем, наряду с самим курильщиком, страдают и «принудительные» курильщики: они получают огромную дозу вредных веществ.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cs typeface="Traditional Arabic" pitchFamily="18" charset="-78"/>
              </a:rPr>
              <a:t>С</a:t>
            </a:r>
            <a:r>
              <a:rPr lang="ru-RU" sz="3200" dirty="0" smtClean="0">
                <a:latin typeface="+mn-lt"/>
                <a:cs typeface="Traditional Arabic" pitchFamily="18" charset="-78"/>
              </a:rPr>
              <a:t>одержание сигареты</a:t>
            </a:r>
            <a:endParaRPr lang="ru-RU" sz="3200" dirty="0">
              <a:latin typeface="+mn-lt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32271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Чем страдают люди, употребляющие никотин?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Рисунок 3" descr="images (5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88913"/>
            <a:ext cx="2519362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4" descr="images (8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221163"/>
            <a:ext cx="32575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250825" y="1268413"/>
            <a:ext cx="8435975" cy="50403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Курение причина трети всех смертей от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злокачественных заболеваний, опухолей.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Если вы ежедневно выкуриваете более 10 сигарет, то тем самым в 24 раза повышаете вероятность заболеть раком легкого.</a:t>
            </a:r>
          </a:p>
          <a:p>
            <a:pPr>
              <a:buFont typeface="Wingdings 3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Легкие некурящего 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Легкие курильщика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Рак легких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Рисунок 3" descr="images (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3500438"/>
            <a:ext cx="4248150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При этом заболевании дыхательные пути, ведущие к легким, сужены и повреждены, а большая часть легочной ткани разрушена. К моменту, когда появляется отдышка, почти вся поверхность слизистой бронхов разрушена.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Хронический бронхит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Рисунок 3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933825"/>
            <a:ext cx="36512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Причиной умерших внезапной смертью людей, на фоне общего благополучия, 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является спазм сосудов в 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результате курения и как 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следствие ишемической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болезни сердца (ИБС).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Курящие люди в два раза 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чаще умирают, чем не курящие</a:t>
            </a:r>
            <a:r>
              <a:rPr lang="ru-RU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Болезни сердца и сосудов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Рисунок 3" descr="images (9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2349500"/>
            <a:ext cx="2740025" cy="40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 3 раза чаще встречаются случаи импотенции у мужчин по сравнению с не курящими.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Фригидные женщины среди курящих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в 2,5 раза чаще встречаются по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сравнению с некурящими.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Это связано с тем, что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никотин способствует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сужению сосудов половых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органов</a:t>
            </a:r>
            <a:r>
              <a:rPr lang="ru-RU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Влияние курения на половую функцию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Рисунок 3" descr="images 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500438"/>
            <a:ext cx="4033837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578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15</vt:i4>
      </vt:variant>
    </vt:vector>
  </HeadingPairs>
  <TitlesOfParts>
    <vt:vector size="30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  «Сестринское дело» отделение</dc:title>
  <dc:creator>Колькина дочка</dc:creator>
  <cp:lastModifiedBy>ядвига</cp:lastModifiedBy>
  <cp:revision>8</cp:revision>
  <dcterms:created xsi:type="dcterms:W3CDTF">2014-11-06T15:05:31Z</dcterms:created>
  <dcterms:modified xsi:type="dcterms:W3CDTF">2015-03-04T11:33:04Z</dcterms:modified>
</cp:coreProperties>
</file>