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0FBA-992E-45C2-8B2B-D2384D9D91A3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951F-0C39-483E-91CC-56B604D38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780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0FBA-992E-45C2-8B2B-D2384D9D91A3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951F-0C39-483E-91CC-56B604D38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580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0FBA-992E-45C2-8B2B-D2384D9D91A3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951F-0C39-483E-91CC-56B604D3817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36290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0FBA-992E-45C2-8B2B-D2384D9D91A3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951F-0C39-483E-91CC-56B604D38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141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0FBA-992E-45C2-8B2B-D2384D9D91A3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951F-0C39-483E-91CC-56B604D3817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6033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0FBA-992E-45C2-8B2B-D2384D9D91A3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951F-0C39-483E-91CC-56B604D38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486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0FBA-992E-45C2-8B2B-D2384D9D91A3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951F-0C39-483E-91CC-56B604D38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9311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0FBA-992E-45C2-8B2B-D2384D9D91A3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951F-0C39-483E-91CC-56B604D38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03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0FBA-992E-45C2-8B2B-D2384D9D91A3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951F-0C39-483E-91CC-56B604D38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11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0FBA-992E-45C2-8B2B-D2384D9D91A3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951F-0C39-483E-91CC-56B604D38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347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0FBA-992E-45C2-8B2B-D2384D9D91A3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951F-0C39-483E-91CC-56B604D38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539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0FBA-992E-45C2-8B2B-D2384D9D91A3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951F-0C39-483E-91CC-56B604D38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474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0FBA-992E-45C2-8B2B-D2384D9D91A3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951F-0C39-483E-91CC-56B604D38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959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0FBA-992E-45C2-8B2B-D2384D9D91A3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951F-0C39-483E-91CC-56B604D38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332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0FBA-992E-45C2-8B2B-D2384D9D91A3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951F-0C39-483E-91CC-56B604D38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410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0FBA-992E-45C2-8B2B-D2384D9D91A3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951F-0C39-483E-91CC-56B604D38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043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B0FBA-992E-45C2-8B2B-D2384D9D91A3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A8951F-0C39-483E-91CC-56B604D38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524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b="1"/>
              <a:t>Сравнение </a:t>
            </a:r>
            <a:r>
              <a:rPr lang="ru-RU" sz="3600" b="1" smtClean="0"/>
              <a:t>и </a:t>
            </a:r>
            <a:r>
              <a:rPr lang="ru-RU" sz="3600" b="1" dirty="0"/>
              <a:t>обзор медицинских информационных систем (МИС)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91497" y="4050833"/>
            <a:ext cx="2482505" cy="1096899"/>
          </a:xfrm>
        </p:spPr>
        <p:txBody>
          <a:bodyPr/>
          <a:lstStyle/>
          <a:p>
            <a:r>
              <a:rPr lang="ru-RU" dirty="0" smtClean="0"/>
              <a:t>Выполнил: </a:t>
            </a:r>
            <a:r>
              <a:rPr lang="ru-RU" dirty="0" err="1" smtClean="0"/>
              <a:t>Тепляшин</a:t>
            </a:r>
            <a:r>
              <a:rPr lang="ru-RU" dirty="0" smtClean="0"/>
              <a:t> В.В. 112 </a:t>
            </a:r>
            <a:r>
              <a:rPr lang="ru-RU" dirty="0" err="1" smtClean="0"/>
              <a:t>леч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3972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Медицинская информационная система «Авиценна»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Это универсальная компьютерная программа, предназначенная для клиник любого масштаба – от небольшого частного центра до крупного стационара. Мы знаем, что каждая клиника уникальна, поэтому любой проект для нас индивидуален. Заметная часть работы по внедрению информационной системы — это обследование учреждения, изучение его особенностей. Мы обсуждаем с руководством, как можно улучшить те или иные процессы, чётко распределить ответственность, устранить почву для злоупотреблений или просто бессмысленной траты денег и времени. Только так мы все вместе можем создать клинику, эффективность которой ощущается и руководством, и сотрудниками, и пациентами. </a:t>
            </a:r>
          </a:p>
        </p:txBody>
      </p:sp>
    </p:spTree>
    <p:extLst>
      <p:ext uri="{BB962C8B-B14F-4D97-AF65-F5344CB8AC3E}">
        <p14:creationId xmlns:p14="http://schemas.microsoft.com/office/powerpoint/2010/main" val="2385957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Преимущества МИС «Авиценна»</a:t>
            </a:r>
            <a:br>
              <a:rPr lang="ru-RU" b="1" dirty="0"/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23102" y="1848298"/>
            <a:ext cx="4342357" cy="388143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1865342"/>
            <a:ext cx="5019675" cy="432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454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422256"/>
            <a:ext cx="4514850" cy="44291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5668" y="1485640"/>
            <a:ext cx="4895850" cy="408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589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Clinic365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Clinic365</a:t>
            </a:r>
            <a:r>
              <a:rPr lang="ru-RU" dirty="0"/>
              <a:t> — это специализированное CRM решение для медицины. Clinic365 разработана специально для коммерческих клиник и включает все необходимые функции медицинской информационной системы.</a:t>
            </a:r>
          </a:p>
          <a:p>
            <a:r>
              <a:rPr lang="ru-RU" dirty="0"/>
              <a:t>Важной особенностью Clinic365 является встроенный CRM модуль. Это ставит пациента в центр работы системы. Карточка пациента содержит кроме медицинской информации всю историю контактов с пациентом и информацию о его предпочтениях. Clinic365 включает CRM модули для управления контакт-центром, SMS и </a:t>
            </a:r>
            <a:r>
              <a:rPr lang="ru-RU" dirty="0" err="1"/>
              <a:t>email</a:t>
            </a:r>
            <a:r>
              <a:rPr lang="ru-RU" dirty="0"/>
              <a:t> рассылками, маркетинговыми акциями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5844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Основные преимущества Clinic365:</a:t>
            </a:r>
            <a:endParaRPr lang="ru-RU" dirty="0"/>
          </a:p>
          <a:p>
            <a:r>
              <a:rPr lang="ru-RU" dirty="0"/>
              <a:t>1. Интегрированный CRM модуль для увеличения продаж и лояльности пациентов.</a:t>
            </a:r>
            <a:br>
              <a:rPr lang="ru-RU" dirty="0"/>
            </a:br>
            <a:r>
              <a:rPr lang="ru-RU" dirty="0"/>
              <a:t>2. Удобный интерфейс для автоматизации бизнес задач вашей клиники.</a:t>
            </a:r>
            <a:br>
              <a:rPr lang="ru-RU" dirty="0"/>
            </a:br>
            <a:r>
              <a:rPr lang="ru-RU" dirty="0"/>
              <a:t>3. Мощные аналитические возможности для руководителей всех уровней.</a:t>
            </a:r>
            <a:br>
              <a:rPr lang="ru-RU" dirty="0"/>
            </a:br>
            <a:r>
              <a:rPr lang="ru-RU" dirty="0"/>
              <a:t>4. Дистанционная установка и обучение за 7 дней.</a:t>
            </a:r>
            <a:br>
              <a:rPr lang="ru-RU" dirty="0"/>
            </a:br>
            <a:r>
              <a:rPr lang="ru-RU" dirty="0"/>
              <a:t>5. Безопасная работа по защищенному SSL каналу из любой точки мира.</a:t>
            </a:r>
            <a:br>
              <a:rPr lang="ru-RU" dirty="0"/>
            </a:br>
            <a:r>
              <a:rPr lang="ru-RU" dirty="0"/>
              <a:t>6. Постоянная поддержка и видео уроки для пользователей.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7406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ИНФОКЛИНИКА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Медицинская информационная система «ИНФОКЛИНИКА» - это основа для построения единого хорошо структурированного информационного пространства клиники, в котором комфортно и сотрудникам клиники и пациентам. Функционал системы охватывает все направления деятельности современного медицинского учреждения, широкие интеграционные возможности обеспечивают обмен с другими информационными системами, используемыми как в самой клинике, так и вне неё, а также задействовать различные каналы коммуникации с пациентами.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78002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4017" y="504352"/>
            <a:ext cx="6490276" cy="574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77064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</TotalTime>
  <Words>284</Words>
  <Application>Microsoft Office PowerPoint</Application>
  <PresentationFormat>Широкоэкранный</PresentationFormat>
  <Paragraphs>12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Аспект</vt:lpstr>
      <vt:lpstr>Сравнение и обзор медицинских информационных систем (МИС) </vt:lpstr>
      <vt:lpstr>Медицинская информационная система «Авиценна» </vt:lpstr>
      <vt:lpstr>Преимущества МИС «Авиценна» </vt:lpstr>
      <vt:lpstr>Презентация PowerPoint</vt:lpstr>
      <vt:lpstr>Clinic365</vt:lpstr>
      <vt:lpstr>Презентация PowerPoint</vt:lpstr>
      <vt:lpstr>ИНФОКЛИНИКА 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Сравнение медицинских CRM и обзор медицинских информационных систем (МИС)</dc:title>
  <dc:creator>Пользователь</dc:creator>
  <cp:lastModifiedBy>Пользователь</cp:lastModifiedBy>
  <cp:revision>3</cp:revision>
  <dcterms:created xsi:type="dcterms:W3CDTF">2021-12-24T18:42:50Z</dcterms:created>
  <dcterms:modified xsi:type="dcterms:W3CDTF">2021-12-24T18:52:49Z</dcterms:modified>
</cp:coreProperties>
</file>