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D87D-5063-4659-9B6D-8225316F113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D6E5-A604-4920-93A2-7FF02E552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r>
              <a:rPr lang="ru-RU" dirty="0" err="1" smtClean="0"/>
              <a:t>тепловизоров</a:t>
            </a:r>
            <a:r>
              <a:rPr lang="ru-RU" dirty="0" smtClean="0"/>
              <a:t> в медицине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Ð°Ð¼Ð¼Ð¾Ð³ÑÐ°Ñ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74406"/>
            <a:ext cx="3960440" cy="2623369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148064" y="3789040"/>
            <a:ext cx="3704456" cy="2855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Работу выполнила: Студентка 201 группы 2 курса специальности «Медицинская кибернетика» Барышникова Валентина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5365104" y="312332"/>
            <a:ext cx="1988730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/>
              <a:t>Федеральное </a:t>
            </a:r>
            <a:r>
              <a:rPr lang="ru-RU" sz="1700" dirty="0"/>
              <a:t>государственное бюджетное образовательное учреждение высшего образования </a:t>
            </a:r>
            <a:endParaRPr lang="ru-RU" sz="17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/>
              <a:t>"</a:t>
            </a:r>
            <a:r>
              <a:rPr lang="ru-RU" sz="1700" dirty="0"/>
              <a:t>Красноярский государственный медицинский университет </a:t>
            </a:r>
            <a:endParaRPr lang="ru-RU" sz="17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/>
              <a:t>имени </a:t>
            </a:r>
            <a:r>
              <a:rPr lang="ru-RU" sz="1700" dirty="0"/>
              <a:t>профессора В.Ф. </a:t>
            </a:r>
            <a:r>
              <a:rPr lang="ru-RU" sz="1700" dirty="0" err="1"/>
              <a:t>Войно-Ясенецкого</a:t>
            </a:r>
            <a:r>
              <a:rPr lang="ru-RU" sz="1700" dirty="0"/>
              <a:t>" </a:t>
            </a:r>
            <a:endParaRPr lang="ru-RU" sz="17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/>
              <a:t>Министерства </a:t>
            </a:r>
            <a:r>
              <a:rPr lang="ru-RU" sz="1700" dirty="0"/>
              <a:t>здравоохранения Российской Федерации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556792"/>
            <a:ext cx="492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Кафедра медицинской и биологической физики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Синусит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Валя\Новая папка\2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5958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Вегетососудистая</a:t>
            </a:r>
            <a:r>
              <a:rPr lang="ru-RU" dirty="0" smtClean="0"/>
              <a:t> </a:t>
            </a:r>
            <a:r>
              <a:rPr lang="ru-RU" dirty="0" err="1" smtClean="0"/>
              <a:t>дистония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Валя\Новая папка\2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086350" cy="3629025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Валя\Новая папка\2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933056"/>
            <a:ext cx="5057775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Валя\Новая папка\2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76962"/>
            <a:ext cx="5343525" cy="34290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Валя\Новая папка\2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430179"/>
            <a:ext cx="5040560" cy="3403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Атеросклероз магистральных сосудов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Валя\Новая папка\2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056784" cy="4602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Благодарю за внимание</a:t>
            </a:r>
            <a:endParaRPr lang="ru-RU" sz="5400" dirty="0"/>
          </a:p>
        </p:txBody>
      </p:sp>
      <p:pic>
        <p:nvPicPr>
          <p:cNvPr id="8194" name="Picture 2" descr="C:\Users\Пользователь\Desktop\Валя\Новая папка\2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4977193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£ÑÑÑÐ¾Ð¹ÑÑÐ²Ð¾ ÑÐµÐ¿Ð»Ð¾Ð²Ð¸Ð·Ð¾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6810375" cy="3429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Тепловизор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ru-RU" dirty="0"/>
              <a:t> устройство для наблюдения за распределением температуры исследуемой поверхности.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Изучение тепловых изображений называется термографией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помещению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9"/>
            <a:ext cx="8208912" cy="28803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Постоянный </a:t>
            </a:r>
            <a:r>
              <a:rPr lang="ru-RU" dirty="0" smtClean="0"/>
              <a:t>температурный режим в пределах </a:t>
            </a:r>
            <a:r>
              <a:rPr lang="ru-RU" dirty="0" smtClean="0"/>
              <a:t>20-25.С</a:t>
            </a:r>
          </a:p>
          <a:p>
            <a:r>
              <a:rPr lang="ru-RU" dirty="0" smtClean="0"/>
              <a:t>отсутствие движения воздуха, особенно холодных его потоков (сквозняки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Отсутствие посторонних </a:t>
            </a:r>
            <a:r>
              <a:rPr lang="ru-RU" dirty="0" smtClean="0"/>
              <a:t>источников </a:t>
            </a:r>
            <a:r>
              <a:rPr lang="ru-RU" dirty="0" err="1" smtClean="0"/>
              <a:t>ик</a:t>
            </a:r>
            <a:r>
              <a:rPr lang="ru-RU" dirty="0" smtClean="0"/>
              <a:t> излучения (электронагревательные </a:t>
            </a:r>
            <a:r>
              <a:rPr lang="ru-RU" dirty="0" smtClean="0"/>
              <a:t>приборы, лампы </a:t>
            </a:r>
            <a:r>
              <a:rPr lang="ru-RU" dirty="0" smtClean="0"/>
              <a:t>накаливания, солнечный свет)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ÑÐµÐ¿Ð»Ð¾Ð²Ð¸Ð·Ð¾ÑÑ Ð² Ð¼ÐµÐ´Ð¸ÑÐ¸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3357414" cy="245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Области применений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Внутренние болезни</a:t>
            </a:r>
          </a:p>
          <a:p>
            <a:r>
              <a:rPr lang="ru-RU" dirty="0" smtClean="0"/>
              <a:t>Травматология</a:t>
            </a:r>
          </a:p>
          <a:p>
            <a:r>
              <a:rPr lang="ru-RU" dirty="0" smtClean="0"/>
              <a:t>Ортопедия</a:t>
            </a:r>
          </a:p>
          <a:p>
            <a:r>
              <a:rPr lang="ru-RU" dirty="0" smtClean="0"/>
              <a:t>Оториноларингология</a:t>
            </a:r>
          </a:p>
          <a:p>
            <a:r>
              <a:rPr lang="ru-RU" dirty="0" smtClean="0"/>
              <a:t>Акушерство и </a:t>
            </a:r>
            <a:r>
              <a:rPr lang="ru-RU" dirty="0" smtClean="0"/>
              <a:t>гинекология</a:t>
            </a:r>
          </a:p>
          <a:p>
            <a:r>
              <a:rPr lang="ru-RU" dirty="0" smtClean="0"/>
              <a:t>Урология</a:t>
            </a:r>
          </a:p>
          <a:p>
            <a:r>
              <a:rPr lang="ru-RU" dirty="0" smtClean="0"/>
              <a:t>Стоматология</a:t>
            </a:r>
          </a:p>
          <a:p>
            <a:r>
              <a:rPr lang="ru-RU" dirty="0" smtClean="0"/>
              <a:t>Фармакология</a:t>
            </a:r>
          </a:p>
          <a:p>
            <a:r>
              <a:rPr lang="ru-RU" dirty="0" smtClean="0"/>
              <a:t>Онкология</a:t>
            </a:r>
          </a:p>
          <a:p>
            <a:r>
              <a:rPr lang="ru-RU" dirty="0" smtClean="0"/>
              <a:t>Дерматология</a:t>
            </a:r>
          </a:p>
          <a:p>
            <a:r>
              <a:rPr lang="ru-RU" dirty="0" smtClean="0"/>
              <a:t>Офтальмология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</a:t>
            </a:r>
            <a:r>
              <a:rPr lang="ru-RU" dirty="0" err="1" smtClean="0"/>
              <a:t>тепловизионного</a:t>
            </a:r>
            <a:r>
              <a:rPr lang="ru-RU" dirty="0" smtClean="0"/>
              <a:t>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пассивные - без </a:t>
            </a:r>
            <a:r>
              <a:rPr lang="ru-RU" dirty="0" err="1" smtClean="0"/>
              <a:t>какоголибо</a:t>
            </a:r>
            <a:r>
              <a:rPr lang="ru-RU" dirty="0" smtClean="0"/>
              <a:t> воздействия на организм обследуемого</a:t>
            </a:r>
          </a:p>
          <a:p>
            <a:r>
              <a:rPr lang="ru-RU" dirty="0" smtClean="0"/>
              <a:t> активные - получение термограмм после такого воздействия на организм, которое приводит к изменению его температурного </a:t>
            </a:r>
            <a:r>
              <a:rPr lang="ru-RU" dirty="0" smtClean="0"/>
              <a:t>баланса</a:t>
            </a:r>
          </a:p>
          <a:p>
            <a:pPr>
              <a:buNone/>
            </a:pPr>
            <a:r>
              <a:rPr lang="ru-RU" dirty="0" smtClean="0"/>
              <a:t>    Физиологический</a:t>
            </a:r>
            <a:r>
              <a:rPr lang="ru-RU" dirty="0" smtClean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Физический</a:t>
            </a:r>
            <a:r>
              <a:rPr lang="ru-RU" dirty="0" smtClean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Фармакологический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Пользователь\Desktop\Валя\Новая папка\2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7640931" cy="3168351"/>
          </a:xfrm>
          <a:prstGeom prst="rect">
            <a:avLst/>
          </a:prstGeom>
          <a:noFill/>
        </p:spPr>
      </p:pic>
      <p:pic>
        <p:nvPicPr>
          <p:cNvPr id="9218" name="Picture 2" descr="C:\Users\Пользователь\Desktop\Валя\Новая папка\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751240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Бронхит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Валя\Новая папка\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208428" cy="302433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Валя\Новая папка\2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715197" cy="3003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Пневмония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Валя\Новая папка\2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5238750" cy="3438525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Валя\Новая папка\2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523875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Ринит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Валя\Новая папка\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05674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152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Применение тепловизоров в медицине</vt:lpstr>
      <vt:lpstr>Тепловизор</vt:lpstr>
      <vt:lpstr>Требования к помещению</vt:lpstr>
      <vt:lpstr>Области применений</vt:lpstr>
      <vt:lpstr>Методы тепловизионного исследования</vt:lpstr>
      <vt:lpstr>Слайд 6</vt:lpstr>
      <vt:lpstr>Бронхит</vt:lpstr>
      <vt:lpstr>Пневмония</vt:lpstr>
      <vt:lpstr>Ринит</vt:lpstr>
      <vt:lpstr>Синусит</vt:lpstr>
      <vt:lpstr>Вегетососудистая дистония</vt:lpstr>
      <vt:lpstr>Слайд 12</vt:lpstr>
      <vt:lpstr>Атеросклероз магистральных сосудов</vt:lpstr>
      <vt:lpstr>Слайд 14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тепловизоров в медицине</dc:title>
  <dc:creator>Пользователь Windows</dc:creator>
  <cp:lastModifiedBy>Пользователь Windows</cp:lastModifiedBy>
  <cp:revision>3</cp:revision>
  <dcterms:created xsi:type="dcterms:W3CDTF">2019-06-13T14:27:38Z</dcterms:created>
  <dcterms:modified xsi:type="dcterms:W3CDTF">2019-06-21T00:33:03Z</dcterms:modified>
</cp:coreProperties>
</file>