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C8CFD-BB94-0BD5-6AEF-965228229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2FE7EB-70FB-F03E-4047-C2AE89DE8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CC5570-C879-751E-CAB6-EE5389B5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33FE-52FE-4975-B421-EB0D6526E942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64795-A186-0F87-DB66-CB7B178A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1668ED-46EC-F88B-BF1B-7A6A8718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B1E-74AD-4358-A2B1-4D125F89E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5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6BC39-3F22-CF77-599D-3D41BBA1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7FF934-828A-6D7A-5D1A-642B52704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88814E-FFCF-3007-BB20-FC28FFA6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33FE-52FE-4975-B421-EB0D6526E942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AE08A-410A-A5CB-539A-92448C69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BD389B-AF4C-F066-18CE-EF436FCF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B1E-74AD-4358-A2B1-4D125F89E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5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4756F9-E0D8-807A-C908-271D5FD20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BA486C-9982-BC5E-5111-683261B08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D820D-E76E-0E9B-FFF3-D84DAA85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33FE-52FE-4975-B421-EB0D6526E942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1EB986-7937-FA3C-DAD7-D28FCDEF2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4D5FAE-BDC1-62B2-6D2B-C093E9EE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B1E-74AD-4358-A2B1-4D125F89E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FFE8-957F-1F14-AAC1-E3FEE50A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6930ED-AA49-533A-4431-ECF8BC126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1984F4-9AAF-F541-E573-3EAAD07C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33FE-52FE-4975-B421-EB0D6526E942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67619D-90D0-E8C3-A648-43B2BF5D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C196E-F410-2E55-363A-256B30E7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B1E-74AD-4358-A2B1-4D125F89E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9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D292A-36E4-6037-4F60-A764FDDF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628E96-111A-EA45-ED92-7D93A8633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AF24B-9FF5-D4FB-B2D0-38FBF207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33FE-52FE-4975-B421-EB0D6526E942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78866-FEF2-CA38-F9BF-E24EFB4C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009064-A27D-B5FB-FB50-B730C5F6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B1E-74AD-4358-A2B1-4D125F89E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7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5454E-0676-4124-2990-1987D404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4F41D-F13C-C8B4-49EB-26591567E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934F8B-D78F-9804-F0DC-A644965EE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08F7AF-3D53-0513-B3DC-A2D852E9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33FE-52FE-4975-B421-EB0D6526E942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EDF124-23C1-1FEF-333D-3D2EBDDA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2E563A-DEE7-558C-571C-66CB5FE1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B1E-74AD-4358-A2B1-4D125F89E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1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CAFAB-6D2B-60DF-7988-461FB7EB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53A005-0936-D4F1-22ED-29D845FF4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F0DB90-EFF7-D257-808D-632965C9A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3CE519-DB76-5D6E-60CC-6AE052D0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07D091-4CA2-0CD6-8A82-FBB90B55D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C09E06-9A6D-51B2-FB34-042FF18C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33FE-52FE-4975-B421-EB0D6526E942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D8FD8C-51C2-C98C-CF65-D9355A42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356CA0-4D30-7C1D-85C0-31FFD15D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B1E-74AD-4358-A2B1-4D125F89E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7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5709C-4D70-7F50-A492-848D698F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930982-0F6F-1382-76E5-6C0ECB48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33FE-52FE-4975-B421-EB0D6526E942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3096AE-C9C4-DCFA-3881-78D4B861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3275CB-879C-3D89-F890-22BC54FB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B1E-74AD-4358-A2B1-4D125F89E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0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F1470A-56B9-DFA3-91C8-D7F58963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33FE-52FE-4975-B421-EB0D6526E942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B9BE7F-F7DF-5F0F-E4F8-DAEE7E1D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276C06-63D5-DCA5-C452-FBE386ED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B1E-74AD-4358-A2B1-4D125F89E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2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A48E0-6DEF-F6E8-B941-BCCCB1E2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6D8322-438B-2C44-5963-F8F7ED1F7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9F6791-DD7E-6F2C-49F9-0AC786571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9CEBFE-B1D9-F995-DBE2-851F59DE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33FE-52FE-4975-B421-EB0D6526E942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FB17B5-D593-EA2B-48F7-242FCC89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BC27EF-15B1-9317-6342-2A07043F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B1E-74AD-4358-A2B1-4D125F89E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7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6058F-B1D7-1CEC-3CDE-9ABB741E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61AF78-00A2-4A66-0022-9C8C7D998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F9304-2588-65D3-CA67-F97E3F564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AAE3A8-9C5A-28AD-4224-7876D501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33FE-52FE-4975-B421-EB0D6526E942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5435A6-DFC4-D9CE-DB38-970D43C8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D4EA4E-DA83-C1F3-4859-9D77326E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B1E-74AD-4358-A2B1-4D125F89E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7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01975-36A0-7D86-8AD9-DEFF5F7B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0FE984-47BE-9A1F-51C6-1F786FC8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6098-CAA0-9825-E674-90287C080B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933FE-52FE-4975-B421-EB0D6526E942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83DE2D-65D2-F0E4-9B8C-CB2000B79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6A3049-E4D0-083E-ED3A-3E7D32DA1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FB1E-74AD-4358-A2B1-4D125F89E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7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F78EC-E907-6BE6-41DB-DBA7852C3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004"/>
            <a:ext cx="9144000" cy="15691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9EEBDE-0BA5-F00E-3542-D0CAA0FA7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95331"/>
            <a:ext cx="12192000" cy="4562668"/>
          </a:xfrm>
        </p:spPr>
        <p:txBody>
          <a:bodyPr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 фармацевта льготного отдела аптеки.</a:t>
            </a:r>
            <a:endParaRPr lang="ru-RU" sz="2200" dirty="0">
              <a:solidFill>
                <a:srgbClr val="00000A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</a:t>
            </a:r>
            <a:r>
              <a:rPr lang="ru-RU" sz="2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 специальности 33.02.01 Фармация</a:t>
            </a:r>
            <a:endParaRPr lang="ru-RU" sz="1800" dirty="0">
              <a:solidFill>
                <a:srgbClr val="00000A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000A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Выполнила: Шестиловская Алина Евгеньевна</a:t>
            </a:r>
          </a:p>
          <a:p>
            <a:pPr algn="l"/>
            <a:r>
              <a:rPr lang="ru-RU" sz="2000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Руководитель: Казакова Елена Николаевна</a:t>
            </a:r>
          </a:p>
          <a:p>
            <a:pPr algn="l"/>
            <a:endParaRPr lang="ru-RU" sz="20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solidFill>
                <a:srgbClr val="00000A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Красноярск, 2023</a:t>
            </a:r>
            <a:endParaRPr lang="ru-RU" sz="20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72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7630C9-AD28-41FA-72DD-9361BFD67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03" y="370049"/>
            <a:ext cx="10515600" cy="13079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Льготный отдел в Аптеке №15 расположен справа от входа. Чтобы посетители быстро смогли его найти, на стеклянной перегородке находится информационная табличка с надписью «Льготный отдел» и временем работы.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7B2133-707B-5F30-0086-B0EDEF446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27" y="1748553"/>
            <a:ext cx="6052457" cy="4539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1064AA-DCE2-FF99-D8A2-0ABECB9B9D4C}"/>
              </a:ext>
            </a:extLst>
          </p:cNvPr>
          <p:cNvSpPr txBox="1"/>
          <p:nvPr/>
        </p:nvSpPr>
        <p:spPr>
          <a:xfrm>
            <a:off x="3788229" y="6287896"/>
            <a:ext cx="4273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– Отдел льготного отпуска</a:t>
            </a:r>
          </a:p>
        </p:txBody>
      </p:sp>
    </p:spTree>
    <p:extLst>
      <p:ext uri="{BB962C8B-B14F-4D97-AF65-F5344CB8AC3E}">
        <p14:creationId xmlns:p14="http://schemas.microsoft.com/office/powerpoint/2010/main" val="61983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75BAC3-1101-973B-76AF-E1925910D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0010"/>
            <a:ext cx="10515600" cy="10855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на стойке для посетителей находятся монетница, коробка для выброшенных чеков, терминал для оплаты картой 50% льготы и ручка.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A700A8-6C40-B7D8-C57D-8B0EA0EF7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9" t="26241" r="58682" b="33234"/>
          <a:stretch/>
        </p:blipFill>
        <p:spPr>
          <a:xfrm>
            <a:off x="3564294" y="1595536"/>
            <a:ext cx="4208106" cy="40119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E98F00-EA67-CF0C-39B4-4434447E51E4}"/>
              </a:ext>
            </a:extLst>
          </p:cNvPr>
          <p:cNvSpPr txBox="1"/>
          <p:nvPr/>
        </p:nvSpPr>
        <p:spPr>
          <a:xfrm>
            <a:off x="3629608" y="5607494"/>
            <a:ext cx="431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– Стойка для посетителей</a:t>
            </a:r>
          </a:p>
        </p:txBody>
      </p:sp>
    </p:spTree>
    <p:extLst>
      <p:ext uri="{BB962C8B-B14F-4D97-AF65-F5344CB8AC3E}">
        <p14:creationId xmlns:p14="http://schemas.microsoft.com/office/powerpoint/2010/main" val="428228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4A696B-05C0-299A-0208-FEDC24396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6" y="132119"/>
            <a:ext cx="10041294" cy="36001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Аптеке имеется два рабочих места для фармацевтов льготного отдела. </a:t>
            </a:r>
          </a:p>
          <a:p>
            <a:pPr marL="0"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Каждое место оборудовано: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столом с выдвижными ящиками;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стулом подъемно-поворотной конструкции;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принтером для печати чеков;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сканером штрих-кода.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32F8B8-615E-2B41-BA9A-55C69F1E6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642" y="886408"/>
            <a:ext cx="4092835" cy="5457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A72ED0-D1D2-D85F-2E53-36AEEEA9B3C1}"/>
              </a:ext>
            </a:extLst>
          </p:cNvPr>
          <p:cNvSpPr txBox="1"/>
          <p:nvPr/>
        </p:nvSpPr>
        <p:spPr>
          <a:xfrm>
            <a:off x="6354146" y="6325771"/>
            <a:ext cx="5467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– Рабочее место первого фармацевта</a:t>
            </a:r>
          </a:p>
        </p:txBody>
      </p:sp>
    </p:spTree>
    <p:extLst>
      <p:ext uri="{BB962C8B-B14F-4D97-AF65-F5344CB8AC3E}">
        <p14:creationId xmlns:p14="http://schemas.microsoft.com/office/powerpoint/2010/main" val="178837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C9725F-A546-03B5-DB5C-1959D9668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71" y="1216567"/>
            <a:ext cx="5840962" cy="4424863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возле рабочих мест находятся полочки для документов, рецептов и канцелярских принадлежностей, что очень облегчает работу фармацевтов, т.к. они могут найти нужную документацию, не вставая с места.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874759-DDA1-C570-A0D2-A3B3A6D83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76" y="160175"/>
            <a:ext cx="4556447" cy="6075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EB02CA-C15D-237D-854C-E2779B58BFAA}"/>
              </a:ext>
            </a:extLst>
          </p:cNvPr>
          <p:cNvSpPr txBox="1"/>
          <p:nvPr/>
        </p:nvSpPr>
        <p:spPr>
          <a:xfrm>
            <a:off x="6559420" y="6235437"/>
            <a:ext cx="535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 – Рабочее место второго фармацевта</a:t>
            </a:r>
          </a:p>
        </p:txBody>
      </p:sp>
    </p:spTree>
    <p:extLst>
      <p:ext uri="{BB962C8B-B14F-4D97-AF65-F5344CB8AC3E}">
        <p14:creationId xmlns:p14="http://schemas.microsoft.com/office/powerpoint/2010/main" val="79125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92E63FAF-1B13-2477-1A0B-C8D45EBE9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273" y="230091"/>
            <a:ext cx="10515600" cy="16546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спиной фармацевтов располагаются закрытые полупрозрачные шкафы и выдвижные ящики с лекарственными препаратами для льготного отпуска. Каждый ящик внутри имеет надпись, на которой написано к какой льготе относятся данные препараты.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3D4699-FAAC-DD5F-E437-309003E40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84784"/>
            <a:ext cx="5825412" cy="43690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00B34-8393-9E9F-068A-CB112B16B9F7}"/>
              </a:ext>
            </a:extLst>
          </p:cNvPr>
          <p:cNvSpPr txBox="1"/>
          <p:nvPr/>
        </p:nvSpPr>
        <p:spPr>
          <a:xfrm>
            <a:off x="3208175" y="6248793"/>
            <a:ext cx="5271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 – Шкафы для хранения препаратов </a:t>
            </a:r>
          </a:p>
        </p:txBody>
      </p:sp>
    </p:spTree>
    <p:extLst>
      <p:ext uri="{BB962C8B-B14F-4D97-AF65-F5344CB8AC3E}">
        <p14:creationId xmlns:p14="http://schemas.microsoft.com/office/powerpoint/2010/main" val="209014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4C9553-6033-6461-EF22-80D22C8F6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595" y="2590736"/>
            <a:ext cx="6150429" cy="127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74959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254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Фармацевтический колледж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Фармацевтический колледж</dc:title>
  <dc:creator>Алина Шестиловская</dc:creator>
  <cp:lastModifiedBy>Алина Шестиловская</cp:lastModifiedBy>
  <cp:revision>3</cp:revision>
  <dcterms:created xsi:type="dcterms:W3CDTF">2023-07-06T12:08:06Z</dcterms:created>
  <dcterms:modified xsi:type="dcterms:W3CDTF">2023-07-06T17:01:39Z</dcterms:modified>
</cp:coreProperties>
</file>