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300" r:id="rId5"/>
    <p:sldId id="301" r:id="rId6"/>
    <p:sldId id="302" r:id="rId7"/>
    <p:sldId id="303" r:id="rId8"/>
    <p:sldId id="262" r:id="rId9"/>
    <p:sldId id="267" r:id="rId10"/>
    <p:sldId id="268" r:id="rId11"/>
    <p:sldId id="266" r:id="rId12"/>
    <p:sldId id="269" r:id="rId13"/>
    <p:sldId id="260" r:id="rId14"/>
    <p:sldId id="263" r:id="rId15"/>
    <p:sldId id="264" r:id="rId16"/>
    <p:sldId id="265" r:id="rId17"/>
    <p:sldId id="270" r:id="rId18"/>
    <p:sldId id="271" r:id="rId19"/>
    <p:sldId id="306" r:id="rId20"/>
    <p:sldId id="272" r:id="rId21"/>
    <p:sldId id="304" r:id="rId22"/>
    <p:sldId id="305" r:id="rId23"/>
    <p:sldId id="307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309" r:id="rId32"/>
    <p:sldId id="281" r:id="rId33"/>
    <p:sldId id="282" r:id="rId34"/>
    <p:sldId id="308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310" r:id="rId43"/>
    <p:sldId id="292" r:id="rId44"/>
    <p:sldId id="290" r:id="rId45"/>
    <p:sldId id="291" r:id="rId46"/>
    <p:sldId id="293" r:id="rId47"/>
    <p:sldId id="294" r:id="rId48"/>
    <p:sldId id="297" r:id="rId49"/>
    <p:sldId id="296" r:id="rId50"/>
    <p:sldId id="298" r:id="rId51"/>
    <p:sldId id="29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1D389-B8A3-49BF-846B-E7D82EC116BB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31630-7366-44B7-A977-3FECBEDE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9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31630-7366-44B7-A977-3FECBEDE39A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1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684213" y="260350"/>
            <a:ext cx="81359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1989138"/>
            <a:ext cx="691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2916238" y="2781300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№20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Прямоугольник 8"/>
          <p:cNvSpPr>
            <a:spLocks noChangeArrowheads="1"/>
          </p:cNvSpPr>
          <p:nvPr/>
        </p:nvSpPr>
        <p:spPr bwMode="auto">
          <a:xfrm>
            <a:off x="684213" y="3500438"/>
            <a:ext cx="7488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«Физиологические роды»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Прямоугольник 9"/>
          <p:cNvSpPr>
            <a:spLocks noChangeArrowheads="1"/>
          </p:cNvSpPr>
          <p:nvPr/>
        </p:nvSpPr>
        <p:spPr bwMode="auto">
          <a:xfrm>
            <a:off x="677863" y="4424363"/>
            <a:ext cx="73993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34.02.01– Сестринское дело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38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родов счи­тается появление регулярных сокращений матки —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ро­довых схваток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Схватки возникают непроизвольно, неза­висимо от желания женщины. Родовые схватки носят периодический характер и нередко сопровождаются бо­левыми ощущениями. Промежутки между схватками на­зываются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паузами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схватки чередуются каждые 15 мин. и длятся по 20 с. Впоследствии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учаща­ются и становятся более продолжительными, и в конце первого периода родов схватки возникают каждые 2— 3 мин. и длятся до 60 с.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24" y="260648"/>
            <a:ext cx="8229600" cy="34858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 в родах сокращается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миометрий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(мы­шечный слой) верхнего маточного сегмента, нижний ма­точный сегмент подвергается еще большему, чем во вре­мя беременности, растяжению и истончению. Границу между верхним и нижним маточным сегментом называют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контракционным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или пограничным, кольцом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90235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2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По­туги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Другой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разновидностью изгоняющих сил являются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по­туги.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Кроме сокращений матки потуга включает сокра­щение мышц брюшного пресса, диафрагмы и тазового дна. Потуги возникают рефлекторно вследствие раздра­жения нервных окончаний шейки матки, мышц и фас­ций тазового дна продвигающейся по родовому каналу предлежащей частью плода. Потуги возникают непроиз­вольно, но, в отличие от схваток, роженица может регу­лировать их силу и продолжительность. Это позволяет врачу и акушерке специальными приемами управлять родами в период изгнания.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6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Периоды родов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родовом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акте выделяют три периода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6002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период - раскрытия – от начала первых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схваток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полного раскрытия шейки матки.</a:t>
            </a:r>
          </a:p>
          <a:p>
            <a:pPr marL="16002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длится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 первородящих – 10-11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 повторнородящих – 7-9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часов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6002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ІІ период – изгнания – от полного раскрытия шейки матки до рождения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плода-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16002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1-2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часа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160020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6002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ІІІ период – последовый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от рождения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рождения последа.-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15-30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9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логи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429000"/>
            <a:ext cx="8229600" cy="328453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Первый период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66018"/>
            <a:ext cx="8229600" cy="226298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Период раскрытия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начинается возникновением регу­лярной родовой деятельности — родовых схваток и за­канчивается полным раскрытием маточного зева. В пе­риод раскрытия под влиянием родовых схваток посте­пенно сглаживается шейка матки и раскрывается маточ­ный зев. Этот процесс неодинаков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и повторноро­дящих женщин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176" y="332656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у первородящих вначале происхо­дит сглаживание шейки матки (раскрытие внутреннего маточного зева), а затем раскрытие наружного зева, то у повторнородящих эти процессы происходят одновремен­но. При полностью сглаженной шейке матки область, соответствующая наружному зеву, называется маточным зевом.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пологи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501008"/>
            <a:ext cx="8229600" cy="309403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72717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Когда наступает полное раскрытие маточного зева, полость матки и влагалище составляют родовой канал. Маточный зев определяется в виде тонкой узкой растя­жимой каймы, расположенной вокруг предлежащей час­ти плода. Диаметр маточного зева при полном открытии достигает 10—12 см, при такой степени открытия воз­можно рождение зрелого плода в период изгнания.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2483"/>
            <a:ext cx="4075312" cy="29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4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863" y="260648"/>
            <a:ext cx="8229600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Кроме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родовых схваток в процессе раскрытия шейки матки принимает участие плодный пузырь. Он образуется следующим образом: с момента опускания предлежа­щей части во вход в малый таз она со всех сторон плотно охватывается нижним сегментом матки, образуя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внут­ренний пояс соприкосновения или прилегания.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 descr="https://present5.com/presentation/73080218_129397668/image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949775" cy="29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7935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Пояс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со­прикосновения препятствует свободному перемещению околоплодных вод и делит последние на две неравные части — передние и задние воды. Околоплодные воды, расположенные выше пояса соприкосновения, называют­ся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околоплодные воды, расположенные ниже пояса соприкосновения (впереди предлежащей части пло­да),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Объем передних вод не превышает обычно 200—300 мл, задних — 800—1000 мл. Часть плодных оболочек, заключающих передние воды, называется плодным пузырем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8728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 лекции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1.Периоды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родов, длительность родов.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2.Родовые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изгоняющие силы. 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3.Универсальные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 роженицы, способы их удовлетворения. 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4.Возможные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схватки уменьшается объем матки, увеличи­вается внутриматочное давление, сила которого переда­ется на околоплодные воды. В результате этого плодный пузырь вклинивается в шеечный канал, способствуя по­степенному сглаживанию шейки матки и раскрытию ма­точного зева. После окончания схватки давление внутри матки уменьшается, напряжение плодного пузыря сни­жается. С новой схваткой — все повторяется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плодного пузыря в родах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672408" cy="512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Излитие околоплодных вод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полном или почти полном раскры­тии маточного зева называется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своевременным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не­полном раскрытии или, если околоплодные воды изливаются до начала регу­лярной родовой деятельности, это говорит 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преждевре­менном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излитии.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периода раскрытия — от 5—8 до 9—12 часов. Как правило, у первородящих он протекает дольше, чем у повторнородящих.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периоде родов: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постоянно оценивают жалобы и общее состояние роженицы, измеряют АД, частоту пульса и температуру тела;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каждые 15-20 мин выслушивают сердцебиение плода, определяют его частоту, ритм и звучность тонов;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постоянно наблюдают за характером родовой деятельности, оценивают частоту схваток, их длительность, силу и болезненность.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физиологическом течении родов все эти данные регистрируются в истории родов каждые 2 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9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Период изгнания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родов — период изгнания — начинает­ся с момента полного раскрытия маточного зева и заканчивается рождением плода. Вскоре после своевременного излития околоплодных вод схватки усиливаются, их сила и продолжительность нарастают, паузы между схватка­ми укорачиваются. Это способствует быстрому опуска­нию предлежащей части плода в полость малого таза, раздражению нервных окончаний шейки матки, влага­лища, мышц и фасций тазового дна и рефлекторному возникновению потуг, под действием которых происхо­дит изгнание плода.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571500"/>
            <a:ext cx="66198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высоте одной из потуг из половой щели появляет­ся небольшой участок предлежащей части плода (чаще всего затылок). В паузах между потугами она скрывает­ся, чтобы вновь появиться в большей степени при следу­ющей потуге. Этот процесс называется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врезыванием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пред­лежащей части плода. Через некоторое время с развити­ем родовой деятельности предлежащая часть плода про­двигается по родовому каналу и уже не скрывается в паузах между потугами. Это состояние называется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проре­зыванием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предлежащей части плода, она завершается рождением всей головки. </a:t>
            </a:r>
          </a:p>
        </p:txBody>
      </p:sp>
    </p:spTree>
    <p:extLst>
      <p:ext uri="{BB962C8B-B14F-4D97-AF65-F5344CB8AC3E}">
        <p14:creationId xmlns:p14="http://schemas.microsoft.com/office/powerpoint/2010/main" val="37243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Родившаяся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головка первона­чально обращена личиком кзади, а затем в результате внутреннего поворота туловища плода головка повора­чивается личиком к бедру матери, противоположному позиции плода. В дальнейшем на высоте одной из после­дующих потуг происходит рождение плечиков и всего плода. Одновременно с рождением плода изливаются зад­ние воды.</a:t>
            </a:r>
          </a:p>
          <a:p>
            <a:pPr marL="0" indent="0"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изгнания продолжается у первородящих от 1 до 2 ч., у повторнородящих — от 20 мин. до 1 ч.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3809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0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Последовый период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Третий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родов — последовый — начинается с момента рождения плода и завершается рождением пос­леда. Послед включает плаценту, плодные оболоч­ки и пуповину. В последовом периоде под воздействием последовых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схваток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происходит отделение плаценты и оболочек от стенок матки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Отделение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пла­центы от стенок матки может происходить двумя спосо­бами — с центра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центральное отделение плаценты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с периферических участков плаценты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краевое отделение плаценты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0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Роды являются сложным физиологическим процес­сом, при котором происходит изгнание из матки через естественные родовые пути плода, последа и околоплодных вод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Обычно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роды наступают после 10 акушерских месяцев (280 дней, 39-40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беременности). К этому времени плод становится зрелым, способным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внеутробному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существованию. Такие роды называются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свое­временными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срочными.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роды происходят в сроки от 28-29 до 37-38 недель беременности, их называют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преждевременными,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|позже 41-42 недель —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запоздалыми.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Беременная женщина, вступившая в роды, называется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роженица.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Механизм отделения плаценты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Изгнание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последа осуществляется под влиянием пос­ледовых потуг. Происходит это следующим образом. После рождения плода матка значительно уменьшается в раз­мерах, приобретает округлую форму, дно ее находится на уровне пупка. Через 2-3 мин. возникают последовые схватки, нередко роженица при этом отмечает незначи­тельные боли внизу живота.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5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Последовые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схватки вызывают отделение плаценты от стенок матки, связь плаценты со стенкой матки на­рушается, в результате этого происходит разрыв сосудов в области плацентарной площадки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Образование ретроплацентарной гематомы вместе с нарастающими по силе и частоте пос­ледовыми схватками способствует дальнейшему отделе­нию плаценты и оболочек от стенок матки.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2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07288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времени полного отделения плаценты и оболочек от стенок матки и опускания последа в нижний маточ­ный сегмент у роженицы появляются потуги, в результа­те которых в течение 2-3 мин. рождается послед. При отделении плаценты с центра послед рождается плодовой поверхностью наружу, при отделении с периферии сна­ружи будет расположена материнская поверхность пла­центы.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рождения последа матка сильно сокраща­ется, в результате чего происходит пережатие маточных сосудов в области плацентарной площадки и остановка кровотечения. Остановке кровотечения после рождения последа способствует также процесс свертывания крови, образование тромбов в просвете сосудов плацентарной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2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Кровопотеря в родах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нормальном течении родов общая кровопотеря не превышает 250 мл.    Такая кровопотеря считается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физиоло­гической.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Кровопотеря, составляющая 250 - 400 мл (0,5% от массы роженицы), называется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пограничной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(допустимой), а свы­ше 400 мл -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патологической.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Продолжительность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последового периода колеблется 5—10 мин</a:t>
            </a:r>
          </a:p>
        </p:txBody>
      </p:sp>
    </p:spTree>
    <p:extLst>
      <p:ext uri="{BB962C8B-B14F-4D97-AF65-F5344CB8AC3E}">
        <p14:creationId xmlns:p14="http://schemas.microsoft.com/office/powerpoint/2010/main" val="7529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Тактика ведения последового периода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Тактика ведения последового периода должна быть активно-выжидательной и предусматривает определенную последовательность действий: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оценить общее состояние роженицы;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определить высоту стояния дна матки после рождения последа;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вывести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мочу с помощью катетера;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следить за появлением признаков отделения плаценты (через 5-30 мин после рождения плода);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выделить послед сразу после появления признаков отделения плаценты.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момента окончания последового периода завершается родовой процесс и женщину называют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родильницей.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Общая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физиологичес­ких родов у первородящих составляет в среднем 12-14 ч, повторнородящих — от 8 до 10 ч. В последние годы отмечается укорочение средней продолжительности ро­дов (на 2-4 ч).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6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нашей стране все роды проводятся в стационарах, где роженице оказывается бесплатная высококвалифици­рованная акушерская помощь. Роды протекают с учас­тием врача, акушерки и медицинской сестры. Врач аку­шер-гинеколог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ведёт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роды, исследуя роженицу, вы­являет особенности течения беременности, родов, опре­деляет акушерскую тактику, при необходимости произ­водит акушерские операции. Он несет ответственность за исход родов для матери и плода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300" dirty="0"/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Благоприятный, исход родов для матери и плода во многом зависит от подготовки роженицы к родам в условиях женской кон­сультации, правильной работы акушерского стационара, а также квалификации врачей, акушерок и медицинских сестер, работающих в нем.</a:t>
            </a:r>
          </a:p>
          <a:p>
            <a:pPr marL="0" indent="0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пациентки к родам во время беременности проходит в женской консультации, где проводятся заня­тия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-психопрофилактической подготовке беремен­ных к родам.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психопрофилактической подготовки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устранить страх перед родами и другие отрицательные эмоции, воз­никающие во время беременности, выработать и закре­пить представления о родовом акте как о физиологичес­ком процессе, воспитать новое положительное чувство, связанное с предстоящим материнством. </a:t>
            </a:r>
          </a:p>
        </p:txBody>
      </p:sp>
    </p:spTree>
    <p:extLst>
      <p:ext uri="{BB962C8B-B14F-4D97-AF65-F5344CB8AC3E}">
        <p14:creationId xmlns:p14="http://schemas.microsoft.com/office/powerpoint/2010/main" val="9931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наступления родов сложны и до настоящего времени полностью не изучены. К концу беременности в организме женщины возникают многочисленные измене­ния, совокупность которых приводит к развязыванию родовой деятельности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2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сихопрофилактическая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подготовка к родам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Гимнастика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психопрофилактическая подготовка улучшают общее со­стояние женщины, укрепляют нервную систему, способ­ствуют предупреждению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гестозов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улучшают и облегчают течение родового акта, способствуют благоприятному те­чению родов и послеродового периода. Гимнастика ук­репляет мышцы брюшного пресса и повышает эластич­ность мышц тазового дна, что улучшает потужную дея­тельность при родах, предупреждает опущение и выпаде­ние внутренних половых органов.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59847"/>
            <a:ext cx="8229600" cy="5117425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помощью физкультуры женщина учится владеть ды­ханием при родах; гимнастика способствует усилению окислительных процессов в организме, что благоприят­ствует нормальному развитию плода. Сочетание система­тической физкультуры и психопрофилактической подго­товки беременной к родам обеспечивает безболезненное течение родов.</a:t>
            </a:r>
          </a:p>
          <a:p>
            <a:pPr marL="0" indent="0" algn="just">
              <a:buNone/>
            </a:pP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Систематический контроль за проведением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психопро­филактики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начинается в женской консультации, а по ус­воении, дальше проводится дома самой беременной жен­щиной. У женщины воспитывают спокойное и активное поведение во время родов. Практика показывает, что психопрофилактическая подготовка к родам имеет большое значение абсолютно для всех будущих мам, независимо от того, какая по счету у них беременность Физические упражнения и пси­хопрофилактическая подготовка к родам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показаны всем женщинам.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641"/>
            <a:ext cx="3384376" cy="22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786"/>
            <a:ext cx="4588768" cy="258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4730990" cy="318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Основные методы психопрофилактической подготовки к родам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979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Современная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практика показывает, что существует целый ряд методик осуществления профилактической и психологической подготовки к предстоящему процессу рождения на свет новой жизни. К их числу относятся: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--занятия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аутотренингом;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--общение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близкими друзьями, родственниками или любимым человеком;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--отвлечение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приятные моменты;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--изучение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техник борьбы со страхами;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--занятие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любимым делом.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235204" cy="28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2885"/>
            <a:ext cx="3816424" cy="254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0" y="3278728"/>
            <a:ext cx="3941168" cy="26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8" y="387260"/>
            <a:ext cx="3858675" cy="257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Роль медицинского персонала в исходе беременности и родов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Благоприятный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психопрофилактической под­готовки к родам зависит не только от работы врачей, но и всего среднего и младшего персонала. На всех этапах пре­бывания женщины в роддоме должна быть создана уют­ная, спокойная обстановка. Следует помнить, что неосто­рожное слово, высказанное кем-либо из персонала, иногда невинное по своему характеру, может стать источником тревоги у роженицы и ослабить результаты проведенной подготовки. Поведение женщины во время родов в значи­тельной степени будет зависеть от того, как была принята роженица в приемном блоке и в отделении.</a:t>
            </a:r>
          </a:p>
        </p:txBody>
      </p:sp>
    </p:spTree>
    <p:extLst>
      <p:ext uri="{BB962C8B-B14F-4D97-AF65-F5344CB8AC3E}">
        <p14:creationId xmlns:p14="http://schemas.microsoft.com/office/powerpoint/2010/main" val="35332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Многочисленные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указывают на снижение числа осложнений в родах у женщин, прошедших психо­профилактическую подготовку. Отмечается уменьшение числа случаев асфиксии и родовых травм у новорожден­ных, матери которых выполняли все правила и приемы, усвоенные ими в процессе подготовки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Большую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в течении беременности, родов и после­родового периода играют муж и семья пациентки.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Влияние семьи на благополучное завершение  беременности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посещении женской консультации муж и родствен­ники беременной знакомятся с наглядной агитацией, со­ветами по режиму для беременной, питанию, гигиене и помогают ей выполнять эти рекомендации.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женских консультациях работает школа молодого отца, где он учится, как обращаться с новорожденным, что надо подготовить к его встрече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Муж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 право, пройдя определенное медицинское обследование, присутствовать при родах. Он помогает роженице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периоде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обезболивать схватки, во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периоде родов правильно тужиться. При правильной подготовке мужа его присутствие при родах дает хоро­ший эффект.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Причины возникновения родов: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05475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возбудимости коры головного мозга и (повышение возбудимости спинного мозга, усиливается возбудимость нервных элементов и мышц матки;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матка сильнее реагирует на механические, хими­ческие и другие раздражители (рост плода, опущение пред­лежащей части);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продукция химических веществ повышает тонус матки и сократительную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деятельность. Повышается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образование эстрогенов (женских поло­вых гормонов), понижается количество прогестерона, уве­личивается выработка окситоцина, ацетилхолина, умень­шается количество магния, увеличивается количество кальция.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возбудимость матки и сила раздражителей дос­тигает определенного предела, возникает регулярная ро­довая деятельность — начинаются роды.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6" y="404664"/>
            <a:ext cx="4313704" cy="28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6" y="3645024"/>
            <a:ext cx="4403143" cy="24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6" y="3645024"/>
            <a:ext cx="3916252" cy="261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0" y="507541"/>
            <a:ext cx="39989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1.Дайте определение понятию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роды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2.Перечислите периоды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родов, длительность родов.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3.Охарактеризуйте родовые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изгоняющие силы.  </a:t>
            </a:r>
          </a:p>
          <a:p>
            <a:pPr marL="0" lvl="0" indent="0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4.Назовите универсальные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 роженицы, способы их удовлетворения.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7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Предвестники 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Роды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редко наступают неожи­данно, внезапно. Обычно за 2 недели до их наступления появляется ряд признаков, которые принято называть предвестниками родов. К их числу относятся:</a:t>
            </a:r>
          </a:p>
          <a:p>
            <a:pPr lvl="0"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опускание предлежащей части плода во вход в ма­лый таз. За 2 недели до родов предлежащая часть плода, чаще всего головка, прижимается ко входу в малый таз, вследствие этого высота стояния дна матки уменьшается. Беременная при этом отмечает, что ей становится легче дышать;</a:t>
            </a:r>
          </a:p>
          <a:p>
            <a:pPr lvl="0"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повышение возбудимости матки. В последние 2 не­дели беременности периодически возникают нерегуляр­ные сокращения матки, сопровождающиеся болезненны­ми ощущениями. Такие сокращения матки называются ложными схватками, схватками-предвестниками, подго­товительными схватками. Ложные схватки никогда не носят регулярного характера и не приводят к изменени­ям в шейке матки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последние дни перед родами у беременной перио­дически появляются слизистые выделения из половых путей, происходит выделение слизистой пробки — содер­жимого шеечного канала, что также свидетельствует о близости наступления родового акта;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накануне родов наблюдаются изменения в шейке матки, совокупность которых характеризует состояние ее зрелости. Эти изменения легко распознаются при вла­галищном исследовании и выражаются в следующем: зре­лая шейка матки, располагающаяся в центре влагали­ща, укорачивается (длина зрелой шейки матки не пре­вышает 2 см) и размягчается; шеечный канал становит­ся проходим для пальца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Родовые изгоняющие силы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Родовая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осуществляется под действием двух родовых сил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1.Схватки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регулярные сокращения мышц матки, которые не зависят от воли женщины. Начало родов характеризуется появлением регулярных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схваток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длятся по 10 – 15 сек. через 10 – 12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Потуги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периодические сокращения мышц передней брюшной стенки, диафрагмы и тазового дна, что возникают под воздействием рефлекторного раздражения рецепторов тазового дна. Их можно регулировать. Сокращение этих мышц приводит  к повышению внутрибрюшного давления и изгнанию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плода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матки.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1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Схватки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Схватки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возникают во время родов и способствуют сглаживанию шейки матки, формированию нижнего сегмента матки и раскрытию наружного маточного зева. Сокращения матки начинаются у дна матки, со стороны, противоположной месту прикрепления плаценты, распространяются по всему телу и заканчиваются в области нижнего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сегмента.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момента возникновения регулярной родовой деятель­ности и до окончания родов женщина называется роже­ницей.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9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2764</Words>
  <Application>Microsoft Office PowerPoint</Application>
  <PresentationFormat>Экран (4:3)</PresentationFormat>
  <Paragraphs>132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План лекции </vt:lpstr>
      <vt:lpstr>Презентация PowerPoint</vt:lpstr>
      <vt:lpstr>Презентация PowerPoint</vt:lpstr>
      <vt:lpstr>Причины возникновения родов: </vt:lpstr>
      <vt:lpstr>Предвестники родов</vt:lpstr>
      <vt:lpstr>Презентация PowerPoint</vt:lpstr>
      <vt:lpstr>Родовые изгоняющие силы</vt:lpstr>
      <vt:lpstr>Схватки</vt:lpstr>
      <vt:lpstr>Презентация PowerPoint</vt:lpstr>
      <vt:lpstr>Презентация PowerPoint</vt:lpstr>
      <vt:lpstr>По­туги</vt:lpstr>
      <vt:lpstr>Периоды родов</vt:lpstr>
      <vt:lpstr>Первый период </vt:lpstr>
      <vt:lpstr>Презентация PowerPoint</vt:lpstr>
      <vt:lpstr> Когда наступает полное раскрытие маточного зева, полость матки и влагалище составляют родовой канал. Маточный зев определяется в виде тонкой узкой растя­жимой каймы, расположенной вокруг предлежащей час­ти плода. Диаметр маточного зева при полном открытии достигает 10—12 см, при такой степени открытия воз­можно рождение зрелого плода в период изгнания.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плодного пузыря в родах</vt:lpstr>
      <vt:lpstr>Презентация PowerPoint</vt:lpstr>
      <vt:lpstr>Презентация PowerPoint</vt:lpstr>
      <vt:lpstr>Период изгнания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Последовый период </vt:lpstr>
      <vt:lpstr>Механизм отделения плаценты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Кровопотеря в родах</vt:lpstr>
      <vt:lpstr>Тактика ведения последового периода </vt:lpstr>
      <vt:lpstr>Презентация PowerPoint</vt:lpstr>
      <vt:lpstr>Презентация PowerPoint</vt:lpstr>
      <vt:lpstr>Презентация PowerPoint</vt:lpstr>
      <vt:lpstr>Психопрофилактическая подготовка к родам</vt:lpstr>
      <vt:lpstr>Презентация PowerPoint</vt:lpstr>
      <vt:lpstr>Презентация PowerPoint</vt:lpstr>
      <vt:lpstr>Презентация PowerPoint</vt:lpstr>
      <vt:lpstr>Основные методы психопрофилактической подготовки к родам </vt:lpstr>
      <vt:lpstr>Презентация PowerPoint</vt:lpstr>
      <vt:lpstr>Роль медицинского персонала в исходе беременности и родов</vt:lpstr>
      <vt:lpstr>Презентация PowerPoint</vt:lpstr>
      <vt:lpstr>Влияние семьи на благополучное завершение  беременности</vt:lpstr>
      <vt:lpstr>Презентация PowerPoint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Lenovo</cp:lastModifiedBy>
  <cp:revision>39</cp:revision>
  <dcterms:modified xsi:type="dcterms:W3CDTF">2020-10-04T08:17:41Z</dcterms:modified>
</cp:coreProperties>
</file>