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57" r:id="rId4"/>
    <p:sldId id="259" r:id="rId5"/>
    <p:sldId id="258" r:id="rId6"/>
    <p:sldId id="260" r:id="rId7"/>
    <p:sldId id="263" r:id="rId8"/>
    <p:sldId id="262" r:id="rId9"/>
    <p:sldId id="261" r:id="rId10"/>
    <p:sldId id="267" r:id="rId11"/>
    <p:sldId id="264" r:id="rId12"/>
    <p:sldId id="268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2DA7C-6F4F-4819-8F8A-532D295C964B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BB611-CC50-4F81-85D1-FD9B897C9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68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B611-CC50-4F81-85D1-FD9B897C98D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3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9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64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93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949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16682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45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67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25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03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73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08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60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46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8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59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95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C7C40-6072-445C-B568-8A152F7C8BE1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2D9A7E-C3C7-4A4D-BAB6-449B5F644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24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431412" cy="164630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Иммуноферментный анализ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95475" y="5160105"/>
            <a:ext cx="4377127" cy="109689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Разработал: Перфильева Г.В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8820" y="554558"/>
            <a:ext cx="8469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 "Красноярский государственный медицинский университет имени профессора В.Ф. Войно-Ясенецкого"</a:t>
            </a:r>
            <a:endParaRPr lang="ru-RU" sz="1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9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50" y="491319"/>
            <a:ext cx="8472198" cy="53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41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1" y="1174661"/>
            <a:ext cx="2815987" cy="17332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6346" y="528556"/>
            <a:ext cx="7410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образовавшихся иммунных комплексов проводят вторую иммунологическую реакцию, в которой в качестве антигена выступает связавшийся специфический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в качестве антител к нему 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коньюгат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представляющий собой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к соответствующему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человека, меченный ферментом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346" y="4265996"/>
            <a:ext cx="5825008" cy="156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4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1" y="713136"/>
            <a:ext cx="8474174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9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4" y="317143"/>
            <a:ext cx="90894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происходит ферментативная реакция, катализируемая ферментной частью молекулы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коньюгата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пероксидазой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щелочной фосфатазой). Субстратом данной реакции служит бесцветное вещество — хромоген, который в ходе реакции образует окрашенное вещество жёлто-коричневый (при использовании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пероксидазы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жёлто-зелёный цвет (при использовании фосфатазы).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окраски в лунке определенным образом зависит от количества содержащихся в пробе иммуноглобулинов.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48" y="5149236"/>
            <a:ext cx="6237027" cy="15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4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76" y="3429383"/>
            <a:ext cx="1384899" cy="1979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09" y="3429383"/>
            <a:ext cx="1667303" cy="6733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0" y="5564454"/>
            <a:ext cx="2552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результат окрашивание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6593" y="4267915"/>
            <a:ext cx="2533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- отсутствие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окрашивания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206" y="626315"/>
            <a:ext cx="84343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остановки реакции проводят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фотометрирование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лунок с помощью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ридеров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Чем выше оптическая плотность в ячейки, тем большее количество специфических антител содержится в пробе.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9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4" y="220598"/>
            <a:ext cx="91849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  метода ИФА в диагностике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современной венерологии применяется для диагностики сифилиса, ВИЧ-инфекции, вирусных гепатитов.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имеет ограниченное значение для диагностики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цитомегаловирусной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инфекции, герпеса,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микоплазмозов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хеликобакткриоза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уровня гормонов,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аутоантител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различных маркеров онкологических заболеваний.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настоящее время ИФА может применяться для определения лекарственных препаратов в крови больного (мониторинг лекарственных препаратов), наркотиков, бактерий, вирусов и антител против них.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Данный метод не является определяющим, так как клиническое значение имеет диагностика, проведенная в динамике. Результаты интерпретируются исходя из данных клинической картины, ПЦР и бактериологической диагностики.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3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4" y="418238"/>
            <a:ext cx="95670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метода ИФА в диагностике сифилиса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ИФА в диагностике сифилиса был впервые применен в 1975 году.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он широко применяется для серологической диагностики сифилиса в России и используется как подтверждающий тест на сифилис.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роводят исследование, выявляющее так называемые суммарные антитела к антигенам бледной трепонемы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ИФА при сифилисе становится положительным после 3 недели с момента инфицирования и остается положительным довольно длительное время даже после лечения (иногда всю жизнь). Поэтому как тест, подтверждающий излечение сифилиса, ИФА не используется.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1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20" y="105856"/>
            <a:ext cx="873456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ИФА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Высокая чувствительность ИФА реагентов, позволяющая выявлять концентрации до 0,05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/мл и минимальные объемы исследуемого материала 90%;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Специфичность (95%);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 Простая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Простота проведения реакции;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Возможность тестировать одновременно большое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колическтво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образцов;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 Стабильность при хранении всех ингредиентов ИФА набора (до года и более);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Возможность автоматизации всех этапов реакции при проведении иммуноферментного анализа;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Экологическая чистота и безопасность для персонала;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Относительно низкая стоимость диагностических наборов.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	Пригодность для массовых обследований.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0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525398"/>
            <a:ext cx="87618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метода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является непрямым, то есть определяется не возбудитель, а иммунный ответ на него, который может иметь индивидуальные вариации. Наличие антител в сыворотке крови может свидетельствовать только о контакте организма с возбудителем в настоящее время или в прошлом.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Ферментативная реакция (ИФА) сильно зависит от температуры, времени,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качества воды, степени попадания прямого света. Поэтому хорошие результаты с ИФА достигаются при использовании полностью автоматизированных анализаторов, исключающих возможные неточности в процедуре анализа. Однако такие анализаторы очень дороги и ставят потребителя в зависимость от определенной фирмы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6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537023"/>
            <a:ext cx="93896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 ИФА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Выявляя в определенные сроки болезни те или иные антитела возможно судить о течении заболевания: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появляются в самые ранние сроки от начала инфицирования, через несколько дней или даже часов от начала болезни.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2-4 недели происходит выработка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3-6 недель от начала заболевания образуются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адекватном лечение антитела А и М исчезают,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 могут циркулировать в крови всю оставшуюся жизнь.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реактивации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персистирующей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хронической инфекции уровень антител М и G резко увеличиваются.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клиническое значение имеет увеличение титра антител в 4 и более раз.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009" y="1029324"/>
            <a:ext cx="8596668" cy="97935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План: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7196" y="1815815"/>
            <a:ext cx="8596668" cy="388077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ИФА.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Механизм реакции ИФА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ИФА в диагностике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ИФА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 ИФА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Интерпретация результатов ИФА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150125"/>
            <a:ext cx="8742689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6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Иммуноферментный анализ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23080"/>
            <a:ext cx="12192000" cy="7281080"/>
          </a:xfrm>
        </p:spPr>
      </p:pic>
    </p:spTree>
    <p:extLst>
      <p:ext uri="{BB962C8B-B14F-4D97-AF65-F5344CB8AC3E}">
        <p14:creationId xmlns:p14="http://schemas.microsoft.com/office/powerpoint/2010/main" xmlns="" val="9893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7923" y="972741"/>
            <a:ext cx="8679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Иммуноферментный анализ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(ИФА) - лабораторное исследование, основанное на высокой избирательности и специфичности иммунологических реакций “антиген-антитело”. 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30-40 различных модификаций ИФА.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3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8" y="682093"/>
            <a:ext cx="872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ИФА: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наличия антигенов возбудителей различных инфекций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наличия антител классов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к антигенам различных возбудителей болезней.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7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647216"/>
            <a:ext cx="85844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распространение получил твердофазный гетерогенный иммунный анализ –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enzyme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linked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immunosorbent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assay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 или антитело используют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иммобилизированном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состоянии и формирование специфического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иммунокомплекса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на твердой фазе (поверхность лунок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полистиролового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планшета)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7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399" y="0"/>
            <a:ext cx="8215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серодиагностики используются 96 луночные полистирольные планшеты, на стенках ячеек которых заранее адсорбируется антиген. Исследуемая сыворотка вносится в ячейку планшета.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6531"/>
            <a:ext cx="5665255" cy="3391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33" y="3948550"/>
            <a:ext cx="3275465" cy="24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8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8" y="392964"/>
            <a:ext cx="90348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иммуноферментных тест-системы для выявления антител: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лизатные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–в качестве антигена, иммобилизованного на твердой фазе или входящего в состав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используется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антиген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лизированный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обработанный ультразвуком возбудитель инфекции, полученный в культуре);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рекомбинантные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которых используются полученные генно-инженерным способом белки – аналоги определенных белковых антигенов возбудителя;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использующие химически синтезированные фрагменты белков.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7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58847"/>
            <a:ext cx="92668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необходимое для работы с иммуноферментными тест-системами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 автоматические пипетки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микродозаторы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одноканальные  пипетки переменного объёма, рассчитанные на дозирование 5—40, 40—200 и 200—1000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а также 8-канальные пипетки переменного объёма на 5—50 и 50—200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набор мерной химической посуды;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термостат, рассчитанный на поддержание температуры 37°С;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холодильник с морозильной камерой;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дистиллятор лабораторный для получения дистиллированной воды;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спектрофотометр планшетный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оснащенным светофильтром на 450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вошеры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промыватели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планшетов (различные  варианты от 8- или 12-канальных ручных «гребёнок», подключаемых к вакуумному насосу, до полностью  автоматизированных программируемых приборов).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1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505" y="285750"/>
            <a:ext cx="6455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реакции ИФА   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0" y="1091531"/>
            <a:ext cx="8475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иммуноферментного анализа лежит иммунная реакция антигена с антителом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349" y="2565669"/>
            <a:ext cx="6482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реакция происходит между определяемым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очищенным антигеном возбудителя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фиксированным к поверхности лунок иммунологического планшета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17" y="2920501"/>
            <a:ext cx="3012575" cy="181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0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769</Words>
  <Application>Microsoft Office PowerPoint</Application>
  <PresentationFormat>Произвольный</PresentationFormat>
  <Paragraphs>91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Иммуноферментный анализ</vt:lpstr>
      <vt:lpstr>План: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Иммуноферментный анализ</dc:title>
  <dc:creator>admin</dc:creator>
  <cp:lastModifiedBy>notebook</cp:lastModifiedBy>
  <cp:revision>10</cp:revision>
  <dcterms:created xsi:type="dcterms:W3CDTF">2016-01-11T17:58:53Z</dcterms:created>
  <dcterms:modified xsi:type="dcterms:W3CDTF">2018-03-13T02:27:01Z</dcterms:modified>
</cp:coreProperties>
</file>