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1C4CD9-B5D7-580F-3BF1-FD87A447D5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EC81F95-6B76-7BBC-DF16-06C27EFED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BC6DA7-3D7C-C44F-6FB1-302BFDAC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5137-86B0-4B57-ABEA-31889EFDAAC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7025C9-C864-6820-AC2E-79E5C7461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147F7-A8CB-847B-F9EF-F0388A798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ABA1-FE15-469A-A8A2-B810E1079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64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58C159-C299-A802-0AD6-6DB149824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0D7440-1985-5101-2E65-748818AA7E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55E266-ED67-59AC-4E0E-8E3D74F14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5137-86B0-4B57-ABEA-31889EFDAAC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51D0CC-5A90-6246-E2B9-30311E615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19EDFA-44C0-62B4-DEE3-B9E739349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ABA1-FE15-469A-A8A2-B810E1079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32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0F62264-9E11-EA36-8A0B-CE8721001B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EA13A2-4DBB-0A3F-0602-E483B3A5E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BD46A7-71F7-5476-F773-D09EA9CF2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5137-86B0-4B57-ABEA-31889EFDAAC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059EA5-C761-03E9-252B-9E6D91F0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D00A6B-DAEA-8872-1A54-892BFAC05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ABA1-FE15-469A-A8A2-B810E1079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70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CF86E6-3934-4D74-0AF4-6043A36BE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D710BE-5D15-EFA2-DF1A-C4C444D7D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1E282C-F1DF-1D16-5917-5CA16C586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5137-86B0-4B57-ABEA-31889EFDAAC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98D8C0-111D-9444-5059-4C4A45EEC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360041-6D60-9970-2E51-5BA469433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ABA1-FE15-469A-A8A2-B810E1079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881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63604-BB84-61CA-6B53-A767ECBC2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F0CA21-EFDD-1E04-5E67-68F2E5624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9A71B9-0C1E-995C-DB92-FB144BD82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5137-86B0-4B57-ABEA-31889EFDAAC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19FE6E-B5DD-358D-9990-CDCD99647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604D04-C8F6-B955-6EFC-FD82B2EE3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ABA1-FE15-469A-A8A2-B810E1079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49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F667FD-DFA3-27ED-443D-120901667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3CD13E-5618-0C08-52CF-5F71789DD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1799AA-B67B-7EA0-66C4-20AF7F0E1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FCBFBB3-470D-0A1F-B29A-DD3D317AD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5137-86B0-4B57-ABEA-31889EFDAAC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363732-235A-7B84-13A2-AE64AF349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DB8691-B3EE-9E88-3352-4C6484EF9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ABA1-FE15-469A-A8A2-B810E1079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7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919CAC-7BF6-1170-DF77-3787843F3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8E4CBC-52E9-E280-167D-F6F9F64D5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B366350-D5DD-EA20-E239-265213EF3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2CA2662-8C56-2045-FE4B-5D7D9DCA26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0B8CB9C-3B37-1CC9-8511-94A21E054A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92F1394-41C7-70DA-9369-0650A5113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5137-86B0-4B57-ABEA-31889EFDAAC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8FCD76B-C67C-9B7F-D1D7-35D04C094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16022E6-BC20-936F-9A66-911A10A72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ABA1-FE15-469A-A8A2-B810E1079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572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CA6B15-268F-82D8-486E-58CC5F784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BB55CAB-1981-3567-B78F-B8AA02EEE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5137-86B0-4B57-ABEA-31889EFDAAC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D6A07C3-10AE-D3C7-3679-925420461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EA8C20C-CB4B-1E6C-7FF8-1A51A25B7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ABA1-FE15-469A-A8A2-B810E1079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86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E870110-DD24-CAD5-088D-6C5B35E89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5137-86B0-4B57-ABEA-31889EFDAAC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9D6D4FE-0DC4-C533-1D14-1E14B5481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40346E0-3C99-1A95-2432-CD56EDECF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ABA1-FE15-469A-A8A2-B810E1079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0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78DC22-CFED-CC5B-0A27-48ED64E1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2C5982-3D19-D2CF-C694-CCB37B733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ED87CEB-5435-4DED-E63D-BF7695140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9ED001-D5A3-8C28-D4C8-D9E0B1C1E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5137-86B0-4B57-ABEA-31889EFDAAC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61CA76-8D37-DBE7-5FA3-692526F54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2B9E8A-B0C4-90C5-9BF9-014582D34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ABA1-FE15-469A-A8A2-B810E1079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3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D4AC19-C0BA-8FDB-8094-C8B993516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B6B3F4C-47BA-6EB4-0D3A-D631721F50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7B30F90-63AA-A34D-D0C7-45A56930A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A3DE0F-9681-3976-769B-FDDA6D045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5137-86B0-4B57-ABEA-31889EFDAAC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3A8EBEC-623E-B119-2E45-D95D72FF2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7EE764-67C7-7AE9-D70A-587A55566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ABA1-FE15-469A-A8A2-B810E1079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185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16BCF2-D5DE-9187-AB57-D32FFCC7B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17CD26-28D7-85DE-B0AF-016D503D1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5E6364-BD9D-4A37-5158-85667FD95F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35137-86B0-4B57-ABEA-31889EFDAAC9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4207CC-B248-9C18-3FD8-2C0203533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D569D2-5AF1-34E9-6A3F-C8915FAE3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CABA1-FE15-469A-A8A2-B810E10792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14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857B2C-7EF8-A7DF-43E5-B339D48BC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609" y="376518"/>
            <a:ext cx="5186735" cy="1972235"/>
          </a:xfrm>
          <a:ln w="57150">
            <a:solidFill>
              <a:srgbClr val="00B0F0"/>
            </a:solidFill>
          </a:ln>
        </p:spPr>
        <p:txBody>
          <a:bodyPr>
            <a:noAutofit/>
          </a:bodyPr>
          <a:lstStyle/>
          <a:p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Дифтерия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острое инфекционное заболевание бактериальной природы, характеризующееся развитием фибринозного воспаления в области внедрения возбудителя (поражается преимущественно верхние дыхательные пути, слизистая оболочка ротоглотки). Передается дифтерия воздушно-капельным и воздушно-пылевым путем. Инфекция может поражать ротоглотку, гортань, трахею и бронхи, глаза, нос, кожу и половые органы. Диагностика дифтерии основывается на результатах бактериологического исследования мазка с пораженной слизистой или кожи, данных осмотра и ларингоскопии. При возникновении миокардита и неврологических осложнений требуется консультация кардиолога и невролога.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96D3068-91E7-5518-6FC6-E153AE99B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9483" y="2560449"/>
            <a:ext cx="6459723" cy="3928270"/>
          </a:xfrm>
          <a:ln w="5715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1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100" b="1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ормы и варианты течения инфекции:</a:t>
            </a:r>
            <a:endParaRPr lang="ru-RU" sz="2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Дифтерия ротоглотки: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Локализованная — с катаральным,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островчатым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плёночным воспалением.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Распространённая — с налётами за пределами ротоглотки.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Субтоксическая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токсическая (I, II и III степени),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гипертоксическая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Дифтерийный круп: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Локализованный — дифтерия гортани.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Распространённый — дифтерия гортани и трахеи.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Нисходящий — дифтерия гортани, трахеи, бронхов.</a:t>
            </a:r>
          </a:p>
          <a:p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Дифтерия других локализаций: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Носа, глаз. кожи, половых органов.</a:t>
            </a:r>
          </a:p>
          <a:p>
            <a:r>
              <a:rPr lang="ru-RU" sz="1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Комбинированные формы дифтерии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одновременным поражением нескольких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252673-5105-BD4F-B611-F65EE44E4B6D}"/>
              </a:ext>
            </a:extLst>
          </p:cNvPr>
          <p:cNvSpPr txBox="1"/>
          <p:nvPr/>
        </p:nvSpPr>
        <p:spPr>
          <a:xfrm>
            <a:off x="3902214" y="-1"/>
            <a:ext cx="2617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дифтерия 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68EAD2-22F4-8DA2-E690-A57BB93696C3}"/>
              </a:ext>
            </a:extLst>
          </p:cNvPr>
          <p:cNvSpPr txBox="1"/>
          <p:nvPr/>
        </p:nvSpPr>
        <p:spPr>
          <a:xfrm>
            <a:off x="176727" y="5715923"/>
            <a:ext cx="5198267" cy="1107996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Пути передачи инфекции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Воздушно-капельный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 кашле, чихании).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Контактно-бытовой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(через предметы, с которыми соприкасался больной).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Пищевой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через заражённые продукты (молоко, сыр и пр.).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1A8D33-A756-D354-510E-2FC5545C0631}"/>
              </a:ext>
            </a:extLst>
          </p:cNvPr>
          <p:cNvSpPr txBox="1"/>
          <p:nvPr/>
        </p:nvSpPr>
        <p:spPr>
          <a:xfrm>
            <a:off x="176727" y="2445637"/>
            <a:ext cx="5211061" cy="3139321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Возбудитель дифтерии:</a:t>
            </a:r>
          </a:p>
          <a:p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Дифтерийная палочка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грамположительные палочковидные бактерии рода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Corynebacterium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Впервые возбудитель был обнаружен на срезах плёнок, полученных из ротоглотки больных в 1883 г. Эдвином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Клебсом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Через год Фридрихом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Лёффлером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была выделена чистая культура. Дифтерийный токсин получили Э. Ру и А.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Иерсен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Анатоксин обнаружил Рамон Гастон в 1923 г. и предложил использовать его для активной иммунизации.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Corynebacterium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diphtheriae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крупные, прямые, слегка изогнутые полиморфные палочковидные бактерии. На полюсах клеток локализуются метахроматические зёрна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волютина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придавая клеткам характерную форму «булавы». Зёрна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волютина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окрашиваются метиленовым синим по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Нейссеру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микропрепаратах располагаются одиночно или, вследствие особенностей деления клеток, располагаются в форме латинской буквы V или Y. Спор и капсул не образуют.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7229B65-5306-F4F7-4B29-68E566978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3" y="-1"/>
            <a:ext cx="2309696" cy="2314673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8C18050-1FE2-7DF4-E296-816BCCDC12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264" y="0"/>
            <a:ext cx="4078942" cy="236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103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AFF9C8-6B97-1263-1EB6-D90DB1017E55}"/>
              </a:ext>
            </a:extLst>
          </p:cNvPr>
          <p:cNvSpPr txBox="1"/>
          <p:nvPr/>
        </p:nvSpPr>
        <p:spPr>
          <a:xfrm>
            <a:off x="17928" y="3562394"/>
            <a:ext cx="12174072" cy="3170099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Дифтерии: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значение в борьбе с дифтерией имеет активная плановая вакцинация населения вакцинами, содержащими адсорбированный дифтерийный анатоксин (АКДС-вакцина, АКДС-анатоксин, АДС—М-анатоксин), которая проводится в соответствии с календарём профилактических прививок; это позволяет создать длительный и напряжённый антитоксический иммунитет.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 вакцинация от дифтерии проводится на первом году жизни трижды, затем в полтора года, в 6 и в 14 лет, после чего взрослых прививают каждые 10 лет.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реестр лекарственных средств России в категории «Вакцина для профилактики дифтерии» содержит следующие препараты: АДАСЕЛЬ,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Инфанрикс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Гекса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Тетраксим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АКДС-вакцина,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Пентаксим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в разделе «Иммунные сыворотки» — Анатоксин дифтерийно-столбнячный (АДС-М).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Большую роль в предупреждении распространения инфекции играют раннее выявление больных дифтерией, в том числе лёгкими и стёртыми формами, путём активного наблюдения и раннего бактериологического обследования больных ангиной,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паратонзиллярным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абсцессом, острым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паратонзиллярным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абсцессом; выявление носителей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токсигенных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штаммов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коринебактерий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дифтерии в очагах инфекции и при обследовании коллективов риска.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Больные и носители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токсигенных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коринебактерий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подлежат изоляции и лечению (санации) в условиях стационара.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значение имеет текущая и заключительная дезинфекция.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F702B1-63F0-D627-9BD8-2C865052BE78}"/>
              </a:ext>
            </a:extLst>
          </p:cNvPr>
          <p:cNvSpPr txBox="1"/>
          <p:nvPr/>
        </p:nvSpPr>
        <p:spPr>
          <a:xfrm>
            <a:off x="8337180" y="8777"/>
            <a:ext cx="3684494" cy="2800767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риска инфицирования Дифтерии: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из асоциальных семей.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мигрантов из ближнего зарубежья.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в возрасте старше 50 лет.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Неработающие люди трудоспособного возраста.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страдающие алкоголизмом.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Инвалиды.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Мигранты, которые труднодоступны для иммунизации и поздно обращаются за медицинской помощью.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5F0596-357B-6B25-D01E-1FD9CB0CD385}"/>
              </a:ext>
            </a:extLst>
          </p:cNvPr>
          <p:cNvSpPr txBox="1"/>
          <p:nvPr/>
        </p:nvSpPr>
        <p:spPr>
          <a:xfrm>
            <a:off x="161365" y="0"/>
            <a:ext cx="4240304" cy="2308324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Симптомы Дифтерии: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Интоксикация (лихорадка, утомляемость, общая слабость).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 в горле при глотании.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Отечность миндалин с характерным налетом (поражённая ткань образует серые пленки).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Осиплость голоса, сухой кашель, затруднённое дыхание.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Выделения из носа.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Отечность шеи.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8BD9B85-E142-77A6-6CEE-4EC46166A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177" y="0"/>
            <a:ext cx="3684494" cy="329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0690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633</Words>
  <Application>Microsoft Office PowerPoint</Application>
  <PresentationFormat>Широкоэкранный</PresentationFormat>
  <Paragraphs>43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Дифтерия – острое инфекционное заболевание бактериальной природы, характеризующееся развитием фибринозного воспаления в области внедрения возбудителя (поражается преимущественно верхние дыхательные пути, слизистая оболочка ротоглотки). Передается дифтерия воздушно-капельным и воздушно-пылевым путем. Инфекция может поражать ротоглотку, гортань, трахею и бронхи, глаза, нос, кожу и половые органы. Диагностика дифтерии основывается на результатах бактериологического исследования мазка с пораженной слизистой или кожи, данных осмотра и ларингоскопии. При возникновении миокардита и неврологических осложнений требуется консультация кардиолога и невролога.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Дифтерия – острое инфекционное заболевание бактериальной природы, характеризующееся развитием фибринозного воспаления в области внедрения возбудителя (поражается преимущественно верхние дыхательные пути, слизистая оболочка ротоглотки). Передается дифтерия воздушно-капельным и воздушно-пылевым путем. Инфекция может поражать ротоглотку, гортань, трахею и бронхи, глаза, нос, кожу и половые органы. Диагностика дифтерии основывается на результатах бактериологического исследования мазка с пораженной слизистой или кожи, данных осмотра и ларингоскопии. При возникновении миокардита и неврологических осложнений требуется консультация кардиолога и невролога.</dc:title>
  <dc:creator>олег никишин</dc:creator>
  <cp:lastModifiedBy>Олег Никишин</cp:lastModifiedBy>
  <cp:revision>16</cp:revision>
  <dcterms:created xsi:type="dcterms:W3CDTF">2023-05-23T16:21:20Z</dcterms:created>
  <dcterms:modified xsi:type="dcterms:W3CDTF">2023-05-24T00:57:22Z</dcterms:modified>
</cp:coreProperties>
</file>