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FD3AA-6B02-4A61-9787-1805A0BAE5E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58102-0D49-441F-82EE-D57D2719D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7A8CF7-112F-4851-B249-5D47348A979C}" type="datetime1">
              <a:rPr lang="ru-RU" smtClean="0"/>
              <a:pPr/>
              <a:t>25.06.2020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DCC-F3BE-42E2-A427-A9240094E096}" type="datetime1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A6938-F68D-4800-BFE1-9BECE3D08E17}" type="datetime1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D75F27-C725-4EF0-AACF-E758320C4717}" type="datetime1">
              <a:rPr lang="ru-RU" smtClean="0"/>
              <a:pPr/>
              <a:t>25.06.2020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1DABFF-5D37-4B3D-8761-E02B6AF31FCF}" type="datetime1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69A3-041A-40BA-A7AB-2C740AAF32D4}" type="datetime1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0385-D816-47D7-8221-175E03F4F7B2}" type="datetime1">
              <a:rPr lang="ru-RU" smtClean="0"/>
              <a:pPr/>
              <a:t>25.06.2020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BB264F-5C2E-4C83-8911-CBE06B5148E4}" type="datetime1">
              <a:rPr lang="ru-RU" smtClean="0"/>
              <a:pPr/>
              <a:t>25.06.2020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CA5D-59AC-4D37-B7B8-FE044237D90D}" type="datetime1">
              <a:rPr lang="ru-RU" smtClean="0"/>
              <a:pPr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3148B4-45CD-45B9-8ECB-F6ECA76CD2ED}" type="datetime1">
              <a:rPr lang="ru-RU" smtClean="0"/>
              <a:pPr/>
              <a:t>25.06.2020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E9EA64-24E2-419D-9526-F4FA9D5950B6}" type="datetime1">
              <a:rPr lang="ru-RU" smtClean="0"/>
              <a:pPr/>
              <a:t>25.06.2020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58C809-CA96-43AB-AFC1-0C82F43B62DE}" type="datetime1">
              <a:rPr lang="ru-RU" smtClean="0"/>
              <a:pPr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7008" y="2246769"/>
            <a:ext cx="7521475" cy="226235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«Профилактика зависимостей в подростковом возрасте».</a:t>
            </a:r>
          </a:p>
          <a:p>
            <a:pPr algn="ctr"/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Дисциплина: Здоровый человек и его окружение</a:t>
            </a: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8494" y="5061224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Ротару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208-1 </a:t>
            </a:r>
          </a:p>
          <a:p>
            <a:pPr algn="r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Черемисина А.А.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638466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0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53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Спасибо за внимание!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19256" cy="1008112"/>
          </a:xfrm>
        </p:spPr>
        <p:txBody>
          <a:bodyPr>
            <a:normAutofit/>
          </a:bodyPr>
          <a:lstStyle/>
          <a:p>
            <a:r>
              <a:rPr lang="ru-RU" cap="all" dirty="0" smtClean="0"/>
              <a:t/>
            </a:r>
            <a:br>
              <a:rPr lang="ru-RU" cap="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/>
          <a:lstStyle/>
          <a:p>
            <a:pPr marL="3175" indent="26670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Курение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в среде подростков вызывает тревогу по нескольким причинам: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Те, кто начинает ежедневно курить в подростковом возрасте, обычно курят всю жизнь.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Курение повышает риск развития хронических заболеваний (заболевание сердца, рак легких и других органов, гангрена ног).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Подростки – курильщики чаще страдают от кашля, одышки и других респираторных симптомов.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332656"/>
            <a:ext cx="5976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Профилактика зависимостей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Дом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717032"/>
            <a:ext cx="3600400" cy="2883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165304" cy="98559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Профилактика зависимостей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03232" cy="5493224"/>
          </a:xfrm>
        </p:spPr>
        <p:txBody>
          <a:bodyPr/>
          <a:lstStyle/>
          <a:p>
            <a:pPr marL="273050" indent="-3175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Алкоголизация подростков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подростковом возрасте любой алкоголь, даже в очень малом количестве, наносит организму непоправимый вред.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Подростковый алкоголизм начинается с семейных застолий. Иногда  детям легкомысленно дают попробовать пиво или сладкое вино. Отмечается доступность и дешевизна спиртных напитков, яркие и красочные этикетки которых так и бросаются в глаза. 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ом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509120"/>
            <a:ext cx="3914800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8003232" cy="72494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Профилактика зависимостей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003232" cy="5421216"/>
          </a:xfrm>
        </p:spPr>
        <p:txBody>
          <a:bodyPr>
            <a:normAutofit/>
          </a:bodyPr>
          <a:lstStyle/>
          <a:p>
            <a:pPr marL="363538" indent="-3175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Наркомания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каждым днем в процесс потребления  наркотиков вовлекается все больше и больше молодых людей.  Приобщение к наркотикам начинается, как правило, в подростковом возрасте (13 лет).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Особая опасность возникает тогда, когда наркотик, принятый из любопытства или от скуки, вызывает приятные ощущения. В результате у подростка возникает желание повторно испытать те же чувства. Употребление наркотиков в молодежных кругах часто становится чем-то вроде попытки считаться взрослым человеком.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ом\Desktop\Без назван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200650"/>
            <a:ext cx="2762250" cy="1657350"/>
          </a:xfrm>
          <a:prstGeom prst="rect">
            <a:avLst/>
          </a:prstGeom>
          <a:noFill/>
        </p:spPr>
      </p:pic>
      <p:pic>
        <p:nvPicPr>
          <p:cNvPr id="3075" name="Picture 3" descr="C:\Users\Дом\Desktop\Без названия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5085184"/>
            <a:ext cx="2971800" cy="1533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319664" cy="72494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зависимостей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87208" cy="5421216"/>
          </a:xfrm>
        </p:spPr>
        <p:txBody>
          <a:bodyPr>
            <a:normAutofit/>
          </a:bodyPr>
          <a:lstStyle/>
          <a:p>
            <a:pPr marL="273050" indent="-3175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Интернет зависимость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детей интернет-зависимость формируется быстрее, чем у взрослых. Детская психика податливей, виртуальный мир быстро становится для ребенка более комфортным, чем реальность, в которой надо слушаться родителей, ходить в школу и подчиняться скучным правилам.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ом\Desktop\Без названия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89040"/>
            <a:ext cx="3096344" cy="2534507"/>
          </a:xfrm>
          <a:prstGeom prst="rect">
            <a:avLst/>
          </a:prstGeom>
          <a:noFill/>
        </p:spPr>
      </p:pic>
      <p:pic>
        <p:nvPicPr>
          <p:cNvPr id="4099" name="Picture 3" descr="C:\Users\Дом\Desktop\Без названия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933056"/>
            <a:ext cx="3602505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752" y="188640"/>
            <a:ext cx="8147248" cy="6529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зависимостей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49322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подростками нельзя обращаться, как с детьми: они не терпят снисходительности и приказного тона. А вот дружеское общение, искренний интерес к делам и чувствам подростков помогут родителям установить с ними тесный контакт, наладить и укрепить отношения.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Дом\Desktop\Без названия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068960"/>
            <a:ext cx="6624736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760" y="260648"/>
            <a:ext cx="8075240" cy="72494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зависимостей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Главное – ориентировать ребенка на здоровый образ жизни. Научить ребенка бережно относиться к своему здоровью, строить гармонично свои отношения с окружающим миром — важнейшая задача родителей.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Дом\Desktop\Без названия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56992"/>
            <a:ext cx="7086295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760" y="260648"/>
            <a:ext cx="8075240" cy="6529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зависимостей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87208" cy="5277200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семейная стабильность и сплоченность, адекватное воспитание и теплые, близкие отношения с членами семьи;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средний и высокий уровень доходов в семье, адекватная обеспеченность жильем;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высокое качество медицинской помощи;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низкий уровень преступности в населенном пункте, регионе;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доступность служб социальной помощи;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высокий уровень интеллекта и устойчивости к стрессу, физическое и психическое благополучие,  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высокая самооценка, развитые навыки самостоятельного решения проблем, поиска и восприятия социальной поддержки, устойчивость к давлению сверстников, умение контролировать свое поведение;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19256" cy="724942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859216" cy="5205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ом\Desktop\Без названия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859" y="620688"/>
            <a:ext cx="8396605" cy="5587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284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 </vt:lpstr>
      <vt:lpstr>Профилактика зависимостей  </vt:lpstr>
      <vt:lpstr>Профилактика зависимостей</vt:lpstr>
      <vt:lpstr>Профилактика зависимостей</vt:lpstr>
      <vt:lpstr>Профилактика зависимостей</vt:lpstr>
      <vt:lpstr>Профилактика зависимостей</vt:lpstr>
      <vt:lpstr>Профилактика зависимостей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9</cp:revision>
  <dcterms:created xsi:type="dcterms:W3CDTF">2020-06-20T03:14:54Z</dcterms:created>
  <dcterms:modified xsi:type="dcterms:W3CDTF">2020-06-24T19:35:29Z</dcterms:modified>
</cp:coreProperties>
</file>