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A29C"/>
    <a:srgbClr val="7C5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394C-7B8D-4B1D-8020-305BDA5391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394C-7B8D-4B1D-8020-305BDA5391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5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394C-7B8D-4B1D-8020-305BDA5391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3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394C-7B8D-4B1D-8020-305BDA5391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4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394C-7B8D-4B1D-8020-305BDA5391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73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394C-7B8D-4B1D-8020-305BDA5391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3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394C-7B8D-4B1D-8020-305BDA5391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93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394C-7B8D-4B1D-8020-305BDA5391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8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394C-7B8D-4B1D-8020-305BDA5391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9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394C-7B8D-4B1D-8020-305BDA5391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394C-7B8D-4B1D-8020-305BDA5391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A2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1394C-7B8D-4B1D-8020-305BDA53916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67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8B44A-EA0B-42AB-A1DA-8FEE17ACC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897" y="183249"/>
            <a:ext cx="10190205" cy="127484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ВО «Красноярский государственный медицинский университет имени профессора В.Ф Войно- Ясенецкого» Министерства здравоохранения Российской Федерации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D71EF8-F4AA-41F1-B41D-17CAB30C9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920" y="2174789"/>
            <a:ext cx="11257004" cy="4337222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прохождении практической подготовки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Красноярской детской поликлиники 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l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Кульбеда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Е., студент 201 группы, отделения Фармация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Казакова Е.Н 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2020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5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6CE76-1835-4B7E-852A-65914535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Местонахождении МО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0D8690-A9CB-4A35-8DAB-BB69EDD23C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Красноярск;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Ленинский район;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Матросова 7А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9BADBBA-1CF4-44B8-B4CB-C8292EC7F0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2260" y="1537601"/>
            <a:ext cx="6301946" cy="461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8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EADD0-05EF-4EBF-B3DD-56D1A4FD3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поликлинике несколько раз в день проводится влажная уборка с применением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Средств. Уютная атмосфера. Стены украшены детскими рисунками.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192CC72-8731-46C8-A4ED-C7926B5F7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439" y="1690688"/>
            <a:ext cx="4762548" cy="34991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2C2CB1-5AF0-4EBC-AEB0-D0946C7FF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344" y="1305224"/>
            <a:ext cx="3429000" cy="509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3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7A2DC-064F-45BD-9523-6376D215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поликлиники очень дружный, всегда готов прийти на помощь. Также храбро переносят натиск новой корона-вирусной инфекции. Умело консультируют пациентов.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83A80E9-C6DC-4CD4-85A9-D26C8D705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448" b="34163"/>
          <a:stretch/>
        </p:blipFill>
        <p:spPr>
          <a:xfrm>
            <a:off x="979863" y="1977081"/>
            <a:ext cx="3810493" cy="38305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70915D-0AAE-4A55-B9EB-81175BBB53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57" b="21982"/>
          <a:stretch/>
        </p:blipFill>
        <p:spPr>
          <a:xfrm>
            <a:off x="6630430" y="1791729"/>
            <a:ext cx="3429000" cy="420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09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AECB92-2DCF-4F39-83A3-44091CC78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708"/>
            <a:ext cx="10515600" cy="597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посетители поликлиники знают каждого врача и медсестер по имени. Очень любят старшую медсестру. При встрече вежливо здороваются, при уходе обязательно  попрощаются 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BED0C7-0815-4815-85CD-EF6772A68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67" y="2161016"/>
            <a:ext cx="4779833" cy="35848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2096BA-C5C5-4DCF-8675-A2494E0E6CB7}"/>
              </a:ext>
            </a:extLst>
          </p:cNvPr>
          <p:cNvSpPr/>
          <p:nvPr/>
        </p:nvSpPr>
        <p:spPr>
          <a:xfrm>
            <a:off x="6096000" y="3187335"/>
            <a:ext cx="3917092" cy="2631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оставляют дежурному на фильтре конфеты.</a:t>
            </a:r>
          </a:p>
        </p:txBody>
      </p:sp>
    </p:spTree>
    <p:extLst>
      <p:ext uri="{BB962C8B-B14F-4D97-AF65-F5344CB8AC3E}">
        <p14:creationId xmlns:p14="http://schemas.microsoft.com/office/powerpoint/2010/main" val="82591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B8604-D030-4752-A5D5-E0FA66C5C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все время прохождения практической подготовки мы не разу не столкнулись с грубостью или трудностями в работе. С первого дня влились в коллектив. Узнали много нового. Очень благодарны персоналу поликлиники.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4E1E3C1-938C-4DEA-825E-D2B35052E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4978" y="2141537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BC796-F4C8-4A6E-AC28-99AF605B57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17150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178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ФГБУ ВО «Красноярский государственный медицинский университет имени профессора В.Ф Войно- Ясенецкого» Министерства здравоохранения Российской Федерации Фармацевтический колледж </vt:lpstr>
      <vt:lpstr>Местонахождении МО</vt:lpstr>
      <vt:lpstr>В поликлинике несколько раз в день проводится влажная уборка с применением дез. Средств. Уютная атмосфера. Стены украшены детскими рисунками. </vt:lpstr>
      <vt:lpstr>Персонал поликлиники очень дружный, всегда готов прийти на помощь. Также храбро переносят натиск новой корона-вирусной инфекции. Умело консультируют пациентов. </vt:lpstr>
      <vt:lpstr>Презентация PowerPoint</vt:lpstr>
      <vt:lpstr>За все время прохождения практической подготовки мы не разу не столкнулись с грубостью или трудностями в работе. С первого дня влились в коллектив. Узнали много нового. Очень благодарны персоналу поликлиники.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Гость</cp:lastModifiedBy>
  <cp:revision>5</cp:revision>
  <dcterms:created xsi:type="dcterms:W3CDTF">2020-12-21T03:19:31Z</dcterms:created>
  <dcterms:modified xsi:type="dcterms:W3CDTF">2020-12-21T09:27:08Z</dcterms:modified>
</cp:coreProperties>
</file>