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72816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для полноценного грудного вскармливания новорожденного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малыша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mamino-moloko.ru/fotos/2_sl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2808312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9592" y="0"/>
            <a:ext cx="7786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высшего образования "Красноярский государственный медицинский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Войно-Ясенецкого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92080" y="5842337"/>
            <a:ext cx="55411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Выполнила:Юсембели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Руководитель:Черемисина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Ещѐ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родов постоянно говори себе, что у тебя будет достаточно грудного молока для вскармливания твоего новорожденного малыша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психологический фактор имеет важное значение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Раннее прикладывание к груди в течение первого часа после рождения создаст тесный контакт между тобой и малюткой.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Прикладывай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груди так часто, как он просит.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548680"/>
            <a:ext cx="298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avatars.mds.yandex.net/get-pdb/1871571/ce5687de-d0a0-4913-8579-8db01458c64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283968" cy="2852936"/>
          </a:xfrm>
          <a:prstGeom prst="rect">
            <a:avLst/>
          </a:prstGeom>
          <a:noFill/>
        </p:spPr>
      </p:pic>
      <p:pic>
        <p:nvPicPr>
          <p:cNvPr id="4106" name="Picture 10" descr="https://mentor.com.ua/wp-content/uploads/2020/02/statja-6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860032" cy="2702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404664"/>
            <a:ext cx="298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pdb/1939052/2623abbd-8f72-4c49-8baa-69a737c94c3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978831" cy="2708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247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делай искусственных ночных перерывов: если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ребѐнок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хочет кушать, не предлагай ему соску или чай, а приложи его к груди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Ночное кормление грудью также важно, как и дневное.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сформировалась установка на иное кормление, кроме естественного, не корми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новорождѐнного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бутылочки или другим способом до того, как приложишь его к груди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ru-RU" sz="2400" dirty="0" smtClean="0"/>
              <a:t>Следи за правильным положением </a:t>
            </a:r>
            <a:r>
              <a:rPr lang="ru-RU" sz="2400" dirty="0" err="1" smtClean="0"/>
              <a:t>ребѐнка </a:t>
            </a:r>
            <a:r>
              <a:rPr lang="ru-RU" sz="2400" dirty="0" smtClean="0"/>
              <a:t>при грудном </a:t>
            </a:r>
            <a:r>
              <a:rPr lang="ru-RU" sz="2400" dirty="0" smtClean="0"/>
              <a:t>вскармливании.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dgbnt.ru/upload/medialibrary/ecb/ecbde79669009f5808c92ba8e89ead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4104455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404664"/>
            <a:ext cx="298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s://avatars.mds.yandex.net/get-pdb/1871571/ce5687de-d0a0-4913-8579-8db01458c64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508104" cy="29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2474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7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бойся кормить малыша по первому требованию. Прикладывай его к груди по любому поводу, пусть он кушает грудное молоко, когда хочет и сколько хочет.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7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Постарайся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допаивать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ребѐнка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чаем или другими жидкостями. Если малыш хочет пить, прикладывай его к груди чаще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 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соски перед кормлением и после него. При частом мытье у кормящей женщины удаляется защитный слой ареолы и соска, что приводит к образованию трещин.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hinamednsk.ru/wp-content/uploads/2020/03/1c8a7652726c07949cdc281de4694a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37340"/>
            <a:ext cx="3096344" cy="2220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260648"/>
            <a:ext cx="2988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pdb/1939052/2623abbd-8f72-4c49-8baa-69a737c94c3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978831" cy="27089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052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  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сцеживай молоко. При правильном грудном вскармливании новорожденного молока вырабатывается ровно столько, сколько нужно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ребѐнку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Сцеживать молоко нужно только в случае, если тебе необходимо уехать на некоторое время и оставить малыша дома с бабушкой или няней.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   Делай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массаж груди сверху вниз надавливающими круговыми движениями из подмышечной области, передвигая пальцы к соску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шести месяцев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ребѐнок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исключительно на грудном вскармливании.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baby.ru/wp-content/uploads/2018/10/Stsezhi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93096"/>
            <a:ext cx="3847356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4/1587221603_11-p-odnotonnie-foni-dlya-prezentatsii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pbs.twimg.com/media/Djq8tOYX4AAYkRh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3762147" cy="368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07704" y="1988840"/>
            <a:ext cx="5909258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внимание!!!!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2020-06-30T04:08:28Z</dcterms:created>
  <dcterms:modified xsi:type="dcterms:W3CDTF">2020-06-30T05:11:54Z</dcterms:modified>
</cp:coreProperties>
</file>