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8" r:id="rId10"/>
    <p:sldId id="264" r:id="rId11"/>
    <p:sldId id="266" r:id="rId12"/>
    <p:sldId id="269" r:id="rId13"/>
    <p:sldId id="270" r:id="rId14"/>
    <p:sldId id="267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7C093-2C87-4A4D-B21D-BDE0FEE3BA12}" type="doc">
      <dgm:prSet loTypeId="urn:microsoft.com/office/officeart/2009/3/layout/CircleRelationship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726FAF-D78F-40E0-9D14-FA0CDBC8E158}">
      <dgm:prSet phldrT="[Текст]" custT="1"/>
      <dgm:spPr/>
      <dgm:t>
        <a:bodyPr/>
        <a:lstStyle/>
        <a:p>
          <a:r>
            <a:rPr lang="ru-RU" sz="4000" dirty="0" smtClean="0"/>
            <a:t>Задачи инвентаризации</a:t>
          </a:r>
          <a:endParaRPr lang="ru-RU" sz="4000" dirty="0"/>
        </a:p>
      </dgm:t>
    </dgm:pt>
    <dgm:pt modelId="{78C9A6FD-18F4-4F50-BBC1-D6D7D56796A6}" type="parTrans" cxnId="{0ED70573-BBDB-460F-8111-8C8FED0B3A29}">
      <dgm:prSet/>
      <dgm:spPr/>
      <dgm:t>
        <a:bodyPr/>
        <a:lstStyle/>
        <a:p>
          <a:endParaRPr lang="ru-RU"/>
        </a:p>
      </dgm:t>
    </dgm:pt>
    <dgm:pt modelId="{2ED606E0-FB5E-4CF6-A349-0B88695E2BBF}" type="sibTrans" cxnId="{0ED70573-BBDB-460F-8111-8C8FED0B3A29}">
      <dgm:prSet/>
      <dgm:spPr/>
      <dgm:t>
        <a:bodyPr/>
        <a:lstStyle/>
        <a:p>
          <a:endParaRPr lang="ru-RU"/>
        </a:p>
      </dgm:t>
    </dgm:pt>
    <dgm:pt modelId="{61B04AF1-9376-4764-B069-89D9D5CB5D3D}">
      <dgm:prSet phldrT="[Текст]" custT="1"/>
      <dgm:spPr/>
      <dgm:t>
        <a:bodyPr/>
        <a:lstStyle/>
        <a:p>
          <a:r>
            <a:rPr lang="ru-RU" sz="1800" dirty="0" smtClean="0"/>
            <a:t>Контроль за сохранностью собственности</a:t>
          </a:r>
          <a:endParaRPr lang="ru-RU" sz="1800" dirty="0"/>
        </a:p>
      </dgm:t>
    </dgm:pt>
    <dgm:pt modelId="{4BFC2BFE-CA2F-4CBF-82AD-8529D7C796CB}" type="parTrans" cxnId="{0B75DE2C-1CA6-4CA1-BD9D-66E63A05587A}">
      <dgm:prSet/>
      <dgm:spPr/>
      <dgm:t>
        <a:bodyPr/>
        <a:lstStyle/>
        <a:p>
          <a:endParaRPr lang="ru-RU"/>
        </a:p>
      </dgm:t>
    </dgm:pt>
    <dgm:pt modelId="{E5B8FE85-3317-4ADD-910C-D414469E4110}" type="sibTrans" cxnId="{0B75DE2C-1CA6-4CA1-BD9D-66E63A05587A}">
      <dgm:prSet/>
      <dgm:spPr/>
      <dgm:t>
        <a:bodyPr/>
        <a:lstStyle/>
        <a:p>
          <a:endParaRPr lang="ru-RU"/>
        </a:p>
      </dgm:t>
    </dgm:pt>
    <dgm:pt modelId="{F62E3049-2AA5-4969-8DA5-A4D2798338A5}">
      <dgm:prSet phldrT="[Текст]" custT="1"/>
      <dgm:spPr/>
      <dgm:t>
        <a:bodyPr/>
        <a:lstStyle/>
        <a:p>
          <a:r>
            <a:rPr lang="ru-RU" sz="1800" dirty="0" smtClean="0"/>
            <a:t>Проверка качества эксплуатации, хранения и содержание оборотных средств</a:t>
          </a:r>
          <a:endParaRPr lang="ru-RU" sz="1800" dirty="0"/>
        </a:p>
      </dgm:t>
    </dgm:pt>
    <dgm:pt modelId="{49D06602-F989-477D-847B-A46CCC2D087E}" type="parTrans" cxnId="{62FD2F1F-4C4B-4BEF-8DD6-EBCF9C372461}">
      <dgm:prSet/>
      <dgm:spPr/>
      <dgm:t>
        <a:bodyPr/>
        <a:lstStyle/>
        <a:p>
          <a:endParaRPr lang="ru-RU"/>
        </a:p>
      </dgm:t>
    </dgm:pt>
    <dgm:pt modelId="{58C04196-3BA0-403E-B3BE-F8FD202476C8}" type="sibTrans" cxnId="{62FD2F1F-4C4B-4BEF-8DD6-EBCF9C372461}">
      <dgm:prSet/>
      <dgm:spPr/>
      <dgm:t>
        <a:bodyPr/>
        <a:lstStyle/>
        <a:p>
          <a:endParaRPr lang="ru-RU"/>
        </a:p>
      </dgm:t>
    </dgm:pt>
    <dgm:pt modelId="{7F78A9A5-024F-4933-9325-CC66B47490C5}">
      <dgm:prSet phldrT="[Текст]" custT="1"/>
      <dgm:spPr/>
      <dgm:t>
        <a:bodyPr/>
        <a:lstStyle/>
        <a:p>
          <a:r>
            <a:rPr lang="ru-RU" sz="1800" dirty="0" smtClean="0"/>
            <a:t>Выявление излишков и недостач </a:t>
          </a:r>
          <a:endParaRPr lang="ru-RU" sz="1800" dirty="0"/>
        </a:p>
      </dgm:t>
    </dgm:pt>
    <dgm:pt modelId="{201FCA3B-01C0-45A3-A3FA-B097494EAC0A}" type="parTrans" cxnId="{DAF08718-6020-4599-BD27-64A3B54C0E94}">
      <dgm:prSet/>
      <dgm:spPr/>
      <dgm:t>
        <a:bodyPr/>
        <a:lstStyle/>
        <a:p>
          <a:endParaRPr lang="ru-RU"/>
        </a:p>
      </dgm:t>
    </dgm:pt>
    <dgm:pt modelId="{942DBB71-1AC5-45E2-846A-7910A4A0866F}" type="sibTrans" cxnId="{DAF08718-6020-4599-BD27-64A3B54C0E94}">
      <dgm:prSet/>
      <dgm:spPr/>
      <dgm:t>
        <a:bodyPr/>
        <a:lstStyle/>
        <a:p>
          <a:endParaRPr lang="ru-RU"/>
        </a:p>
      </dgm:t>
    </dgm:pt>
    <dgm:pt modelId="{038280CA-51A3-4163-A193-72983622CC84}">
      <dgm:prSet/>
      <dgm:spPr/>
      <dgm:t>
        <a:bodyPr/>
        <a:lstStyle/>
        <a:p>
          <a:r>
            <a:rPr lang="ru-RU" b="0" i="0" dirty="0" smtClean="0"/>
            <a:t>Определение фактического состояния имущества </a:t>
          </a:r>
          <a:endParaRPr lang="ru-RU" dirty="0"/>
        </a:p>
      </dgm:t>
    </dgm:pt>
    <dgm:pt modelId="{57E264A7-2A97-4614-8E49-90709406EC0C}" type="parTrans" cxnId="{D8EE6FA1-6E27-4526-81D5-958961C76154}">
      <dgm:prSet/>
      <dgm:spPr/>
      <dgm:t>
        <a:bodyPr/>
        <a:lstStyle/>
        <a:p>
          <a:endParaRPr lang="ru-RU"/>
        </a:p>
      </dgm:t>
    </dgm:pt>
    <dgm:pt modelId="{438CE085-4A9A-4E44-A7AF-6DC6A1CCAA1D}" type="sibTrans" cxnId="{D8EE6FA1-6E27-4526-81D5-958961C76154}">
      <dgm:prSet/>
      <dgm:spPr/>
      <dgm:t>
        <a:bodyPr/>
        <a:lstStyle/>
        <a:p>
          <a:endParaRPr lang="ru-RU"/>
        </a:p>
      </dgm:t>
    </dgm:pt>
    <dgm:pt modelId="{A515B13E-59A8-4F09-BDA5-4E7E7031A6B9}">
      <dgm:prSet custT="1"/>
      <dgm:spPr/>
      <dgm:t>
        <a:bodyPr/>
        <a:lstStyle/>
        <a:p>
          <a:r>
            <a:rPr lang="ru-RU" sz="1800" b="0" i="0" dirty="0" smtClean="0"/>
            <a:t>выявление излишков и недостач при сопоставлении натуральных показателей наличия имущества с данными</a:t>
          </a:r>
          <a:endParaRPr lang="ru-RU" sz="1800" dirty="0"/>
        </a:p>
      </dgm:t>
    </dgm:pt>
    <dgm:pt modelId="{E192E668-2C70-4AE5-B010-4F8D6F9C6E63}" type="parTrans" cxnId="{E41D1DE7-7AF7-437D-A0D8-38E41D3A05A5}">
      <dgm:prSet/>
      <dgm:spPr/>
      <dgm:t>
        <a:bodyPr/>
        <a:lstStyle/>
        <a:p>
          <a:endParaRPr lang="ru-RU"/>
        </a:p>
      </dgm:t>
    </dgm:pt>
    <dgm:pt modelId="{C1DC5C6E-E211-4259-BF21-AB9C1456907B}" type="sibTrans" cxnId="{E41D1DE7-7AF7-437D-A0D8-38E41D3A05A5}">
      <dgm:prSet/>
      <dgm:spPr/>
      <dgm:t>
        <a:bodyPr/>
        <a:lstStyle/>
        <a:p>
          <a:endParaRPr lang="ru-RU"/>
        </a:p>
      </dgm:t>
    </dgm:pt>
    <dgm:pt modelId="{75C3ACE6-29E5-403E-AB24-E008EADB2F74}" type="pres">
      <dgm:prSet presAssocID="{6427C093-2C87-4A4D-B21D-BDE0FEE3BA12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4EF5369-41A8-4AB6-AA1D-5DE57E6A3532}" type="pres">
      <dgm:prSet presAssocID="{86726FAF-D78F-40E0-9D14-FA0CDBC8E158}" presName="Parent" presStyleLbl="node0" presStyleIdx="0" presStyleCnt="1" custScaleX="123347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487F9BC0-5A76-495C-B861-03007927109B}" type="pres">
      <dgm:prSet presAssocID="{86726FAF-D78F-40E0-9D14-FA0CDBC8E158}" presName="Accent2" presStyleLbl="node1" presStyleIdx="0" presStyleCnt="19"/>
      <dgm:spPr/>
      <dgm:t>
        <a:bodyPr/>
        <a:lstStyle/>
        <a:p>
          <a:endParaRPr lang="ru-RU"/>
        </a:p>
      </dgm:t>
    </dgm:pt>
    <dgm:pt modelId="{E5B52E48-A5C1-4348-B01D-59419A232B73}" type="pres">
      <dgm:prSet presAssocID="{86726FAF-D78F-40E0-9D14-FA0CDBC8E158}" presName="Accent3" presStyleLbl="node1" presStyleIdx="1" presStyleCnt="19" custLinFactX="-10343" custLinFactY="200000" custLinFactNeighborX="-100000" custLinFactNeighborY="272519"/>
      <dgm:spPr/>
      <dgm:t>
        <a:bodyPr/>
        <a:lstStyle/>
        <a:p>
          <a:endParaRPr lang="ru-RU"/>
        </a:p>
      </dgm:t>
    </dgm:pt>
    <dgm:pt modelId="{1795190D-0602-44D8-AC56-50D40FC86F26}" type="pres">
      <dgm:prSet presAssocID="{86726FAF-D78F-40E0-9D14-FA0CDBC8E158}" presName="Accent4" presStyleLbl="node1" presStyleIdx="2" presStyleCnt="19"/>
      <dgm:spPr/>
      <dgm:t>
        <a:bodyPr/>
        <a:lstStyle/>
        <a:p>
          <a:endParaRPr lang="ru-RU"/>
        </a:p>
      </dgm:t>
    </dgm:pt>
    <dgm:pt modelId="{2B81BE1B-36ED-489F-833C-80B8BB4B7147}" type="pres">
      <dgm:prSet presAssocID="{86726FAF-D78F-40E0-9D14-FA0CDBC8E158}" presName="Accent5" presStyleLbl="node1" presStyleIdx="3" presStyleCnt="19"/>
      <dgm:spPr/>
      <dgm:t>
        <a:bodyPr/>
        <a:lstStyle/>
        <a:p>
          <a:endParaRPr lang="ru-RU"/>
        </a:p>
      </dgm:t>
    </dgm:pt>
    <dgm:pt modelId="{4C8AEEC4-B26F-4E5F-8EDD-3ECE13829675}" type="pres">
      <dgm:prSet presAssocID="{86726FAF-D78F-40E0-9D14-FA0CDBC8E158}" presName="Accent6" presStyleLbl="node1" presStyleIdx="4" presStyleCnt="19"/>
      <dgm:spPr/>
      <dgm:t>
        <a:bodyPr/>
        <a:lstStyle/>
        <a:p>
          <a:endParaRPr lang="ru-RU"/>
        </a:p>
      </dgm:t>
    </dgm:pt>
    <dgm:pt modelId="{81ED9AD7-DAE9-4234-986F-1692F47B7171}" type="pres">
      <dgm:prSet presAssocID="{61B04AF1-9376-4764-B069-89D9D5CB5D3D}" presName="Child1" presStyleLbl="node1" presStyleIdx="5" presStyleCnt="19" custScaleX="204928" custScaleY="130188" custLinFactNeighborX="-82047" custLinFactNeighborY="-2353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42E706E-BC5B-4DD9-97DF-D9B219B9BA24}" type="pres">
      <dgm:prSet presAssocID="{61B04AF1-9376-4764-B069-89D9D5CB5D3D}" presName="Accent7" presStyleCnt="0"/>
      <dgm:spPr/>
      <dgm:t>
        <a:bodyPr/>
        <a:lstStyle/>
        <a:p>
          <a:endParaRPr lang="ru-RU"/>
        </a:p>
      </dgm:t>
    </dgm:pt>
    <dgm:pt modelId="{FF50FA32-A0C0-4BF4-B7B7-8025BAAF61FF}" type="pres">
      <dgm:prSet presAssocID="{61B04AF1-9376-4764-B069-89D9D5CB5D3D}" presName="AccentHold1" presStyleLbl="node1" presStyleIdx="6" presStyleCnt="19"/>
      <dgm:spPr/>
      <dgm:t>
        <a:bodyPr/>
        <a:lstStyle/>
        <a:p>
          <a:endParaRPr lang="ru-RU"/>
        </a:p>
      </dgm:t>
    </dgm:pt>
    <dgm:pt modelId="{3E9AE332-97BE-4D57-BCDE-D89BE013BAFA}" type="pres">
      <dgm:prSet presAssocID="{61B04AF1-9376-4764-B069-89D9D5CB5D3D}" presName="Accent8" presStyleCnt="0"/>
      <dgm:spPr/>
      <dgm:t>
        <a:bodyPr/>
        <a:lstStyle/>
        <a:p>
          <a:endParaRPr lang="ru-RU"/>
        </a:p>
      </dgm:t>
    </dgm:pt>
    <dgm:pt modelId="{2DCF9079-51A4-4ABB-BCE2-8C6E00F61CDA}" type="pres">
      <dgm:prSet presAssocID="{61B04AF1-9376-4764-B069-89D9D5CB5D3D}" presName="AccentHold2" presStyleLbl="node1" presStyleIdx="7" presStyleCnt="19"/>
      <dgm:spPr/>
      <dgm:t>
        <a:bodyPr/>
        <a:lstStyle/>
        <a:p>
          <a:endParaRPr lang="ru-RU"/>
        </a:p>
      </dgm:t>
    </dgm:pt>
    <dgm:pt modelId="{201ED1AD-5C0D-41D1-83F3-4D5FB62D3A69}" type="pres">
      <dgm:prSet presAssocID="{F62E3049-2AA5-4969-8DA5-A4D2798338A5}" presName="Child2" presStyleLbl="node1" presStyleIdx="8" presStyleCnt="19" custScaleX="306166" custScaleY="182665" custLinFactX="32187" custLinFactNeighborX="100000" custLinFactNeighborY="500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0055101-D8C9-46BE-BDE1-6E6615781EF5}" type="pres">
      <dgm:prSet presAssocID="{F62E3049-2AA5-4969-8DA5-A4D2798338A5}" presName="Accent9" presStyleCnt="0"/>
      <dgm:spPr/>
      <dgm:t>
        <a:bodyPr/>
        <a:lstStyle/>
        <a:p>
          <a:endParaRPr lang="ru-RU"/>
        </a:p>
      </dgm:t>
    </dgm:pt>
    <dgm:pt modelId="{38E5F6AD-8D48-4BA5-8DE1-941A553FA1C6}" type="pres">
      <dgm:prSet presAssocID="{F62E3049-2AA5-4969-8DA5-A4D2798338A5}" presName="AccentHold1" presStyleLbl="node1" presStyleIdx="9" presStyleCnt="19" custLinFactY="3187" custLinFactNeighborX="70007" custLinFactNeighborY="100000"/>
      <dgm:spPr/>
      <dgm:t>
        <a:bodyPr/>
        <a:lstStyle/>
        <a:p>
          <a:endParaRPr lang="ru-RU"/>
        </a:p>
      </dgm:t>
    </dgm:pt>
    <dgm:pt modelId="{B1C41EF3-8726-41D2-948E-C848BEF190DE}" type="pres">
      <dgm:prSet presAssocID="{F62E3049-2AA5-4969-8DA5-A4D2798338A5}" presName="Accent10" presStyleCnt="0"/>
      <dgm:spPr/>
      <dgm:t>
        <a:bodyPr/>
        <a:lstStyle/>
        <a:p>
          <a:endParaRPr lang="ru-RU"/>
        </a:p>
      </dgm:t>
    </dgm:pt>
    <dgm:pt modelId="{B7D977EF-6B97-47F3-B366-B6386D7C01EC}" type="pres">
      <dgm:prSet presAssocID="{F62E3049-2AA5-4969-8DA5-A4D2798338A5}" presName="AccentHold2" presStyleLbl="node1" presStyleIdx="10" presStyleCnt="19"/>
      <dgm:spPr/>
      <dgm:t>
        <a:bodyPr/>
        <a:lstStyle/>
        <a:p>
          <a:endParaRPr lang="ru-RU"/>
        </a:p>
      </dgm:t>
    </dgm:pt>
    <dgm:pt modelId="{5B160473-685F-4D1A-80C0-3E9CAF033D86}" type="pres">
      <dgm:prSet presAssocID="{F62E3049-2AA5-4969-8DA5-A4D2798338A5}" presName="Accent11" presStyleCnt="0"/>
      <dgm:spPr/>
      <dgm:t>
        <a:bodyPr/>
        <a:lstStyle/>
        <a:p>
          <a:endParaRPr lang="ru-RU"/>
        </a:p>
      </dgm:t>
    </dgm:pt>
    <dgm:pt modelId="{43CA8F1B-87EC-4984-9857-726CD3043A4A}" type="pres">
      <dgm:prSet presAssocID="{F62E3049-2AA5-4969-8DA5-A4D2798338A5}" presName="AccentHold3" presStyleLbl="node1" presStyleIdx="11" presStyleCnt="19"/>
      <dgm:spPr/>
      <dgm:t>
        <a:bodyPr/>
        <a:lstStyle/>
        <a:p>
          <a:endParaRPr lang="ru-RU"/>
        </a:p>
      </dgm:t>
    </dgm:pt>
    <dgm:pt modelId="{DFFCCEAF-6206-463B-83E7-8A5DA0BC1880}" type="pres">
      <dgm:prSet presAssocID="{A515B13E-59A8-4F09-BDA5-4E7E7031A6B9}" presName="Child3" presStyleLbl="node1" presStyleIdx="12" presStyleCnt="19" custScaleX="263528" custScaleY="16545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D59ABC3-3F9E-45C4-85B3-2779ABE6F38F}" type="pres">
      <dgm:prSet presAssocID="{A515B13E-59A8-4F09-BDA5-4E7E7031A6B9}" presName="Accent12" presStyleCnt="0"/>
      <dgm:spPr/>
      <dgm:t>
        <a:bodyPr/>
        <a:lstStyle/>
        <a:p>
          <a:endParaRPr lang="ru-RU"/>
        </a:p>
      </dgm:t>
    </dgm:pt>
    <dgm:pt modelId="{4B15BEE1-689E-4130-A757-1D8A0AAB3700}" type="pres">
      <dgm:prSet presAssocID="{A515B13E-59A8-4F09-BDA5-4E7E7031A6B9}" presName="AccentHold1" presStyleLbl="node1" presStyleIdx="13" presStyleCnt="19" custLinFactX="-186104" custLinFactY="300000" custLinFactNeighborX="-200000" custLinFactNeighborY="357525"/>
      <dgm:spPr/>
      <dgm:t>
        <a:bodyPr/>
        <a:lstStyle/>
        <a:p>
          <a:endParaRPr lang="ru-RU"/>
        </a:p>
      </dgm:t>
    </dgm:pt>
    <dgm:pt modelId="{4180BF74-9DD4-45B9-BF9A-3845C042B41A}" type="pres">
      <dgm:prSet presAssocID="{038280CA-51A3-4163-A193-72983622CC84}" presName="Child4" presStyleLbl="node1" presStyleIdx="14" presStyleCnt="19" custScaleX="233210" custScaleY="130992" custLinFactNeighborX="-77489" custLinFactNeighborY="-2461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B2A83EE-DAB4-4F30-8AAB-EE5A28D25765}" type="pres">
      <dgm:prSet presAssocID="{038280CA-51A3-4163-A193-72983622CC84}" presName="Accent13" presStyleCnt="0"/>
      <dgm:spPr/>
      <dgm:t>
        <a:bodyPr/>
        <a:lstStyle/>
        <a:p>
          <a:endParaRPr lang="ru-RU"/>
        </a:p>
      </dgm:t>
    </dgm:pt>
    <dgm:pt modelId="{1C84A085-DDB9-4906-ADBF-F74E2AC00F43}" type="pres">
      <dgm:prSet presAssocID="{038280CA-51A3-4163-A193-72983622CC84}" presName="AccentHold1" presStyleLbl="node1" presStyleIdx="15" presStyleCnt="19" custFlipVert="1" custFlipHor="0" custScaleX="43009" custScaleY="16093"/>
      <dgm:spPr/>
      <dgm:t>
        <a:bodyPr/>
        <a:lstStyle/>
        <a:p>
          <a:endParaRPr lang="ru-RU"/>
        </a:p>
      </dgm:t>
    </dgm:pt>
    <dgm:pt modelId="{D7102D55-E5EE-405A-9BC8-B6E3AF3AFF59}" type="pres">
      <dgm:prSet presAssocID="{7F78A9A5-024F-4933-9325-CC66B47490C5}" presName="Child5" presStyleLbl="node1" presStyleIdx="16" presStyleCnt="19" custScaleX="2253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30C99A0-C120-45B8-8CE3-9672534B347A}" type="pres">
      <dgm:prSet presAssocID="{7F78A9A5-024F-4933-9325-CC66B47490C5}" presName="Accent15" presStyleCnt="0"/>
      <dgm:spPr/>
      <dgm:t>
        <a:bodyPr/>
        <a:lstStyle/>
        <a:p>
          <a:endParaRPr lang="ru-RU"/>
        </a:p>
      </dgm:t>
    </dgm:pt>
    <dgm:pt modelId="{136B045C-C565-49BA-8BE5-855D5E3B067B}" type="pres">
      <dgm:prSet presAssocID="{7F78A9A5-024F-4933-9325-CC66B47490C5}" presName="AccentHold2" presStyleLbl="node1" presStyleIdx="17" presStyleCnt="19"/>
      <dgm:spPr/>
      <dgm:t>
        <a:bodyPr/>
        <a:lstStyle/>
        <a:p>
          <a:endParaRPr lang="ru-RU"/>
        </a:p>
      </dgm:t>
    </dgm:pt>
    <dgm:pt modelId="{3E229A3E-3DF3-42A9-A2BB-FC75E3EDEB03}" type="pres">
      <dgm:prSet presAssocID="{7F78A9A5-024F-4933-9325-CC66B47490C5}" presName="Accent16" presStyleCnt="0"/>
      <dgm:spPr/>
      <dgm:t>
        <a:bodyPr/>
        <a:lstStyle/>
        <a:p>
          <a:endParaRPr lang="ru-RU"/>
        </a:p>
      </dgm:t>
    </dgm:pt>
    <dgm:pt modelId="{83881BC4-6DFD-4B30-9499-8E93FDF5911E}" type="pres">
      <dgm:prSet presAssocID="{7F78A9A5-024F-4933-9325-CC66B47490C5}" presName="AccentHold3" presStyleLbl="node1" presStyleIdx="18" presStyleCnt="19"/>
      <dgm:spPr/>
      <dgm:t>
        <a:bodyPr/>
        <a:lstStyle/>
        <a:p>
          <a:endParaRPr lang="ru-RU"/>
        </a:p>
      </dgm:t>
    </dgm:pt>
  </dgm:ptLst>
  <dgm:cxnLst>
    <dgm:cxn modelId="{DAF08718-6020-4599-BD27-64A3B54C0E94}" srcId="{86726FAF-D78F-40E0-9D14-FA0CDBC8E158}" destId="{7F78A9A5-024F-4933-9325-CC66B47490C5}" srcOrd="4" destOrd="0" parTransId="{201FCA3B-01C0-45A3-A3FA-B097494EAC0A}" sibTransId="{942DBB71-1AC5-45E2-846A-7910A4A0866F}"/>
    <dgm:cxn modelId="{4B818E46-2B9D-4D29-A4E9-6672C081D539}" type="presOf" srcId="{F62E3049-2AA5-4969-8DA5-A4D2798338A5}" destId="{201ED1AD-5C0D-41D1-83F3-4D5FB62D3A69}" srcOrd="0" destOrd="0" presId="urn:microsoft.com/office/officeart/2009/3/layout/CircleRelationship"/>
    <dgm:cxn modelId="{2FB93359-FB7F-4C6A-97FA-90D8579AA198}" type="presOf" srcId="{6427C093-2C87-4A4D-B21D-BDE0FEE3BA12}" destId="{75C3ACE6-29E5-403E-AB24-E008EADB2F74}" srcOrd="0" destOrd="0" presId="urn:microsoft.com/office/officeart/2009/3/layout/CircleRelationship"/>
    <dgm:cxn modelId="{E41D1DE7-7AF7-437D-A0D8-38E41D3A05A5}" srcId="{86726FAF-D78F-40E0-9D14-FA0CDBC8E158}" destId="{A515B13E-59A8-4F09-BDA5-4E7E7031A6B9}" srcOrd="2" destOrd="0" parTransId="{E192E668-2C70-4AE5-B010-4F8D6F9C6E63}" sibTransId="{C1DC5C6E-E211-4259-BF21-AB9C1456907B}"/>
    <dgm:cxn modelId="{FCA8DE53-EB00-4CAD-B812-03FD1433A9A5}" type="presOf" srcId="{A515B13E-59A8-4F09-BDA5-4E7E7031A6B9}" destId="{DFFCCEAF-6206-463B-83E7-8A5DA0BC1880}" srcOrd="0" destOrd="0" presId="urn:microsoft.com/office/officeart/2009/3/layout/CircleRelationship"/>
    <dgm:cxn modelId="{10465323-0E56-4A68-A372-53B51DB97B6D}" type="presOf" srcId="{038280CA-51A3-4163-A193-72983622CC84}" destId="{4180BF74-9DD4-45B9-BF9A-3845C042B41A}" srcOrd="0" destOrd="0" presId="urn:microsoft.com/office/officeart/2009/3/layout/CircleRelationship"/>
    <dgm:cxn modelId="{E83448DF-CE90-4DCF-8877-8E9B892EA156}" type="presOf" srcId="{61B04AF1-9376-4764-B069-89D9D5CB5D3D}" destId="{81ED9AD7-DAE9-4234-986F-1692F47B7171}" srcOrd="0" destOrd="0" presId="urn:microsoft.com/office/officeart/2009/3/layout/CircleRelationship"/>
    <dgm:cxn modelId="{D8EE6FA1-6E27-4526-81D5-958961C76154}" srcId="{86726FAF-D78F-40E0-9D14-FA0CDBC8E158}" destId="{038280CA-51A3-4163-A193-72983622CC84}" srcOrd="3" destOrd="0" parTransId="{57E264A7-2A97-4614-8E49-90709406EC0C}" sibTransId="{438CE085-4A9A-4E44-A7AF-6DC6A1CCAA1D}"/>
    <dgm:cxn modelId="{0B75DE2C-1CA6-4CA1-BD9D-66E63A05587A}" srcId="{86726FAF-D78F-40E0-9D14-FA0CDBC8E158}" destId="{61B04AF1-9376-4764-B069-89D9D5CB5D3D}" srcOrd="0" destOrd="0" parTransId="{4BFC2BFE-CA2F-4CBF-82AD-8529D7C796CB}" sibTransId="{E5B8FE85-3317-4ADD-910C-D414469E4110}"/>
    <dgm:cxn modelId="{BB19937B-9D9E-42E9-8FB1-C36B5EDFCDE0}" type="presOf" srcId="{7F78A9A5-024F-4933-9325-CC66B47490C5}" destId="{D7102D55-E5EE-405A-9BC8-B6E3AF3AFF59}" srcOrd="0" destOrd="0" presId="urn:microsoft.com/office/officeart/2009/3/layout/CircleRelationship"/>
    <dgm:cxn modelId="{DB6464A7-711A-4A9F-81F7-15BD41F635CF}" type="presOf" srcId="{86726FAF-D78F-40E0-9D14-FA0CDBC8E158}" destId="{64EF5369-41A8-4AB6-AA1D-5DE57E6A3532}" srcOrd="0" destOrd="0" presId="urn:microsoft.com/office/officeart/2009/3/layout/CircleRelationship"/>
    <dgm:cxn modelId="{0ED70573-BBDB-460F-8111-8C8FED0B3A29}" srcId="{6427C093-2C87-4A4D-B21D-BDE0FEE3BA12}" destId="{86726FAF-D78F-40E0-9D14-FA0CDBC8E158}" srcOrd="0" destOrd="0" parTransId="{78C9A6FD-18F4-4F50-BBC1-D6D7D56796A6}" sibTransId="{2ED606E0-FB5E-4CF6-A349-0B88695E2BBF}"/>
    <dgm:cxn modelId="{62FD2F1F-4C4B-4BEF-8DD6-EBCF9C372461}" srcId="{86726FAF-D78F-40E0-9D14-FA0CDBC8E158}" destId="{F62E3049-2AA5-4969-8DA5-A4D2798338A5}" srcOrd="1" destOrd="0" parTransId="{49D06602-F989-477D-847B-A46CCC2D087E}" sibTransId="{58C04196-3BA0-403E-B3BE-F8FD202476C8}"/>
    <dgm:cxn modelId="{B0460D63-473A-44E3-B925-661DA74721DB}" type="presParOf" srcId="{75C3ACE6-29E5-403E-AB24-E008EADB2F74}" destId="{64EF5369-41A8-4AB6-AA1D-5DE57E6A3532}" srcOrd="0" destOrd="0" presId="urn:microsoft.com/office/officeart/2009/3/layout/CircleRelationship"/>
    <dgm:cxn modelId="{5736E143-91AA-4034-B53B-2ABC77914B94}" type="presParOf" srcId="{75C3ACE6-29E5-403E-AB24-E008EADB2F74}" destId="{487F9BC0-5A76-495C-B861-03007927109B}" srcOrd="1" destOrd="0" presId="urn:microsoft.com/office/officeart/2009/3/layout/CircleRelationship"/>
    <dgm:cxn modelId="{C841E68A-353A-407F-B3BF-EA41CCE2501F}" type="presParOf" srcId="{75C3ACE6-29E5-403E-AB24-E008EADB2F74}" destId="{E5B52E48-A5C1-4348-B01D-59419A232B73}" srcOrd="2" destOrd="0" presId="urn:microsoft.com/office/officeart/2009/3/layout/CircleRelationship"/>
    <dgm:cxn modelId="{74D4DFAA-36BD-4EBF-A8A4-972203EE7109}" type="presParOf" srcId="{75C3ACE6-29E5-403E-AB24-E008EADB2F74}" destId="{1795190D-0602-44D8-AC56-50D40FC86F26}" srcOrd="3" destOrd="0" presId="urn:microsoft.com/office/officeart/2009/3/layout/CircleRelationship"/>
    <dgm:cxn modelId="{110D088B-610A-4B63-85BD-15C0AA013002}" type="presParOf" srcId="{75C3ACE6-29E5-403E-AB24-E008EADB2F74}" destId="{2B81BE1B-36ED-489F-833C-80B8BB4B7147}" srcOrd="4" destOrd="0" presId="urn:microsoft.com/office/officeart/2009/3/layout/CircleRelationship"/>
    <dgm:cxn modelId="{8C2EC604-544C-4688-9B18-A266C8F99715}" type="presParOf" srcId="{75C3ACE6-29E5-403E-AB24-E008EADB2F74}" destId="{4C8AEEC4-B26F-4E5F-8EDD-3ECE13829675}" srcOrd="5" destOrd="0" presId="urn:microsoft.com/office/officeart/2009/3/layout/CircleRelationship"/>
    <dgm:cxn modelId="{317C0C3A-F041-4E44-A9C6-F3A90790648B}" type="presParOf" srcId="{75C3ACE6-29E5-403E-AB24-E008EADB2F74}" destId="{81ED9AD7-DAE9-4234-986F-1692F47B7171}" srcOrd="6" destOrd="0" presId="urn:microsoft.com/office/officeart/2009/3/layout/CircleRelationship"/>
    <dgm:cxn modelId="{054E926C-DCC3-4E39-8290-EF1E8DFE9BDF}" type="presParOf" srcId="{75C3ACE6-29E5-403E-AB24-E008EADB2F74}" destId="{142E706E-BC5B-4DD9-97DF-D9B219B9BA24}" srcOrd="7" destOrd="0" presId="urn:microsoft.com/office/officeart/2009/3/layout/CircleRelationship"/>
    <dgm:cxn modelId="{79230E15-09D2-4DAE-8332-297B14F5E4D8}" type="presParOf" srcId="{142E706E-BC5B-4DD9-97DF-D9B219B9BA24}" destId="{FF50FA32-A0C0-4BF4-B7B7-8025BAAF61FF}" srcOrd="0" destOrd="0" presId="urn:microsoft.com/office/officeart/2009/3/layout/CircleRelationship"/>
    <dgm:cxn modelId="{8633DB03-2E81-49DF-B1DA-AB8516BDB153}" type="presParOf" srcId="{75C3ACE6-29E5-403E-AB24-E008EADB2F74}" destId="{3E9AE332-97BE-4D57-BCDE-D89BE013BAFA}" srcOrd="8" destOrd="0" presId="urn:microsoft.com/office/officeart/2009/3/layout/CircleRelationship"/>
    <dgm:cxn modelId="{42C75C5D-9957-4067-9468-5DE0FE75F6BA}" type="presParOf" srcId="{3E9AE332-97BE-4D57-BCDE-D89BE013BAFA}" destId="{2DCF9079-51A4-4ABB-BCE2-8C6E00F61CDA}" srcOrd="0" destOrd="0" presId="urn:microsoft.com/office/officeart/2009/3/layout/CircleRelationship"/>
    <dgm:cxn modelId="{9B7D7044-8954-47B5-896C-30ED00C787D3}" type="presParOf" srcId="{75C3ACE6-29E5-403E-AB24-E008EADB2F74}" destId="{201ED1AD-5C0D-41D1-83F3-4D5FB62D3A69}" srcOrd="9" destOrd="0" presId="urn:microsoft.com/office/officeart/2009/3/layout/CircleRelationship"/>
    <dgm:cxn modelId="{D8DBA3BD-F313-4711-BA7E-9260BC13222F}" type="presParOf" srcId="{75C3ACE6-29E5-403E-AB24-E008EADB2F74}" destId="{C0055101-D8C9-46BE-BDE1-6E6615781EF5}" srcOrd="10" destOrd="0" presId="urn:microsoft.com/office/officeart/2009/3/layout/CircleRelationship"/>
    <dgm:cxn modelId="{C13B5D4E-9F4B-45BE-B171-DEA19BB83A84}" type="presParOf" srcId="{C0055101-D8C9-46BE-BDE1-6E6615781EF5}" destId="{38E5F6AD-8D48-4BA5-8DE1-941A553FA1C6}" srcOrd="0" destOrd="0" presId="urn:microsoft.com/office/officeart/2009/3/layout/CircleRelationship"/>
    <dgm:cxn modelId="{9F1F5196-27BE-4879-BBBB-7D1087178A25}" type="presParOf" srcId="{75C3ACE6-29E5-403E-AB24-E008EADB2F74}" destId="{B1C41EF3-8726-41D2-948E-C848BEF190DE}" srcOrd="11" destOrd="0" presId="urn:microsoft.com/office/officeart/2009/3/layout/CircleRelationship"/>
    <dgm:cxn modelId="{E52BDB62-997E-4D07-8D3D-B3C64983FD10}" type="presParOf" srcId="{B1C41EF3-8726-41D2-948E-C848BEF190DE}" destId="{B7D977EF-6B97-47F3-B366-B6386D7C01EC}" srcOrd="0" destOrd="0" presId="urn:microsoft.com/office/officeart/2009/3/layout/CircleRelationship"/>
    <dgm:cxn modelId="{D303AB7D-C539-4012-8455-3038838826D9}" type="presParOf" srcId="{75C3ACE6-29E5-403E-AB24-E008EADB2F74}" destId="{5B160473-685F-4D1A-80C0-3E9CAF033D86}" srcOrd="12" destOrd="0" presId="urn:microsoft.com/office/officeart/2009/3/layout/CircleRelationship"/>
    <dgm:cxn modelId="{D646CA41-FC92-40F7-8D44-1C10B061074C}" type="presParOf" srcId="{5B160473-685F-4D1A-80C0-3E9CAF033D86}" destId="{43CA8F1B-87EC-4984-9857-726CD3043A4A}" srcOrd="0" destOrd="0" presId="urn:microsoft.com/office/officeart/2009/3/layout/CircleRelationship"/>
    <dgm:cxn modelId="{84C1BB7E-BF3C-4D44-886C-5B5A6BA1B830}" type="presParOf" srcId="{75C3ACE6-29E5-403E-AB24-E008EADB2F74}" destId="{DFFCCEAF-6206-463B-83E7-8A5DA0BC1880}" srcOrd="13" destOrd="0" presId="urn:microsoft.com/office/officeart/2009/3/layout/CircleRelationship"/>
    <dgm:cxn modelId="{B3F0D54C-E33F-40BD-B4F5-24362D768094}" type="presParOf" srcId="{75C3ACE6-29E5-403E-AB24-E008EADB2F74}" destId="{3D59ABC3-3F9E-45C4-85B3-2779ABE6F38F}" srcOrd="14" destOrd="0" presId="urn:microsoft.com/office/officeart/2009/3/layout/CircleRelationship"/>
    <dgm:cxn modelId="{16680F59-4DA5-4350-AA40-49F5583280B1}" type="presParOf" srcId="{3D59ABC3-3F9E-45C4-85B3-2779ABE6F38F}" destId="{4B15BEE1-689E-4130-A757-1D8A0AAB3700}" srcOrd="0" destOrd="0" presId="urn:microsoft.com/office/officeart/2009/3/layout/CircleRelationship"/>
    <dgm:cxn modelId="{C052D5D1-6566-4AC3-A509-55C093FDE9B9}" type="presParOf" srcId="{75C3ACE6-29E5-403E-AB24-E008EADB2F74}" destId="{4180BF74-9DD4-45B9-BF9A-3845C042B41A}" srcOrd="15" destOrd="0" presId="urn:microsoft.com/office/officeart/2009/3/layout/CircleRelationship"/>
    <dgm:cxn modelId="{F15BAD32-C259-45BC-A7C5-0834E056C9B0}" type="presParOf" srcId="{75C3ACE6-29E5-403E-AB24-E008EADB2F74}" destId="{CB2A83EE-DAB4-4F30-8AAB-EE5A28D25765}" srcOrd="16" destOrd="0" presId="urn:microsoft.com/office/officeart/2009/3/layout/CircleRelationship"/>
    <dgm:cxn modelId="{400FBAD1-5064-456A-A4D0-440A15016ED5}" type="presParOf" srcId="{CB2A83EE-DAB4-4F30-8AAB-EE5A28D25765}" destId="{1C84A085-DDB9-4906-ADBF-F74E2AC00F43}" srcOrd="0" destOrd="0" presId="urn:microsoft.com/office/officeart/2009/3/layout/CircleRelationship"/>
    <dgm:cxn modelId="{A993EC17-7B49-4E9A-9432-87C61C314050}" type="presParOf" srcId="{75C3ACE6-29E5-403E-AB24-E008EADB2F74}" destId="{D7102D55-E5EE-405A-9BC8-B6E3AF3AFF59}" srcOrd="17" destOrd="0" presId="urn:microsoft.com/office/officeart/2009/3/layout/CircleRelationship"/>
    <dgm:cxn modelId="{291C51FE-3A18-4188-8C7F-FC48B4786C69}" type="presParOf" srcId="{75C3ACE6-29E5-403E-AB24-E008EADB2F74}" destId="{530C99A0-C120-45B8-8CE3-9672534B347A}" srcOrd="18" destOrd="0" presId="urn:microsoft.com/office/officeart/2009/3/layout/CircleRelationship"/>
    <dgm:cxn modelId="{28DA820A-DBF1-4682-B1B2-CCCDEE03F622}" type="presParOf" srcId="{530C99A0-C120-45B8-8CE3-9672534B347A}" destId="{136B045C-C565-49BA-8BE5-855D5E3B067B}" srcOrd="0" destOrd="0" presId="urn:microsoft.com/office/officeart/2009/3/layout/CircleRelationship"/>
    <dgm:cxn modelId="{0B2C960C-37BA-484F-A043-5E72A2F3B91E}" type="presParOf" srcId="{75C3ACE6-29E5-403E-AB24-E008EADB2F74}" destId="{3E229A3E-3DF3-42A9-A2BB-FC75E3EDEB03}" srcOrd="19" destOrd="0" presId="urn:microsoft.com/office/officeart/2009/3/layout/CircleRelationship"/>
    <dgm:cxn modelId="{C7F3CF99-C301-43FF-A400-E3C3A79117A6}" type="presParOf" srcId="{3E229A3E-3DF3-42A9-A2BB-FC75E3EDEB03}" destId="{83881BC4-6DFD-4B30-9499-8E93FDF5911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506CAA-A6F5-4DE7-9527-B83A50179ADB}" type="doc">
      <dgm:prSet loTypeId="urn:microsoft.com/office/officeart/2005/8/layout/vList5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8D84DD86-40CC-40AA-8A91-BD6677A3ABD8}">
      <dgm:prSet phldrT="[Текст]"/>
      <dgm:spPr/>
      <dgm:t>
        <a:bodyPr/>
        <a:lstStyle/>
        <a:p>
          <a:r>
            <a:rPr lang="ru-RU" dirty="0" smtClean="0"/>
            <a:t>По назначению</a:t>
          </a:r>
          <a:endParaRPr lang="ru-RU" dirty="0"/>
        </a:p>
      </dgm:t>
    </dgm:pt>
    <dgm:pt modelId="{F4B6BE07-F97B-4EB1-9529-2CEF295DB972}" type="parTrans" cxnId="{C1866D1F-A178-47CE-BB96-E5B50963B7AB}">
      <dgm:prSet/>
      <dgm:spPr/>
      <dgm:t>
        <a:bodyPr/>
        <a:lstStyle/>
        <a:p>
          <a:endParaRPr lang="ru-RU"/>
        </a:p>
      </dgm:t>
    </dgm:pt>
    <dgm:pt modelId="{0546CD2B-0DE7-4485-87ED-4CC6445E90B8}" type="sibTrans" cxnId="{C1866D1F-A178-47CE-BB96-E5B50963B7AB}">
      <dgm:prSet/>
      <dgm:spPr/>
      <dgm:t>
        <a:bodyPr/>
        <a:lstStyle/>
        <a:p>
          <a:endParaRPr lang="ru-RU"/>
        </a:p>
      </dgm:t>
    </dgm:pt>
    <dgm:pt modelId="{414E6E42-7962-47EE-B87F-8254E0EE53F2}">
      <dgm:prSet phldrT="[Текст]"/>
      <dgm:spPr/>
      <dgm:t>
        <a:bodyPr/>
        <a:lstStyle/>
        <a:p>
          <a:r>
            <a:rPr lang="ru-RU" dirty="0" smtClean="0"/>
            <a:t>Плановая</a:t>
          </a:r>
          <a:endParaRPr lang="ru-RU" dirty="0"/>
        </a:p>
      </dgm:t>
    </dgm:pt>
    <dgm:pt modelId="{33C23F11-FDB8-436D-9B3F-969C7D5AEFEE}" type="parTrans" cxnId="{1DB6CEAD-75E8-43EE-88D5-7BC30FA37FB2}">
      <dgm:prSet/>
      <dgm:spPr/>
      <dgm:t>
        <a:bodyPr/>
        <a:lstStyle/>
        <a:p>
          <a:endParaRPr lang="ru-RU"/>
        </a:p>
      </dgm:t>
    </dgm:pt>
    <dgm:pt modelId="{BE1172FC-E7ED-49B9-AC1E-5D0FB44344D6}" type="sibTrans" cxnId="{1DB6CEAD-75E8-43EE-88D5-7BC30FA37FB2}">
      <dgm:prSet/>
      <dgm:spPr/>
      <dgm:t>
        <a:bodyPr/>
        <a:lstStyle/>
        <a:p>
          <a:endParaRPr lang="ru-RU"/>
        </a:p>
      </dgm:t>
    </dgm:pt>
    <dgm:pt modelId="{3A33C2C8-50F1-4DB6-9B49-3A083E843EA1}">
      <dgm:prSet phldrT="[Текст]"/>
      <dgm:spPr/>
      <dgm:t>
        <a:bodyPr/>
        <a:lstStyle/>
        <a:p>
          <a:r>
            <a:rPr lang="ru-RU" dirty="0" smtClean="0"/>
            <a:t>Внеплановая. </a:t>
          </a:r>
          <a:endParaRPr lang="ru-RU" dirty="0"/>
        </a:p>
      </dgm:t>
    </dgm:pt>
    <dgm:pt modelId="{76D4CE79-07CE-4385-85BF-13BE57689DE0}" type="parTrans" cxnId="{50C1128E-7710-4C47-9746-02ABDB85C844}">
      <dgm:prSet/>
      <dgm:spPr/>
      <dgm:t>
        <a:bodyPr/>
        <a:lstStyle/>
        <a:p>
          <a:endParaRPr lang="ru-RU"/>
        </a:p>
      </dgm:t>
    </dgm:pt>
    <dgm:pt modelId="{B45F1FF8-1F5A-4063-8E61-DEDC3A3A94E8}" type="sibTrans" cxnId="{50C1128E-7710-4C47-9746-02ABDB85C844}">
      <dgm:prSet/>
      <dgm:spPr/>
      <dgm:t>
        <a:bodyPr/>
        <a:lstStyle/>
        <a:p>
          <a:endParaRPr lang="ru-RU"/>
        </a:p>
      </dgm:t>
    </dgm:pt>
    <dgm:pt modelId="{928BC073-42CE-4AFD-8DA6-53F3048F1814}">
      <dgm:prSet phldrT="[Текст]"/>
      <dgm:spPr/>
      <dgm:t>
        <a:bodyPr/>
        <a:lstStyle/>
        <a:p>
          <a:r>
            <a:rPr lang="ru-RU" dirty="0" smtClean="0"/>
            <a:t>По объему</a:t>
          </a:r>
          <a:endParaRPr lang="ru-RU" dirty="0"/>
        </a:p>
      </dgm:t>
    </dgm:pt>
    <dgm:pt modelId="{91B2C080-C210-4F76-A5CA-B6B455A52D79}" type="parTrans" cxnId="{607B91DF-6E3F-4857-B5A9-2572E7556A60}">
      <dgm:prSet/>
      <dgm:spPr/>
      <dgm:t>
        <a:bodyPr/>
        <a:lstStyle/>
        <a:p>
          <a:endParaRPr lang="ru-RU"/>
        </a:p>
      </dgm:t>
    </dgm:pt>
    <dgm:pt modelId="{72C898B6-6D03-4F72-83AB-491196D608E7}" type="sibTrans" cxnId="{607B91DF-6E3F-4857-B5A9-2572E7556A60}">
      <dgm:prSet/>
      <dgm:spPr/>
      <dgm:t>
        <a:bodyPr/>
        <a:lstStyle/>
        <a:p>
          <a:endParaRPr lang="ru-RU"/>
        </a:p>
      </dgm:t>
    </dgm:pt>
    <dgm:pt modelId="{94E75D98-501B-44F9-9C5B-F4A968ADDE85}">
      <dgm:prSet phldrT="[Текст]"/>
      <dgm:spPr/>
      <dgm:t>
        <a:bodyPr/>
        <a:lstStyle/>
        <a:p>
          <a:r>
            <a:rPr lang="ru-RU" dirty="0" smtClean="0"/>
            <a:t>Полной</a:t>
          </a:r>
          <a:endParaRPr lang="ru-RU" dirty="0"/>
        </a:p>
      </dgm:t>
    </dgm:pt>
    <dgm:pt modelId="{0774C52A-D78D-4379-AF2A-4D824DE8CC6E}" type="parTrans" cxnId="{E1EE981E-4CFF-4631-AC67-B9F172C88494}">
      <dgm:prSet/>
      <dgm:spPr/>
      <dgm:t>
        <a:bodyPr/>
        <a:lstStyle/>
        <a:p>
          <a:endParaRPr lang="ru-RU"/>
        </a:p>
      </dgm:t>
    </dgm:pt>
    <dgm:pt modelId="{A152C80E-401B-4762-83BD-331FC2302E6C}" type="sibTrans" cxnId="{E1EE981E-4CFF-4631-AC67-B9F172C88494}">
      <dgm:prSet/>
      <dgm:spPr/>
      <dgm:t>
        <a:bodyPr/>
        <a:lstStyle/>
        <a:p>
          <a:endParaRPr lang="ru-RU"/>
        </a:p>
      </dgm:t>
    </dgm:pt>
    <dgm:pt modelId="{C78D4B24-0E66-489D-B70B-928C09F487FF}">
      <dgm:prSet phldrT="[Текст]"/>
      <dgm:spPr/>
      <dgm:t>
        <a:bodyPr/>
        <a:lstStyle/>
        <a:p>
          <a:r>
            <a:rPr lang="ru-RU" dirty="0" smtClean="0"/>
            <a:t>Частичная.</a:t>
          </a:r>
          <a:endParaRPr lang="ru-RU" dirty="0"/>
        </a:p>
      </dgm:t>
    </dgm:pt>
    <dgm:pt modelId="{3DE62FAA-E518-4A80-A3B9-D489090ABA37}" type="parTrans" cxnId="{1E941714-96EA-44FD-8DF5-201A35FFB4E6}">
      <dgm:prSet/>
      <dgm:spPr/>
      <dgm:t>
        <a:bodyPr/>
        <a:lstStyle/>
        <a:p>
          <a:endParaRPr lang="ru-RU"/>
        </a:p>
      </dgm:t>
    </dgm:pt>
    <dgm:pt modelId="{F78CC42E-9E58-4851-BC24-C11932E6217A}" type="sibTrans" cxnId="{1E941714-96EA-44FD-8DF5-201A35FFB4E6}">
      <dgm:prSet/>
      <dgm:spPr/>
      <dgm:t>
        <a:bodyPr/>
        <a:lstStyle/>
        <a:p>
          <a:endParaRPr lang="ru-RU"/>
        </a:p>
      </dgm:t>
    </dgm:pt>
    <dgm:pt modelId="{B1AEBEAD-A0B7-4CB1-8904-2D8735A806C5}">
      <dgm:prSet/>
      <dgm:spPr/>
      <dgm:t>
        <a:bodyPr/>
        <a:lstStyle/>
        <a:p>
          <a:r>
            <a:rPr lang="ru-RU" dirty="0" smtClean="0"/>
            <a:t>По степени охвата</a:t>
          </a:r>
          <a:endParaRPr lang="ru-RU" dirty="0"/>
        </a:p>
      </dgm:t>
    </dgm:pt>
    <dgm:pt modelId="{1C808051-0931-4DB0-B314-26E8258EDAA9}" type="parTrans" cxnId="{D2783B7F-671E-4D69-88B0-1536CD47F436}">
      <dgm:prSet/>
      <dgm:spPr/>
      <dgm:t>
        <a:bodyPr/>
        <a:lstStyle/>
        <a:p>
          <a:endParaRPr lang="ru-RU"/>
        </a:p>
      </dgm:t>
    </dgm:pt>
    <dgm:pt modelId="{DBE401C7-5B2D-434D-A21C-252A7BECEC63}" type="sibTrans" cxnId="{D2783B7F-671E-4D69-88B0-1536CD47F436}">
      <dgm:prSet/>
      <dgm:spPr/>
      <dgm:t>
        <a:bodyPr/>
        <a:lstStyle/>
        <a:p>
          <a:endParaRPr lang="ru-RU"/>
        </a:p>
      </dgm:t>
    </dgm:pt>
    <dgm:pt modelId="{B450F7B3-B8B0-4C31-A380-68334F07B78D}">
      <dgm:prSet/>
      <dgm:spPr/>
      <dgm:t>
        <a:bodyPr/>
        <a:lstStyle/>
        <a:p>
          <a:r>
            <a:rPr lang="ru-RU" dirty="0" smtClean="0"/>
            <a:t>Выборочная.</a:t>
          </a:r>
          <a:endParaRPr lang="ru-RU" dirty="0"/>
        </a:p>
      </dgm:t>
    </dgm:pt>
    <dgm:pt modelId="{4C943314-DD0C-435A-9FDA-4F8603410955}" type="parTrans" cxnId="{99177909-7C26-40BF-98AB-D20FC8DB6AB3}">
      <dgm:prSet/>
      <dgm:spPr/>
      <dgm:t>
        <a:bodyPr/>
        <a:lstStyle/>
        <a:p>
          <a:endParaRPr lang="ru-RU"/>
        </a:p>
      </dgm:t>
    </dgm:pt>
    <dgm:pt modelId="{C559999F-B8F5-485D-B131-8CB3B9FE638E}" type="sibTrans" cxnId="{99177909-7C26-40BF-98AB-D20FC8DB6AB3}">
      <dgm:prSet/>
      <dgm:spPr/>
      <dgm:t>
        <a:bodyPr/>
        <a:lstStyle/>
        <a:p>
          <a:endParaRPr lang="ru-RU"/>
        </a:p>
      </dgm:t>
    </dgm:pt>
    <dgm:pt modelId="{5B70944D-0B41-470D-91EC-D69E0C8D7822}">
      <dgm:prSet/>
      <dgm:spPr/>
      <dgm:t>
        <a:bodyPr/>
        <a:lstStyle/>
        <a:p>
          <a:r>
            <a:rPr lang="ru-RU" dirty="0" smtClean="0"/>
            <a:t>Сплошная</a:t>
          </a:r>
          <a:endParaRPr lang="ru-RU" dirty="0"/>
        </a:p>
      </dgm:t>
    </dgm:pt>
    <dgm:pt modelId="{F7FE7413-BDDC-4DF4-8DED-FCA30C21410E}" type="parTrans" cxnId="{ABC4C7D6-FDF7-4B9F-A556-470579806636}">
      <dgm:prSet/>
      <dgm:spPr/>
      <dgm:t>
        <a:bodyPr/>
        <a:lstStyle/>
        <a:p>
          <a:endParaRPr lang="ru-RU"/>
        </a:p>
      </dgm:t>
    </dgm:pt>
    <dgm:pt modelId="{529E8A18-3D9B-428E-A80F-A628603C0D3A}" type="sibTrans" cxnId="{ABC4C7D6-FDF7-4B9F-A556-470579806636}">
      <dgm:prSet/>
      <dgm:spPr/>
      <dgm:t>
        <a:bodyPr/>
        <a:lstStyle/>
        <a:p>
          <a:endParaRPr lang="ru-RU"/>
        </a:p>
      </dgm:t>
    </dgm:pt>
    <dgm:pt modelId="{5E4319C0-F151-4811-B50E-002C527AEAE5}">
      <dgm:prSet/>
      <dgm:spPr/>
      <dgm:t>
        <a:bodyPr/>
        <a:lstStyle/>
        <a:p>
          <a:r>
            <a:rPr lang="ru-RU" dirty="0" smtClean="0"/>
            <a:t>По обязательности проведения</a:t>
          </a:r>
          <a:endParaRPr lang="ru-RU" dirty="0"/>
        </a:p>
      </dgm:t>
    </dgm:pt>
    <dgm:pt modelId="{C4D61C05-0E41-42E4-BD4F-ABEAF7E5C9DF}" type="parTrans" cxnId="{F753A737-35F4-482E-97E5-59B6772DB298}">
      <dgm:prSet/>
      <dgm:spPr/>
      <dgm:t>
        <a:bodyPr/>
        <a:lstStyle/>
        <a:p>
          <a:endParaRPr lang="ru-RU"/>
        </a:p>
      </dgm:t>
    </dgm:pt>
    <dgm:pt modelId="{034F8B96-B39B-451C-943C-CDA37253AEAC}" type="sibTrans" cxnId="{F753A737-35F4-482E-97E5-59B6772DB298}">
      <dgm:prSet/>
      <dgm:spPr/>
      <dgm:t>
        <a:bodyPr/>
        <a:lstStyle/>
        <a:p>
          <a:endParaRPr lang="ru-RU"/>
        </a:p>
      </dgm:t>
    </dgm:pt>
    <dgm:pt modelId="{D6DBD362-9B4A-464F-BC32-1B4A8B458980}">
      <dgm:prSet/>
      <dgm:spPr/>
      <dgm:t>
        <a:bodyPr/>
        <a:lstStyle/>
        <a:p>
          <a:r>
            <a:rPr lang="ru-RU" dirty="0" smtClean="0"/>
            <a:t>Обязательный</a:t>
          </a:r>
          <a:endParaRPr lang="ru-RU" dirty="0"/>
        </a:p>
      </dgm:t>
    </dgm:pt>
    <dgm:pt modelId="{8023F74E-D288-4669-8C6B-63A62A59BD42}" type="parTrans" cxnId="{7A8575E3-1746-457A-8477-B9C33D302626}">
      <dgm:prSet/>
      <dgm:spPr/>
      <dgm:t>
        <a:bodyPr/>
        <a:lstStyle/>
        <a:p>
          <a:endParaRPr lang="ru-RU"/>
        </a:p>
      </dgm:t>
    </dgm:pt>
    <dgm:pt modelId="{66A87333-E176-455C-BD9D-792843D4EB99}" type="sibTrans" cxnId="{7A8575E3-1746-457A-8477-B9C33D302626}">
      <dgm:prSet/>
      <dgm:spPr/>
      <dgm:t>
        <a:bodyPr/>
        <a:lstStyle/>
        <a:p>
          <a:endParaRPr lang="ru-RU"/>
        </a:p>
      </dgm:t>
    </dgm:pt>
    <dgm:pt modelId="{51D7BD8E-988C-47ED-9321-DE34F3345E33}">
      <dgm:prSet/>
      <dgm:spPr/>
      <dgm:t>
        <a:bodyPr/>
        <a:lstStyle/>
        <a:p>
          <a:r>
            <a:rPr lang="ru-RU" dirty="0" smtClean="0"/>
            <a:t>Инициативный</a:t>
          </a:r>
          <a:endParaRPr lang="ru-RU" dirty="0"/>
        </a:p>
      </dgm:t>
    </dgm:pt>
    <dgm:pt modelId="{0662171C-3690-42D5-B381-9589CFDAAFF8}" type="parTrans" cxnId="{9A572323-4E68-4181-A571-BBD751EB8D73}">
      <dgm:prSet/>
      <dgm:spPr/>
      <dgm:t>
        <a:bodyPr/>
        <a:lstStyle/>
        <a:p>
          <a:endParaRPr lang="ru-RU"/>
        </a:p>
      </dgm:t>
    </dgm:pt>
    <dgm:pt modelId="{41FFC220-76B2-4B92-BB54-7445C0FDA9E4}" type="sibTrans" cxnId="{9A572323-4E68-4181-A571-BBD751EB8D73}">
      <dgm:prSet/>
      <dgm:spPr/>
      <dgm:t>
        <a:bodyPr/>
        <a:lstStyle/>
        <a:p>
          <a:endParaRPr lang="ru-RU"/>
        </a:p>
      </dgm:t>
    </dgm:pt>
    <dgm:pt modelId="{67D547D8-49F4-4736-AF0D-D4CEF0963D0C}">
      <dgm:prSet/>
      <dgm:spPr/>
      <dgm:t>
        <a:bodyPr/>
        <a:lstStyle/>
        <a:p>
          <a:r>
            <a:rPr lang="ru-RU" dirty="0" smtClean="0"/>
            <a:t>По методу проведения</a:t>
          </a:r>
          <a:endParaRPr lang="ru-RU" dirty="0"/>
        </a:p>
      </dgm:t>
    </dgm:pt>
    <dgm:pt modelId="{76CDAF0C-4045-477E-A490-26198651299B}" type="parTrans" cxnId="{F756177E-1A1E-48D3-96D2-96582AF5B6F1}">
      <dgm:prSet/>
      <dgm:spPr/>
      <dgm:t>
        <a:bodyPr/>
        <a:lstStyle/>
        <a:p>
          <a:endParaRPr lang="ru-RU"/>
        </a:p>
      </dgm:t>
    </dgm:pt>
    <dgm:pt modelId="{0D4619AE-23B7-4AA6-B9AE-86FC31011A58}" type="sibTrans" cxnId="{F756177E-1A1E-48D3-96D2-96582AF5B6F1}">
      <dgm:prSet/>
      <dgm:spPr/>
      <dgm:t>
        <a:bodyPr/>
        <a:lstStyle/>
        <a:p>
          <a:endParaRPr lang="ru-RU"/>
        </a:p>
      </dgm:t>
    </dgm:pt>
    <dgm:pt modelId="{0846B4D8-CACA-4691-B905-3E464ADEE13C}">
      <dgm:prSet/>
      <dgm:spPr/>
      <dgm:t>
        <a:bodyPr/>
        <a:lstStyle/>
        <a:p>
          <a:r>
            <a:rPr lang="ru-RU" dirty="0" smtClean="0"/>
            <a:t>Натуральным.</a:t>
          </a:r>
          <a:endParaRPr lang="ru-RU" dirty="0"/>
        </a:p>
      </dgm:t>
    </dgm:pt>
    <dgm:pt modelId="{6B1754BF-92D7-4D30-B29F-1ECBAF9B220C}" type="parTrans" cxnId="{023EBED5-9479-4BC4-9BE6-8539769457E7}">
      <dgm:prSet/>
      <dgm:spPr/>
      <dgm:t>
        <a:bodyPr/>
        <a:lstStyle/>
        <a:p>
          <a:endParaRPr lang="ru-RU"/>
        </a:p>
      </dgm:t>
    </dgm:pt>
    <dgm:pt modelId="{EEE6AA60-FC70-4F82-8857-BF806D72A350}" type="sibTrans" cxnId="{023EBED5-9479-4BC4-9BE6-8539769457E7}">
      <dgm:prSet/>
      <dgm:spPr/>
      <dgm:t>
        <a:bodyPr/>
        <a:lstStyle/>
        <a:p>
          <a:endParaRPr lang="ru-RU"/>
        </a:p>
      </dgm:t>
    </dgm:pt>
    <dgm:pt modelId="{A8FD83FB-3D58-482C-9FEA-A35CE90CBA30}">
      <dgm:prSet/>
      <dgm:spPr/>
      <dgm:t>
        <a:bodyPr/>
        <a:lstStyle/>
        <a:p>
          <a:r>
            <a:rPr lang="ru-RU" dirty="0" smtClean="0"/>
            <a:t>Документальным.</a:t>
          </a:r>
          <a:endParaRPr lang="ru-RU" dirty="0"/>
        </a:p>
      </dgm:t>
    </dgm:pt>
    <dgm:pt modelId="{29640B2C-9C21-4A7A-8752-27134C0C3366}" type="parTrans" cxnId="{4D7D5EC6-69A6-4C85-9923-977FBF01DD4A}">
      <dgm:prSet/>
      <dgm:spPr/>
      <dgm:t>
        <a:bodyPr/>
        <a:lstStyle/>
        <a:p>
          <a:endParaRPr lang="ru-RU"/>
        </a:p>
      </dgm:t>
    </dgm:pt>
    <dgm:pt modelId="{F13E0175-A72A-4AC0-A4BC-A70B18A6298B}" type="sibTrans" cxnId="{4D7D5EC6-69A6-4C85-9923-977FBF01DD4A}">
      <dgm:prSet/>
      <dgm:spPr/>
      <dgm:t>
        <a:bodyPr/>
        <a:lstStyle/>
        <a:p>
          <a:endParaRPr lang="ru-RU"/>
        </a:p>
      </dgm:t>
    </dgm:pt>
    <dgm:pt modelId="{4F499D3D-D954-4285-9F6D-74D2BE62A99D}" type="pres">
      <dgm:prSet presAssocID="{41506CAA-A6F5-4DE7-9527-B83A50179A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995953-5800-491B-92A9-489A34240DA9}" type="pres">
      <dgm:prSet presAssocID="{8D84DD86-40CC-40AA-8A91-BD6677A3ABD8}" presName="linNode" presStyleCnt="0"/>
      <dgm:spPr/>
    </dgm:pt>
    <dgm:pt modelId="{05BA3840-03A0-40CE-AFB6-7C9DA299321B}" type="pres">
      <dgm:prSet presAssocID="{8D84DD86-40CC-40AA-8A91-BD6677A3ABD8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D9CB4-60D7-4559-B880-5636234B4E41}" type="pres">
      <dgm:prSet presAssocID="{8D84DD86-40CC-40AA-8A91-BD6677A3ABD8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DBE8D-D432-4BD4-AA0D-094B69217810}" type="pres">
      <dgm:prSet presAssocID="{0546CD2B-0DE7-4485-87ED-4CC6445E90B8}" presName="sp" presStyleCnt="0"/>
      <dgm:spPr/>
    </dgm:pt>
    <dgm:pt modelId="{66B4980B-D966-4FC8-B96E-4B31F3DD0A57}" type="pres">
      <dgm:prSet presAssocID="{928BC073-42CE-4AFD-8DA6-53F3048F1814}" presName="linNode" presStyleCnt="0"/>
      <dgm:spPr/>
    </dgm:pt>
    <dgm:pt modelId="{748CE2FE-5B6C-444E-B3E7-1865C18951FE}" type="pres">
      <dgm:prSet presAssocID="{928BC073-42CE-4AFD-8DA6-53F3048F1814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EDE84-230F-4E3F-80CD-BEB815060055}" type="pres">
      <dgm:prSet presAssocID="{928BC073-42CE-4AFD-8DA6-53F3048F1814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2025C-9D08-4F45-8FFD-FF2159977FF8}" type="pres">
      <dgm:prSet presAssocID="{72C898B6-6D03-4F72-83AB-491196D608E7}" presName="sp" presStyleCnt="0"/>
      <dgm:spPr/>
    </dgm:pt>
    <dgm:pt modelId="{921820B7-AF45-4F6D-A059-8BD9EBDE03B9}" type="pres">
      <dgm:prSet presAssocID="{B1AEBEAD-A0B7-4CB1-8904-2D8735A806C5}" presName="linNode" presStyleCnt="0"/>
      <dgm:spPr/>
    </dgm:pt>
    <dgm:pt modelId="{07D99485-AE28-467E-9F2A-F535416B27E2}" type="pres">
      <dgm:prSet presAssocID="{B1AEBEAD-A0B7-4CB1-8904-2D8735A806C5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A5AAE-8888-4BBF-8DAD-8798CB1C1E18}" type="pres">
      <dgm:prSet presAssocID="{B1AEBEAD-A0B7-4CB1-8904-2D8735A806C5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6923C-5B78-4408-B315-48B0D779AA2E}" type="pres">
      <dgm:prSet presAssocID="{DBE401C7-5B2D-434D-A21C-252A7BECEC63}" presName="sp" presStyleCnt="0"/>
      <dgm:spPr/>
    </dgm:pt>
    <dgm:pt modelId="{5A8D38A6-5373-42F7-A43D-ACD100F2F1A3}" type="pres">
      <dgm:prSet presAssocID="{5E4319C0-F151-4811-B50E-002C527AEAE5}" presName="linNode" presStyleCnt="0"/>
      <dgm:spPr/>
    </dgm:pt>
    <dgm:pt modelId="{455D46CF-1113-44B3-9E97-EFBD1F756113}" type="pres">
      <dgm:prSet presAssocID="{5E4319C0-F151-4811-B50E-002C527AEAE5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96A00-2830-40A1-BB1E-E5D91BDE5FF3}" type="pres">
      <dgm:prSet presAssocID="{5E4319C0-F151-4811-B50E-002C527AEAE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84081-08A7-4F70-82B2-D502369CBBB2}" type="pres">
      <dgm:prSet presAssocID="{034F8B96-B39B-451C-943C-CDA37253AEAC}" presName="sp" presStyleCnt="0"/>
      <dgm:spPr/>
    </dgm:pt>
    <dgm:pt modelId="{BFD2B3AA-4B4E-4B26-A9A0-6499A80B0C87}" type="pres">
      <dgm:prSet presAssocID="{67D547D8-49F4-4736-AF0D-D4CEF0963D0C}" presName="linNode" presStyleCnt="0"/>
      <dgm:spPr/>
    </dgm:pt>
    <dgm:pt modelId="{C500638E-7BCE-4C5C-A20E-3129069DEA18}" type="pres">
      <dgm:prSet presAssocID="{67D547D8-49F4-4736-AF0D-D4CEF0963D0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3E98E-8A01-4FC8-A0AB-C031855145B5}" type="pres">
      <dgm:prSet presAssocID="{67D547D8-49F4-4736-AF0D-D4CEF0963D0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FE8007-B8C4-4BDD-891C-B0FF47A1FC2D}" type="presOf" srcId="{414E6E42-7962-47EE-B87F-8254E0EE53F2}" destId="{EBFD9CB4-60D7-4559-B880-5636234B4E41}" srcOrd="0" destOrd="0" presId="urn:microsoft.com/office/officeart/2005/8/layout/vList5"/>
    <dgm:cxn modelId="{FA45DACE-5AD5-4721-81D0-B19500D8EF7E}" type="presOf" srcId="{67D547D8-49F4-4736-AF0D-D4CEF0963D0C}" destId="{C500638E-7BCE-4C5C-A20E-3129069DEA18}" srcOrd="0" destOrd="0" presId="urn:microsoft.com/office/officeart/2005/8/layout/vList5"/>
    <dgm:cxn modelId="{FC53B1E7-1E78-4DC1-96E8-CC4B63EBCCA5}" type="presOf" srcId="{B1AEBEAD-A0B7-4CB1-8904-2D8735A806C5}" destId="{07D99485-AE28-467E-9F2A-F535416B27E2}" srcOrd="0" destOrd="0" presId="urn:microsoft.com/office/officeart/2005/8/layout/vList5"/>
    <dgm:cxn modelId="{9A572323-4E68-4181-A571-BBD751EB8D73}" srcId="{5E4319C0-F151-4811-B50E-002C527AEAE5}" destId="{51D7BD8E-988C-47ED-9321-DE34F3345E33}" srcOrd="1" destOrd="0" parTransId="{0662171C-3690-42D5-B381-9589CFDAAFF8}" sibTransId="{41FFC220-76B2-4B92-BB54-7445C0FDA9E4}"/>
    <dgm:cxn modelId="{7A8575E3-1746-457A-8477-B9C33D302626}" srcId="{5E4319C0-F151-4811-B50E-002C527AEAE5}" destId="{D6DBD362-9B4A-464F-BC32-1B4A8B458980}" srcOrd="0" destOrd="0" parTransId="{8023F74E-D288-4669-8C6B-63A62A59BD42}" sibTransId="{66A87333-E176-455C-BD9D-792843D4EB99}"/>
    <dgm:cxn modelId="{65392AC6-721D-4361-846D-D380B3CD020A}" type="presOf" srcId="{41506CAA-A6F5-4DE7-9527-B83A50179ADB}" destId="{4F499D3D-D954-4285-9F6D-74D2BE62A99D}" srcOrd="0" destOrd="0" presId="urn:microsoft.com/office/officeart/2005/8/layout/vList5"/>
    <dgm:cxn modelId="{05EE3ACA-FE10-4135-A2CE-77F0F5024809}" type="presOf" srcId="{0846B4D8-CACA-4691-B905-3E464ADEE13C}" destId="{F743E98E-8A01-4FC8-A0AB-C031855145B5}" srcOrd="0" destOrd="0" presId="urn:microsoft.com/office/officeart/2005/8/layout/vList5"/>
    <dgm:cxn modelId="{99177909-7C26-40BF-98AB-D20FC8DB6AB3}" srcId="{B1AEBEAD-A0B7-4CB1-8904-2D8735A806C5}" destId="{B450F7B3-B8B0-4C31-A380-68334F07B78D}" srcOrd="0" destOrd="0" parTransId="{4C943314-DD0C-435A-9FDA-4F8603410955}" sibTransId="{C559999F-B8F5-485D-B131-8CB3B9FE638E}"/>
    <dgm:cxn modelId="{1DB6CEAD-75E8-43EE-88D5-7BC30FA37FB2}" srcId="{8D84DD86-40CC-40AA-8A91-BD6677A3ABD8}" destId="{414E6E42-7962-47EE-B87F-8254E0EE53F2}" srcOrd="0" destOrd="0" parTransId="{33C23F11-FDB8-436D-9B3F-969C7D5AEFEE}" sibTransId="{BE1172FC-E7ED-49B9-AC1E-5D0FB44344D6}"/>
    <dgm:cxn modelId="{9F27D7CB-0C21-4B55-871B-68615076A425}" type="presOf" srcId="{51D7BD8E-988C-47ED-9321-DE34F3345E33}" destId="{77996A00-2830-40A1-BB1E-E5D91BDE5FF3}" srcOrd="0" destOrd="1" presId="urn:microsoft.com/office/officeart/2005/8/layout/vList5"/>
    <dgm:cxn modelId="{F756177E-1A1E-48D3-96D2-96582AF5B6F1}" srcId="{41506CAA-A6F5-4DE7-9527-B83A50179ADB}" destId="{67D547D8-49F4-4736-AF0D-D4CEF0963D0C}" srcOrd="4" destOrd="0" parTransId="{76CDAF0C-4045-477E-A490-26198651299B}" sibTransId="{0D4619AE-23B7-4AA6-B9AE-86FC31011A58}"/>
    <dgm:cxn modelId="{023EBED5-9479-4BC4-9BE6-8539769457E7}" srcId="{67D547D8-49F4-4736-AF0D-D4CEF0963D0C}" destId="{0846B4D8-CACA-4691-B905-3E464ADEE13C}" srcOrd="0" destOrd="0" parTransId="{6B1754BF-92D7-4D30-B29F-1ECBAF9B220C}" sibTransId="{EEE6AA60-FC70-4F82-8857-BF806D72A350}"/>
    <dgm:cxn modelId="{DBC2696F-6C81-4E01-9FB7-C004C7755371}" type="presOf" srcId="{5B70944D-0B41-470D-91EC-D69E0C8D7822}" destId="{B77A5AAE-8888-4BBF-8DAD-8798CB1C1E18}" srcOrd="0" destOrd="1" presId="urn:microsoft.com/office/officeart/2005/8/layout/vList5"/>
    <dgm:cxn modelId="{F753A737-35F4-482E-97E5-59B6772DB298}" srcId="{41506CAA-A6F5-4DE7-9527-B83A50179ADB}" destId="{5E4319C0-F151-4811-B50E-002C527AEAE5}" srcOrd="3" destOrd="0" parTransId="{C4D61C05-0E41-42E4-BD4F-ABEAF7E5C9DF}" sibTransId="{034F8B96-B39B-451C-943C-CDA37253AEAC}"/>
    <dgm:cxn modelId="{85BE47D2-D927-46D2-A29C-9758DDEC414B}" type="presOf" srcId="{D6DBD362-9B4A-464F-BC32-1B4A8B458980}" destId="{77996A00-2830-40A1-BB1E-E5D91BDE5FF3}" srcOrd="0" destOrd="0" presId="urn:microsoft.com/office/officeart/2005/8/layout/vList5"/>
    <dgm:cxn modelId="{A398A01D-57E7-4F7B-8924-2C6B37A28440}" type="presOf" srcId="{A8FD83FB-3D58-482C-9FEA-A35CE90CBA30}" destId="{F743E98E-8A01-4FC8-A0AB-C031855145B5}" srcOrd="0" destOrd="1" presId="urn:microsoft.com/office/officeart/2005/8/layout/vList5"/>
    <dgm:cxn modelId="{F2D57C67-E79B-4167-BCED-3CA6EDDDF0FA}" type="presOf" srcId="{928BC073-42CE-4AFD-8DA6-53F3048F1814}" destId="{748CE2FE-5B6C-444E-B3E7-1865C18951FE}" srcOrd="0" destOrd="0" presId="urn:microsoft.com/office/officeart/2005/8/layout/vList5"/>
    <dgm:cxn modelId="{CCCF9DF3-A89B-4674-A20D-CD023D46E925}" type="presOf" srcId="{3A33C2C8-50F1-4DB6-9B49-3A083E843EA1}" destId="{EBFD9CB4-60D7-4559-B880-5636234B4E41}" srcOrd="0" destOrd="1" presId="urn:microsoft.com/office/officeart/2005/8/layout/vList5"/>
    <dgm:cxn modelId="{87B19DE8-AA0B-488A-ACAE-424659990996}" type="presOf" srcId="{C78D4B24-0E66-489D-B70B-928C09F487FF}" destId="{132EDE84-230F-4E3F-80CD-BEB815060055}" srcOrd="0" destOrd="1" presId="urn:microsoft.com/office/officeart/2005/8/layout/vList5"/>
    <dgm:cxn modelId="{0CD03A19-C2A9-4B34-BF95-D6193D3BB74C}" type="presOf" srcId="{8D84DD86-40CC-40AA-8A91-BD6677A3ABD8}" destId="{05BA3840-03A0-40CE-AFB6-7C9DA299321B}" srcOrd="0" destOrd="0" presId="urn:microsoft.com/office/officeart/2005/8/layout/vList5"/>
    <dgm:cxn modelId="{E1EE981E-4CFF-4631-AC67-B9F172C88494}" srcId="{928BC073-42CE-4AFD-8DA6-53F3048F1814}" destId="{94E75D98-501B-44F9-9C5B-F4A968ADDE85}" srcOrd="0" destOrd="0" parTransId="{0774C52A-D78D-4379-AF2A-4D824DE8CC6E}" sibTransId="{A152C80E-401B-4762-83BD-331FC2302E6C}"/>
    <dgm:cxn modelId="{4D7D5EC6-69A6-4C85-9923-977FBF01DD4A}" srcId="{67D547D8-49F4-4736-AF0D-D4CEF0963D0C}" destId="{A8FD83FB-3D58-482C-9FEA-A35CE90CBA30}" srcOrd="1" destOrd="0" parTransId="{29640B2C-9C21-4A7A-8752-27134C0C3366}" sibTransId="{F13E0175-A72A-4AC0-A4BC-A70B18A6298B}"/>
    <dgm:cxn modelId="{C1866D1F-A178-47CE-BB96-E5B50963B7AB}" srcId="{41506CAA-A6F5-4DE7-9527-B83A50179ADB}" destId="{8D84DD86-40CC-40AA-8A91-BD6677A3ABD8}" srcOrd="0" destOrd="0" parTransId="{F4B6BE07-F97B-4EB1-9529-2CEF295DB972}" sibTransId="{0546CD2B-0DE7-4485-87ED-4CC6445E90B8}"/>
    <dgm:cxn modelId="{607B91DF-6E3F-4857-B5A9-2572E7556A60}" srcId="{41506CAA-A6F5-4DE7-9527-B83A50179ADB}" destId="{928BC073-42CE-4AFD-8DA6-53F3048F1814}" srcOrd="1" destOrd="0" parTransId="{91B2C080-C210-4F76-A5CA-B6B455A52D79}" sibTransId="{72C898B6-6D03-4F72-83AB-491196D608E7}"/>
    <dgm:cxn modelId="{D68CFCB8-7351-45ED-A7AE-B21EB044794E}" type="presOf" srcId="{94E75D98-501B-44F9-9C5B-F4A968ADDE85}" destId="{132EDE84-230F-4E3F-80CD-BEB815060055}" srcOrd="0" destOrd="0" presId="urn:microsoft.com/office/officeart/2005/8/layout/vList5"/>
    <dgm:cxn modelId="{1E941714-96EA-44FD-8DF5-201A35FFB4E6}" srcId="{928BC073-42CE-4AFD-8DA6-53F3048F1814}" destId="{C78D4B24-0E66-489D-B70B-928C09F487FF}" srcOrd="1" destOrd="0" parTransId="{3DE62FAA-E518-4A80-A3B9-D489090ABA37}" sibTransId="{F78CC42E-9E58-4851-BC24-C11932E6217A}"/>
    <dgm:cxn modelId="{32276247-031D-427D-887B-ED92728F25A6}" type="presOf" srcId="{B450F7B3-B8B0-4C31-A380-68334F07B78D}" destId="{B77A5AAE-8888-4BBF-8DAD-8798CB1C1E18}" srcOrd="0" destOrd="0" presId="urn:microsoft.com/office/officeart/2005/8/layout/vList5"/>
    <dgm:cxn modelId="{50C1128E-7710-4C47-9746-02ABDB85C844}" srcId="{8D84DD86-40CC-40AA-8A91-BD6677A3ABD8}" destId="{3A33C2C8-50F1-4DB6-9B49-3A083E843EA1}" srcOrd="1" destOrd="0" parTransId="{76D4CE79-07CE-4385-85BF-13BE57689DE0}" sibTransId="{B45F1FF8-1F5A-4063-8E61-DEDC3A3A94E8}"/>
    <dgm:cxn modelId="{ABC4C7D6-FDF7-4B9F-A556-470579806636}" srcId="{B1AEBEAD-A0B7-4CB1-8904-2D8735A806C5}" destId="{5B70944D-0B41-470D-91EC-D69E0C8D7822}" srcOrd="1" destOrd="0" parTransId="{F7FE7413-BDDC-4DF4-8DED-FCA30C21410E}" sibTransId="{529E8A18-3D9B-428E-A80F-A628603C0D3A}"/>
    <dgm:cxn modelId="{15756E2C-8C78-42CE-B6FA-0FFEBFE117C5}" type="presOf" srcId="{5E4319C0-F151-4811-B50E-002C527AEAE5}" destId="{455D46CF-1113-44B3-9E97-EFBD1F756113}" srcOrd="0" destOrd="0" presId="urn:microsoft.com/office/officeart/2005/8/layout/vList5"/>
    <dgm:cxn modelId="{D2783B7F-671E-4D69-88B0-1536CD47F436}" srcId="{41506CAA-A6F5-4DE7-9527-B83A50179ADB}" destId="{B1AEBEAD-A0B7-4CB1-8904-2D8735A806C5}" srcOrd="2" destOrd="0" parTransId="{1C808051-0931-4DB0-B314-26E8258EDAA9}" sibTransId="{DBE401C7-5B2D-434D-A21C-252A7BECEC63}"/>
    <dgm:cxn modelId="{11377D91-19B1-4FF8-A0A2-5C79BFC02EB2}" type="presParOf" srcId="{4F499D3D-D954-4285-9F6D-74D2BE62A99D}" destId="{E7995953-5800-491B-92A9-489A34240DA9}" srcOrd="0" destOrd="0" presId="urn:microsoft.com/office/officeart/2005/8/layout/vList5"/>
    <dgm:cxn modelId="{68DF34F3-1443-48BB-8631-ECBEF129E641}" type="presParOf" srcId="{E7995953-5800-491B-92A9-489A34240DA9}" destId="{05BA3840-03A0-40CE-AFB6-7C9DA299321B}" srcOrd="0" destOrd="0" presId="urn:microsoft.com/office/officeart/2005/8/layout/vList5"/>
    <dgm:cxn modelId="{2A4C94F4-7A25-4059-AB95-61CB6DC01BEB}" type="presParOf" srcId="{E7995953-5800-491B-92A9-489A34240DA9}" destId="{EBFD9CB4-60D7-4559-B880-5636234B4E41}" srcOrd="1" destOrd="0" presId="urn:microsoft.com/office/officeart/2005/8/layout/vList5"/>
    <dgm:cxn modelId="{623B43B5-345E-45C5-9CD9-C30D29BB4E88}" type="presParOf" srcId="{4F499D3D-D954-4285-9F6D-74D2BE62A99D}" destId="{39FDBE8D-D432-4BD4-AA0D-094B69217810}" srcOrd="1" destOrd="0" presId="urn:microsoft.com/office/officeart/2005/8/layout/vList5"/>
    <dgm:cxn modelId="{F6813782-A0FE-4A93-9101-1B46937BA715}" type="presParOf" srcId="{4F499D3D-D954-4285-9F6D-74D2BE62A99D}" destId="{66B4980B-D966-4FC8-B96E-4B31F3DD0A57}" srcOrd="2" destOrd="0" presId="urn:microsoft.com/office/officeart/2005/8/layout/vList5"/>
    <dgm:cxn modelId="{EF185019-87C9-4AED-949D-8DED8F6BCB5A}" type="presParOf" srcId="{66B4980B-D966-4FC8-B96E-4B31F3DD0A57}" destId="{748CE2FE-5B6C-444E-B3E7-1865C18951FE}" srcOrd="0" destOrd="0" presId="urn:microsoft.com/office/officeart/2005/8/layout/vList5"/>
    <dgm:cxn modelId="{B7101F78-6FD7-4805-87BD-743986130F85}" type="presParOf" srcId="{66B4980B-D966-4FC8-B96E-4B31F3DD0A57}" destId="{132EDE84-230F-4E3F-80CD-BEB815060055}" srcOrd="1" destOrd="0" presId="urn:microsoft.com/office/officeart/2005/8/layout/vList5"/>
    <dgm:cxn modelId="{278476B3-4A2E-4F04-BA1F-1E33213008BB}" type="presParOf" srcId="{4F499D3D-D954-4285-9F6D-74D2BE62A99D}" destId="{2962025C-9D08-4F45-8FFD-FF2159977FF8}" srcOrd="3" destOrd="0" presId="urn:microsoft.com/office/officeart/2005/8/layout/vList5"/>
    <dgm:cxn modelId="{D47C18C2-D40C-4ED4-9675-7AD2578ECF5E}" type="presParOf" srcId="{4F499D3D-D954-4285-9F6D-74D2BE62A99D}" destId="{921820B7-AF45-4F6D-A059-8BD9EBDE03B9}" srcOrd="4" destOrd="0" presId="urn:microsoft.com/office/officeart/2005/8/layout/vList5"/>
    <dgm:cxn modelId="{DE1A7BD9-08E2-474E-AC06-5F06E5D329D5}" type="presParOf" srcId="{921820B7-AF45-4F6D-A059-8BD9EBDE03B9}" destId="{07D99485-AE28-467E-9F2A-F535416B27E2}" srcOrd="0" destOrd="0" presId="urn:microsoft.com/office/officeart/2005/8/layout/vList5"/>
    <dgm:cxn modelId="{1D8610D9-CF1B-4B02-910D-932DF671FD2F}" type="presParOf" srcId="{921820B7-AF45-4F6D-A059-8BD9EBDE03B9}" destId="{B77A5AAE-8888-4BBF-8DAD-8798CB1C1E18}" srcOrd="1" destOrd="0" presId="urn:microsoft.com/office/officeart/2005/8/layout/vList5"/>
    <dgm:cxn modelId="{D247B6E8-E258-4D5C-BBA1-D341A6123931}" type="presParOf" srcId="{4F499D3D-D954-4285-9F6D-74D2BE62A99D}" destId="{51E6923C-5B78-4408-B315-48B0D779AA2E}" srcOrd="5" destOrd="0" presId="urn:microsoft.com/office/officeart/2005/8/layout/vList5"/>
    <dgm:cxn modelId="{9EC17B2B-33A0-44A3-852C-13343E2CAA16}" type="presParOf" srcId="{4F499D3D-D954-4285-9F6D-74D2BE62A99D}" destId="{5A8D38A6-5373-42F7-A43D-ACD100F2F1A3}" srcOrd="6" destOrd="0" presId="urn:microsoft.com/office/officeart/2005/8/layout/vList5"/>
    <dgm:cxn modelId="{B6F32225-606A-464A-AB66-0E74C321C130}" type="presParOf" srcId="{5A8D38A6-5373-42F7-A43D-ACD100F2F1A3}" destId="{455D46CF-1113-44B3-9E97-EFBD1F756113}" srcOrd="0" destOrd="0" presId="urn:microsoft.com/office/officeart/2005/8/layout/vList5"/>
    <dgm:cxn modelId="{275914FC-70DC-455A-88FE-F499D8754AC3}" type="presParOf" srcId="{5A8D38A6-5373-42F7-A43D-ACD100F2F1A3}" destId="{77996A00-2830-40A1-BB1E-E5D91BDE5FF3}" srcOrd="1" destOrd="0" presId="urn:microsoft.com/office/officeart/2005/8/layout/vList5"/>
    <dgm:cxn modelId="{0BB97F05-D8CF-49B0-956F-16166A0C3C1B}" type="presParOf" srcId="{4F499D3D-D954-4285-9F6D-74D2BE62A99D}" destId="{F9084081-08A7-4F70-82B2-D502369CBBB2}" srcOrd="7" destOrd="0" presId="urn:microsoft.com/office/officeart/2005/8/layout/vList5"/>
    <dgm:cxn modelId="{A41E44DD-5994-4945-9B89-47F771EFEF5B}" type="presParOf" srcId="{4F499D3D-D954-4285-9F6D-74D2BE62A99D}" destId="{BFD2B3AA-4B4E-4B26-A9A0-6499A80B0C87}" srcOrd="8" destOrd="0" presId="urn:microsoft.com/office/officeart/2005/8/layout/vList5"/>
    <dgm:cxn modelId="{8E8806D9-BB67-46F9-9521-2B6668889DCE}" type="presParOf" srcId="{BFD2B3AA-4B4E-4B26-A9A0-6499A80B0C87}" destId="{C500638E-7BCE-4C5C-A20E-3129069DEA18}" srcOrd="0" destOrd="0" presId="urn:microsoft.com/office/officeart/2005/8/layout/vList5"/>
    <dgm:cxn modelId="{4EEA16EE-0504-4EA5-B0CF-6CD14AD69812}" type="presParOf" srcId="{BFD2B3AA-4B4E-4B26-A9A0-6499A80B0C87}" destId="{F743E98E-8A01-4FC8-A0AB-C031855145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039717-35D3-49C0-A159-D9C5DA526D49}" type="doc">
      <dgm:prSet loTypeId="urn:microsoft.com/office/officeart/2009/3/layout/IncreasingArrows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2DC33F-7C9B-4A53-9FDF-F3125CF0C8AC}">
      <dgm:prSet phldrT="[Текст]" custT="1"/>
      <dgm:spPr/>
      <dgm:t>
        <a:bodyPr/>
        <a:lstStyle/>
        <a:p>
          <a:r>
            <a:rPr lang="ru-RU" sz="2400" dirty="0" smtClean="0"/>
            <a:t>Подготовительный </a:t>
          </a:r>
          <a:endParaRPr lang="ru-RU" sz="2400" dirty="0"/>
        </a:p>
      </dgm:t>
    </dgm:pt>
    <dgm:pt modelId="{3E830F9C-65C4-461A-AC72-00D2C44F2013}" type="parTrans" cxnId="{B9218551-5BFE-4726-9F45-381315951B4F}">
      <dgm:prSet/>
      <dgm:spPr/>
      <dgm:t>
        <a:bodyPr/>
        <a:lstStyle/>
        <a:p>
          <a:endParaRPr lang="ru-RU"/>
        </a:p>
      </dgm:t>
    </dgm:pt>
    <dgm:pt modelId="{3AC5AE7E-FD13-4E5A-BAC6-2736847E2969}" type="sibTrans" cxnId="{B9218551-5BFE-4726-9F45-381315951B4F}">
      <dgm:prSet/>
      <dgm:spPr/>
      <dgm:t>
        <a:bodyPr/>
        <a:lstStyle/>
        <a:p>
          <a:endParaRPr lang="ru-RU"/>
        </a:p>
      </dgm:t>
    </dgm:pt>
    <dgm:pt modelId="{5CFC163C-85B8-4656-9008-7F138E02F8ED}">
      <dgm:prSet phldrT="[Текст]" custT="1"/>
      <dgm:spPr/>
      <dgm:t>
        <a:bodyPr/>
        <a:lstStyle/>
        <a:p>
          <a:r>
            <a:rPr lang="ru-RU" sz="1200" dirty="0" smtClean="0"/>
            <a:t>Письменный приказ о необходимости проведения проверки материального имущества, имеющегося в распоряжении организации (форма  № ИНВ-22) - издается руководителем компании. </a:t>
          </a:r>
          <a:endParaRPr lang="ru-RU" sz="1200" dirty="0"/>
        </a:p>
      </dgm:t>
    </dgm:pt>
    <dgm:pt modelId="{00DE3E95-F334-454A-A1CC-A7A30761316B}" type="parTrans" cxnId="{558004A1-60FC-4DC7-B0D0-3EA27BDA37DA}">
      <dgm:prSet/>
      <dgm:spPr/>
      <dgm:t>
        <a:bodyPr/>
        <a:lstStyle/>
        <a:p>
          <a:endParaRPr lang="ru-RU"/>
        </a:p>
      </dgm:t>
    </dgm:pt>
    <dgm:pt modelId="{EFD9599C-0750-4BD6-928E-7B52596D817A}" type="sibTrans" cxnId="{558004A1-60FC-4DC7-B0D0-3EA27BDA37DA}">
      <dgm:prSet/>
      <dgm:spPr/>
      <dgm:t>
        <a:bodyPr/>
        <a:lstStyle/>
        <a:p>
          <a:endParaRPr lang="ru-RU"/>
        </a:p>
      </dgm:t>
    </dgm:pt>
    <dgm:pt modelId="{AE8380F1-E852-43FA-880A-3DE2D6B7A3D7}">
      <dgm:prSet phldrT="[Текст]" phldr="1" custT="1"/>
      <dgm:spPr/>
      <dgm:t>
        <a:bodyPr/>
        <a:lstStyle/>
        <a:p>
          <a:endParaRPr lang="ru-RU" sz="1200" dirty="0"/>
        </a:p>
      </dgm:t>
    </dgm:pt>
    <dgm:pt modelId="{3D7CCDED-F3C1-4C1A-AE25-8F1B43D1ACEA}" type="parTrans" cxnId="{749B0FEF-9B5B-4AA6-8987-3E5AC73858D8}">
      <dgm:prSet/>
      <dgm:spPr/>
      <dgm:t>
        <a:bodyPr/>
        <a:lstStyle/>
        <a:p>
          <a:endParaRPr lang="ru-RU"/>
        </a:p>
      </dgm:t>
    </dgm:pt>
    <dgm:pt modelId="{6F6DE870-CAFC-4B40-A4BA-077BB8C8D255}" type="sibTrans" cxnId="{749B0FEF-9B5B-4AA6-8987-3E5AC73858D8}">
      <dgm:prSet/>
      <dgm:spPr/>
      <dgm:t>
        <a:bodyPr/>
        <a:lstStyle/>
        <a:p>
          <a:endParaRPr lang="ru-RU"/>
        </a:p>
      </dgm:t>
    </dgm:pt>
    <dgm:pt modelId="{146DDDF8-852A-4430-B703-98AE0D4840A5}">
      <dgm:prSet phldrT="[Текст]" custT="1"/>
      <dgm:spPr/>
      <dgm:t>
        <a:bodyPr/>
        <a:lstStyle/>
        <a:p>
          <a:r>
            <a:rPr lang="ru-RU" sz="2400" dirty="0" smtClean="0"/>
            <a:t>Основной </a:t>
          </a:r>
          <a:endParaRPr lang="ru-RU" sz="2400" dirty="0"/>
        </a:p>
      </dgm:t>
    </dgm:pt>
    <dgm:pt modelId="{E1048E00-F168-4C46-BA00-DC7903192344}" type="parTrans" cxnId="{C5BB90FB-8980-4F47-8235-0F37BE057D12}">
      <dgm:prSet/>
      <dgm:spPr/>
      <dgm:t>
        <a:bodyPr/>
        <a:lstStyle/>
        <a:p>
          <a:endParaRPr lang="ru-RU"/>
        </a:p>
      </dgm:t>
    </dgm:pt>
    <dgm:pt modelId="{DCD0387E-2C84-4B66-BB0A-51CE45692193}" type="sibTrans" cxnId="{C5BB90FB-8980-4F47-8235-0F37BE057D12}">
      <dgm:prSet/>
      <dgm:spPr/>
      <dgm:t>
        <a:bodyPr/>
        <a:lstStyle/>
        <a:p>
          <a:endParaRPr lang="ru-RU"/>
        </a:p>
      </dgm:t>
    </dgm:pt>
    <dgm:pt modelId="{9D800073-097F-4E28-8245-EE3FCF83330E}">
      <dgm:prSet phldrT="[Текст]"/>
      <dgm:spPr/>
      <dgm:t>
        <a:bodyPr/>
        <a:lstStyle/>
        <a:p>
          <a:r>
            <a:rPr lang="ru-RU" dirty="0" smtClean="0"/>
            <a:t>Проведение осмотра и сверки наименований в строго определенной последовательности в каждом  месте  хранения </a:t>
          </a:r>
          <a:endParaRPr lang="ru-RU" dirty="0"/>
        </a:p>
      </dgm:t>
    </dgm:pt>
    <dgm:pt modelId="{0FA5C10B-3E2B-497C-AA71-5FB2B9827E5E}" type="parTrans" cxnId="{29A7458C-C3A4-4E17-B84A-AF2AE99ECA9D}">
      <dgm:prSet/>
      <dgm:spPr/>
      <dgm:t>
        <a:bodyPr/>
        <a:lstStyle/>
        <a:p>
          <a:endParaRPr lang="ru-RU"/>
        </a:p>
      </dgm:t>
    </dgm:pt>
    <dgm:pt modelId="{18C017C1-B91D-4A1B-97D0-EAD18491B7AC}" type="sibTrans" cxnId="{29A7458C-C3A4-4E17-B84A-AF2AE99ECA9D}">
      <dgm:prSet/>
      <dgm:spPr/>
      <dgm:t>
        <a:bodyPr/>
        <a:lstStyle/>
        <a:p>
          <a:endParaRPr lang="ru-RU"/>
        </a:p>
      </dgm:t>
    </dgm:pt>
    <dgm:pt modelId="{2BE8542E-2393-488B-A614-4D8A0E278470}">
      <dgm:prSet phldrT="[Текст]" phldr="1"/>
      <dgm:spPr/>
      <dgm:t>
        <a:bodyPr/>
        <a:lstStyle/>
        <a:p>
          <a:endParaRPr lang="ru-RU" dirty="0"/>
        </a:p>
      </dgm:t>
    </dgm:pt>
    <dgm:pt modelId="{E6A76CC9-8A75-4FA5-AE8A-D58644AF2721}" type="parTrans" cxnId="{65D58BB8-4606-4DF3-9E1B-7CD4C23360C0}">
      <dgm:prSet/>
      <dgm:spPr/>
      <dgm:t>
        <a:bodyPr/>
        <a:lstStyle/>
        <a:p>
          <a:endParaRPr lang="ru-RU"/>
        </a:p>
      </dgm:t>
    </dgm:pt>
    <dgm:pt modelId="{577E6275-D7E6-4873-85B4-4B97DE1A6648}" type="sibTrans" cxnId="{65D58BB8-4606-4DF3-9E1B-7CD4C23360C0}">
      <dgm:prSet/>
      <dgm:spPr/>
      <dgm:t>
        <a:bodyPr/>
        <a:lstStyle/>
        <a:p>
          <a:endParaRPr lang="ru-RU"/>
        </a:p>
      </dgm:t>
    </dgm:pt>
    <dgm:pt modelId="{713BD914-123C-4507-987C-53F3A8100158}">
      <dgm:prSet phldrT="[Текст]" custT="1"/>
      <dgm:spPr/>
      <dgm:t>
        <a:bodyPr/>
        <a:lstStyle/>
        <a:p>
          <a:r>
            <a:rPr lang="ru-RU" sz="2400" dirty="0" smtClean="0"/>
            <a:t>Аналитический </a:t>
          </a:r>
          <a:endParaRPr lang="ru-RU" sz="2400" dirty="0"/>
        </a:p>
      </dgm:t>
    </dgm:pt>
    <dgm:pt modelId="{D6922D81-EDB6-4AF0-8777-DC77E0AD5FE3}" type="parTrans" cxnId="{DB7BB8C7-AE5F-4AD9-8E65-BCFCD157EBD9}">
      <dgm:prSet/>
      <dgm:spPr/>
      <dgm:t>
        <a:bodyPr/>
        <a:lstStyle/>
        <a:p>
          <a:endParaRPr lang="ru-RU"/>
        </a:p>
      </dgm:t>
    </dgm:pt>
    <dgm:pt modelId="{D9DB6778-F9F4-41B6-87A2-C15BEA6EE5DB}" type="sibTrans" cxnId="{DB7BB8C7-AE5F-4AD9-8E65-BCFCD157EBD9}">
      <dgm:prSet/>
      <dgm:spPr/>
      <dgm:t>
        <a:bodyPr/>
        <a:lstStyle/>
        <a:p>
          <a:endParaRPr lang="ru-RU"/>
        </a:p>
      </dgm:t>
    </dgm:pt>
    <dgm:pt modelId="{6F71DFFD-EEAE-40D7-A621-CB671592F0FB}">
      <dgm:prSet phldrT="[Текст]"/>
      <dgm:spPr/>
      <dgm:t>
        <a:bodyPr/>
        <a:lstStyle/>
        <a:p>
          <a:r>
            <a:rPr lang="ru-RU" dirty="0" smtClean="0"/>
            <a:t>Внесение всех выявленных расхождений в сличительную ведомость (форма № ИНВ-19).</a:t>
          </a:r>
          <a:endParaRPr lang="ru-RU" dirty="0"/>
        </a:p>
      </dgm:t>
    </dgm:pt>
    <dgm:pt modelId="{00CAB514-FDF5-4E73-B81D-3B0A49E7E95E}" type="parTrans" cxnId="{67463633-3781-4288-8625-404B6900AF7B}">
      <dgm:prSet/>
      <dgm:spPr/>
      <dgm:t>
        <a:bodyPr/>
        <a:lstStyle/>
        <a:p>
          <a:endParaRPr lang="ru-RU"/>
        </a:p>
      </dgm:t>
    </dgm:pt>
    <dgm:pt modelId="{C0BC867D-3C30-4E2D-9410-8E717D880F95}" type="sibTrans" cxnId="{67463633-3781-4288-8625-404B6900AF7B}">
      <dgm:prSet/>
      <dgm:spPr/>
      <dgm:t>
        <a:bodyPr/>
        <a:lstStyle/>
        <a:p>
          <a:endParaRPr lang="ru-RU"/>
        </a:p>
      </dgm:t>
    </dgm:pt>
    <dgm:pt modelId="{3705E3A9-D292-4D0B-9145-775190E98F98}">
      <dgm:prSet phldrT="[Текст]" phldr="1"/>
      <dgm:spPr/>
      <dgm:t>
        <a:bodyPr/>
        <a:lstStyle/>
        <a:p>
          <a:endParaRPr lang="ru-RU"/>
        </a:p>
      </dgm:t>
    </dgm:pt>
    <dgm:pt modelId="{9A08D7A0-6F24-46F7-808E-0DADA8960105}" type="parTrans" cxnId="{12AE01AD-FB1B-4D3E-A173-0147CA0A9E2B}">
      <dgm:prSet/>
      <dgm:spPr/>
      <dgm:t>
        <a:bodyPr/>
        <a:lstStyle/>
        <a:p>
          <a:endParaRPr lang="ru-RU"/>
        </a:p>
      </dgm:t>
    </dgm:pt>
    <dgm:pt modelId="{FB5C9C78-2674-4DD7-A69E-BD4BAE74466A}" type="sibTrans" cxnId="{12AE01AD-FB1B-4D3E-A173-0147CA0A9E2B}">
      <dgm:prSet/>
      <dgm:spPr/>
      <dgm:t>
        <a:bodyPr/>
        <a:lstStyle/>
        <a:p>
          <a:endParaRPr lang="ru-RU"/>
        </a:p>
      </dgm:t>
    </dgm:pt>
    <dgm:pt modelId="{1C893621-A6B0-4155-A124-FBF5193A1E10}">
      <dgm:prSet custT="1"/>
      <dgm:spPr/>
      <dgm:t>
        <a:bodyPr/>
        <a:lstStyle/>
        <a:p>
          <a:r>
            <a:rPr lang="ru-RU" sz="1200" dirty="0" smtClean="0"/>
            <a:t>В документе указаны сроки проведения проверки, утвержден состав инвентаризационной комиссии, с обязательным включением заведующего складом.</a:t>
          </a:r>
          <a:endParaRPr lang="ru-RU" sz="1200" dirty="0"/>
        </a:p>
      </dgm:t>
    </dgm:pt>
    <dgm:pt modelId="{393C776E-4EEB-44C4-80AD-14D45E0293AD}" type="parTrans" cxnId="{64837449-18F0-44FF-845B-ED5FC7DF7764}">
      <dgm:prSet/>
      <dgm:spPr/>
      <dgm:t>
        <a:bodyPr/>
        <a:lstStyle/>
        <a:p>
          <a:endParaRPr lang="ru-RU"/>
        </a:p>
      </dgm:t>
    </dgm:pt>
    <dgm:pt modelId="{84F439B7-A27D-46C8-9104-E95894827547}" type="sibTrans" cxnId="{64837449-18F0-44FF-845B-ED5FC7DF7764}">
      <dgm:prSet/>
      <dgm:spPr/>
      <dgm:t>
        <a:bodyPr/>
        <a:lstStyle/>
        <a:p>
          <a:endParaRPr lang="ru-RU"/>
        </a:p>
      </dgm:t>
    </dgm:pt>
    <dgm:pt modelId="{2234D8D6-6EAC-4965-B5F1-D07702BC23A9}">
      <dgm:prSet custT="1"/>
      <dgm:spPr/>
      <dgm:t>
        <a:bodyPr/>
        <a:lstStyle/>
        <a:p>
          <a:r>
            <a:rPr lang="ru-RU" sz="1200" dirty="0" smtClean="0"/>
            <a:t>.  К началу проведения проверки все ценности разложены по сортам, размерам, видам или другим отличительным признакам</a:t>
          </a:r>
          <a:endParaRPr lang="ru-RU" sz="1200" dirty="0"/>
        </a:p>
      </dgm:t>
    </dgm:pt>
    <dgm:pt modelId="{BB3E1E76-0213-415D-B1E3-61B367634EBE}" type="parTrans" cxnId="{A1569700-14DD-46D2-A4A5-453839904DAF}">
      <dgm:prSet/>
      <dgm:spPr/>
      <dgm:t>
        <a:bodyPr/>
        <a:lstStyle/>
        <a:p>
          <a:endParaRPr lang="ru-RU"/>
        </a:p>
      </dgm:t>
    </dgm:pt>
    <dgm:pt modelId="{ADDCE68F-F624-4C73-801F-7C3F2EC32A15}" type="sibTrans" cxnId="{A1569700-14DD-46D2-A4A5-453839904DAF}">
      <dgm:prSet/>
      <dgm:spPr/>
      <dgm:t>
        <a:bodyPr/>
        <a:lstStyle/>
        <a:p>
          <a:endParaRPr lang="ru-RU"/>
        </a:p>
      </dgm:t>
    </dgm:pt>
    <dgm:pt modelId="{106CD5A1-6BD1-4492-9C20-212378A4C4E2}">
      <dgm:prSet/>
      <dgm:spPr/>
      <dgm:t>
        <a:bodyPr/>
        <a:lstStyle/>
        <a:p>
          <a:r>
            <a:rPr lang="ru-RU" smtClean="0"/>
            <a:t>Установление наличия ценностей путем подсчета, взвешивания, обмера и т. д. </a:t>
          </a:r>
          <a:endParaRPr lang="ru-RU"/>
        </a:p>
      </dgm:t>
    </dgm:pt>
    <dgm:pt modelId="{DB4E1974-FB25-4BE3-89E4-232534333B05}" type="parTrans" cxnId="{943CD7F8-01B5-4654-B945-7DA4EE405572}">
      <dgm:prSet/>
      <dgm:spPr/>
      <dgm:t>
        <a:bodyPr/>
        <a:lstStyle/>
        <a:p>
          <a:endParaRPr lang="ru-RU"/>
        </a:p>
      </dgm:t>
    </dgm:pt>
    <dgm:pt modelId="{7B4A537F-1209-43BA-B660-D6E140935401}" type="sibTrans" cxnId="{943CD7F8-01B5-4654-B945-7DA4EE405572}">
      <dgm:prSet/>
      <dgm:spPr/>
      <dgm:t>
        <a:bodyPr/>
        <a:lstStyle/>
        <a:p>
          <a:endParaRPr lang="ru-RU"/>
        </a:p>
      </dgm:t>
    </dgm:pt>
    <dgm:pt modelId="{13F7079C-0163-4A05-A1FE-9F5E25980998}">
      <dgm:prSet/>
      <dgm:spPr/>
      <dgm:t>
        <a:bodyPr/>
        <a:lstStyle/>
        <a:p>
          <a:r>
            <a:rPr lang="ru-RU" smtClean="0"/>
            <a:t>Занесение выявленных данных в специально утвержденную инвентаризационную опись (форма № ИНВ-3)</a:t>
          </a:r>
          <a:endParaRPr lang="ru-RU"/>
        </a:p>
      </dgm:t>
    </dgm:pt>
    <dgm:pt modelId="{3C41EA26-27B2-4609-B447-F646894AA77D}" type="parTrans" cxnId="{CB93A924-5379-4DFF-A797-E284377CF73D}">
      <dgm:prSet/>
      <dgm:spPr/>
      <dgm:t>
        <a:bodyPr/>
        <a:lstStyle/>
        <a:p>
          <a:endParaRPr lang="ru-RU"/>
        </a:p>
      </dgm:t>
    </dgm:pt>
    <dgm:pt modelId="{4DD3BD3C-B6CD-4360-AEE3-9192F5C18699}" type="sibTrans" cxnId="{CB93A924-5379-4DFF-A797-E284377CF73D}">
      <dgm:prSet/>
      <dgm:spPr/>
      <dgm:t>
        <a:bodyPr/>
        <a:lstStyle/>
        <a:p>
          <a:endParaRPr lang="ru-RU"/>
        </a:p>
      </dgm:t>
    </dgm:pt>
    <dgm:pt modelId="{25A05DAC-2E99-4061-B274-02120AB6A8E5}">
      <dgm:prSet/>
      <dgm:spPr/>
      <dgm:t>
        <a:bodyPr/>
        <a:lstStyle/>
        <a:p>
          <a:r>
            <a:rPr lang="ru-RU" smtClean="0"/>
            <a:t>Выяснение причин недостач (излишков), письменное объяснение с материально-ответственного лица.</a:t>
          </a:r>
          <a:endParaRPr lang="ru-RU"/>
        </a:p>
      </dgm:t>
    </dgm:pt>
    <dgm:pt modelId="{F57F2D68-83B0-4D81-AFB0-AA9EAB99AFF3}" type="parTrans" cxnId="{C444EE0F-9E46-48A7-84DD-33D8406E8A46}">
      <dgm:prSet/>
      <dgm:spPr/>
      <dgm:t>
        <a:bodyPr/>
        <a:lstStyle/>
        <a:p>
          <a:endParaRPr lang="ru-RU"/>
        </a:p>
      </dgm:t>
    </dgm:pt>
    <dgm:pt modelId="{30616300-99BF-44D1-A9F2-A508DBB7E8F3}" type="sibTrans" cxnId="{C444EE0F-9E46-48A7-84DD-33D8406E8A46}">
      <dgm:prSet/>
      <dgm:spPr/>
      <dgm:t>
        <a:bodyPr/>
        <a:lstStyle/>
        <a:p>
          <a:endParaRPr lang="ru-RU"/>
        </a:p>
      </dgm:t>
    </dgm:pt>
    <dgm:pt modelId="{59F5F645-9368-472D-8F3B-CB77B4778611}">
      <dgm:prSet/>
      <dgm:spPr/>
      <dgm:t>
        <a:bodyPr/>
        <a:lstStyle/>
        <a:p>
          <a:r>
            <a:rPr lang="ru-RU" dirty="0" smtClean="0"/>
            <a:t>Оформление не выявленных или непригодных к употреблению товаров в специальном акте о списании </a:t>
          </a:r>
          <a:endParaRPr lang="ru-RU" dirty="0"/>
        </a:p>
      </dgm:t>
    </dgm:pt>
    <dgm:pt modelId="{E537B4CD-84E8-4783-8DD8-69DAF7F59E5D}" type="parTrans" cxnId="{6C181C41-AC27-4C7A-8ADA-AAC1BF90CD30}">
      <dgm:prSet/>
      <dgm:spPr/>
      <dgm:t>
        <a:bodyPr/>
        <a:lstStyle/>
        <a:p>
          <a:endParaRPr lang="ru-RU"/>
        </a:p>
      </dgm:t>
    </dgm:pt>
    <dgm:pt modelId="{2B009034-5022-4EC9-BBFA-6D0176D90B33}" type="sibTrans" cxnId="{6C181C41-AC27-4C7A-8ADA-AAC1BF90CD30}">
      <dgm:prSet/>
      <dgm:spPr/>
      <dgm:t>
        <a:bodyPr/>
        <a:lstStyle/>
        <a:p>
          <a:endParaRPr lang="ru-RU"/>
        </a:p>
      </dgm:t>
    </dgm:pt>
    <dgm:pt modelId="{FCCE19EF-C989-4EB1-B146-D97A878DB4F0}">
      <dgm:prSet phldrT="[Текст]"/>
      <dgm:spPr/>
      <dgm:t>
        <a:bodyPr/>
        <a:lstStyle/>
        <a:p>
          <a:endParaRPr lang="ru-RU" dirty="0"/>
        </a:p>
      </dgm:t>
    </dgm:pt>
    <dgm:pt modelId="{7CEC063A-9BD1-4ED4-BCA9-DAFD371F1CF8}" type="parTrans" cxnId="{55990BDA-D3F0-4396-A2FA-B9DBE5959DAA}">
      <dgm:prSet/>
      <dgm:spPr/>
      <dgm:t>
        <a:bodyPr/>
        <a:lstStyle/>
        <a:p>
          <a:endParaRPr lang="ru-RU"/>
        </a:p>
      </dgm:t>
    </dgm:pt>
    <dgm:pt modelId="{5B0DE7E4-75DA-44CC-B76E-5E7F4B2DC274}" type="sibTrans" cxnId="{55990BDA-D3F0-4396-A2FA-B9DBE5959DAA}">
      <dgm:prSet/>
      <dgm:spPr/>
      <dgm:t>
        <a:bodyPr/>
        <a:lstStyle/>
        <a:p>
          <a:endParaRPr lang="ru-RU"/>
        </a:p>
      </dgm:t>
    </dgm:pt>
    <dgm:pt modelId="{AAD87EF1-A976-45A4-9CC3-9C644EF54BF9}">
      <dgm:prSet phldrT="[Текст]"/>
      <dgm:spPr/>
      <dgm:t>
        <a:bodyPr/>
        <a:lstStyle/>
        <a:p>
          <a:endParaRPr lang="ru-RU" dirty="0"/>
        </a:p>
      </dgm:t>
    </dgm:pt>
    <dgm:pt modelId="{6A2D9208-BB75-4483-ABD3-E430BF01A531}" type="parTrans" cxnId="{077A779C-E8E7-41AE-9BF8-8F1BBAB2A151}">
      <dgm:prSet/>
      <dgm:spPr/>
      <dgm:t>
        <a:bodyPr/>
        <a:lstStyle/>
        <a:p>
          <a:endParaRPr lang="ru-RU"/>
        </a:p>
      </dgm:t>
    </dgm:pt>
    <dgm:pt modelId="{E53638F3-FFF8-42E2-861D-77AD039C4126}" type="sibTrans" cxnId="{077A779C-E8E7-41AE-9BF8-8F1BBAB2A151}">
      <dgm:prSet/>
      <dgm:spPr/>
      <dgm:t>
        <a:bodyPr/>
        <a:lstStyle/>
        <a:p>
          <a:endParaRPr lang="ru-RU"/>
        </a:p>
      </dgm:t>
    </dgm:pt>
    <dgm:pt modelId="{8E906230-B55F-401C-9A1F-B1E2CA2C6550}">
      <dgm:prSet custT="1"/>
      <dgm:spPr/>
      <dgm:t>
        <a:bodyPr/>
        <a:lstStyle/>
        <a:p>
          <a:r>
            <a:rPr lang="ru-RU" sz="2400" dirty="0" smtClean="0"/>
            <a:t>Заключительный </a:t>
          </a:r>
          <a:endParaRPr lang="ru-RU" sz="2400" dirty="0"/>
        </a:p>
      </dgm:t>
    </dgm:pt>
    <dgm:pt modelId="{9004AAAD-F741-4A1B-99D6-746B05E80965}" type="parTrans" cxnId="{D0DE1BB2-5E52-4A41-9A75-582EB7988250}">
      <dgm:prSet/>
      <dgm:spPr/>
      <dgm:t>
        <a:bodyPr/>
        <a:lstStyle/>
        <a:p>
          <a:endParaRPr lang="ru-RU"/>
        </a:p>
      </dgm:t>
    </dgm:pt>
    <dgm:pt modelId="{AB17B8AA-F02E-4E6D-BF81-E14FB3039E82}" type="sibTrans" cxnId="{D0DE1BB2-5E52-4A41-9A75-582EB7988250}">
      <dgm:prSet/>
      <dgm:spPr/>
      <dgm:t>
        <a:bodyPr/>
        <a:lstStyle/>
        <a:p>
          <a:endParaRPr lang="ru-RU"/>
        </a:p>
      </dgm:t>
    </dgm:pt>
    <dgm:pt modelId="{80979F09-08A2-4C4F-8514-533CA5A01878}">
      <dgm:prSet/>
      <dgm:spPr/>
      <dgm:t>
        <a:bodyPr/>
        <a:lstStyle/>
        <a:p>
          <a:r>
            <a:rPr lang="ru-RU" smtClean="0"/>
            <a:t>Утверждение результатов проверки руководителем предприятия. Вся требуемая отчетность отдается на хранение в архив.</a:t>
          </a:r>
          <a:endParaRPr lang="ru-RU"/>
        </a:p>
      </dgm:t>
    </dgm:pt>
    <dgm:pt modelId="{23D895F6-7A00-4DE3-B2DB-F25FCF9893DF}" type="parTrans" cxnId="{04B47F79-408B-455F-879C-FF29CBCF07D4}">
      <dgm:prSet/>
      <dgm:spPr/>
      <dgm:t>
        <a:bodyPr/>
        <a:lstStyle/>
        <a:p>
          <a:endParaRPr lang="ru-RU"/>
        </a:p>
      </dgm:t>
    </dgm:pt>
    <dgm:pt modelId="{F278E060-BF84-453C-803F-0E00F8DEF6B1}" type="sibTrans" cxnId="{04B47F79-408B-455F-879C-FF29CBCF07D4}">
      <dgm:prSet/>
      <dgm:spPr/>
      <dgm:t>
        <a:bodyPr/>
        <a:lstStyle/>
        <a:p>
          <a:endParaRPr lang="ru-RU"/>
        </a:p>
      </dgm:t>
    </dgm:pt>
    <dgm:pt modelId="{29AF3847-FF84-4006-B2E9-AED277E88073}" type="pres">
      <dgm:prSet presAssocID="{46039717-35D3-49C0-A159-D9C5DA526D4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A085F7E-8887-47F7-BE19-36C8ECCCBC30}" type="pres">
      <dgm:prSet presAssocID="{1C2DC33F-7C9B-4A53-9FDF-F3125CF0C8AC}" presName="parentText1" presStyleLbl="node1" presStyleIdx="0" presStyleCnt="4" custLinFactNeighborY="-2976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09019-8F3E-4767-86BD-50829116A6FE}" type="pres">
      <dgm:prSet presAssocID="{1C2DC33F-7C9B-4A53-9FDF-F3125CF0C8AC}" presName="childText1" presStyleLbl="solidAlignAcc1" presStyleIdx="0" presStyleCnt="4" custScaleX="100770" custScaleY="1192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2C775-CB30-41F1-8858-E5A59FF8FFD8}" type="pres">
      <dgm:prSet presAssocID="{146DDDF8-852A-4430-B703-98AE0D4840A5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BB7ED-F24C-4130-BF47-BCB3428FBA9A}" type="pres">
      <dgm:prSet presAssocID="{146DDDF8-852A-4430-B703-98AE0D4840A5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6DB4D-5799-4F9B-8417-844745EAE8EC}" type="pres">
      <dgm:prSet presAssocID="{713BD914-123C-4507-987C-53F3A8100158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EECB0-582D-449D-99F3-2BD525CBA313}" type="pres">
      <dgm:prSet presAssocID="{713BD914-123C-4507-987C-53F3A8100158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25E33-28AF-4618-BB44-8FB2C05E47DF}" type="pres">
      <dgm:prSet presAssocID="{8E906230-B55F-401C-9A1F-B1E2CA2C6550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736CD-E747-4A03-9919-A7FB8B5AD7DC}" type="pres">
      <dgm:prSet presAssocID="{8E906230-B55F-401C-9A1F-B1E2CA2C6550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D71EAA-AD30-4420-AFBE-568EB1ADB910}" type="presOf" srcId="{25A05DAC-2E99-4061-B274-02120AB6A8E5}" destId="{802EECB0-582D-449D-99F3-2BD525CBA313}" srcOrd="0" destOrd="1" presId="urn:microsoft.com/office/officeart/2009/3/layout/IncreasingArrowsProcess"/>
    <dgm:cxn modelId="{DACBD51C-5232-4AF2-B073-7ED8EF2FF5F0}" type="presOf" srcId="{106CD5A1-6BD1-4492-9C20-212378A4C4E2}" destId="{0E5BB7ED-F24C-4130-BF47-BCB3428FBA9A}" srcOrd="0" destOrd="2" presId="urn:microsoft.com/office/officeart/2009/3/layout/IncreasingArrowsProcess"/>
    <dgm:cxn modelId="{12AE01AD-FB1B-4D3E-A173-0147CA0A9E2B}" srcId="{713BD914-123C-4507-987C-53F3A8100158}" destId="{3705E3A9-D292-4D0B-9145-775190E98F98}" srcOrd="3" destOrd="0" parTransId="{9A08D7A0-6F24-46F7-808E-0DADA8960105}" sibTransId="{FB5C9C78-2674-4DD7-A69E-BD4BAE74466A}"/>
    <dgm:cxn modelId="{6C181C41-AC27-4C7A-8ADA-AAC1BF90CD30}" srcId="{713BD914-123C-4507-987C-53F3A8100158}" destId="{59F5F645-9368-472D-8F3B-CB77B4778611}" srcOrd="2" destOrd="0" parTransId="{E537B4CD-84E8-4783-8DD8-69DAF7F59E5D}" sibTransId="{2B009034-5022-4EC9-BBFA-6D0176D90B33}"/>
    <dgm:cxn modelId="{077A779C-E8E7-41AE-9BF8-8F1BBAB2A151}" srcId="{713BD914-123C-4507-987C-53F3A8100158}" destId="{AAD87EF1-A976-45A4-9CC3-9C644EF54BF9}" srcOrd="5" destOrd="0" parTransId="{6A2D9208-BB75-4483-ABD3-E430BF01A531}" sibTransId="{E53638F3-FFF8-42E2-861D-77AD039C4126}"/>
    <dgm:cxn modelId="{943CD7F8-01B5-4654-B945-7DA4EE405572}" srcId="{146DDDF8-852A-4430-B703-98AE0D4840A5}" destId="{106CD5A1-6BD1-4492-9C20-212378A4C4E2}" srcOrd="2" destOrd="0" parTransId="{DB4E1974-FB25-4BE3-89E4-232534333B05}" sibTransId="{7B4A537F-1209-43BA-B660-D6E140935401}"/>
    <dgm:cxn modelId="{D0DE1BB2-5E52-4A41-9A75-582EB7988250}" srcId="{46039717-35D3-49C0-A159-D9C5DA526D49}" destId="{8E906230-B55F-401C-9A1F-B1E2CA2C6550}" srcOrd="3" destOrd="0" parTransId="{9004AAAD-F741-4A1B-99D6-746B05E80965}" sibTransId="{AB17B8AA-F02E-4E6D-BF81-E14FB3039E82}"/>
    <dgm:cxn modelId="{EFD20F8C-917E-4F9F-9AA4-81C24C5AA923}" type="presOf" srcId="{FCCE19EF-C989-4EB1-B146-D97A878DB4F0}" destId="{802EECB0-582D-449D-99F3-2BD525CBA313}" srcOrd="0" destOrd="4" presId="urn:microsoft.com/office/officeart/2009/3/layout/IncreasingArrowsProcess"/>
    <dgm:cxn modelId="{2D3E39E9-355D-40E2-93B7-F48A3D3FF3C8}" type="presOf" srcId="{46039717-35D3-49C0-A159-D9C5DA526D49}" destId="{29AF3847-FF84-4006-B2E9-AED277E88073}" srcOrd="0" destOrd="0" presId="urn:microsoft.com/office/officeart/2009/3/layout/IncreasingArrowsProcess"/>
    <dgm:cxn modelId="{42A63BFA-54D5-47C1-9961-9A8AF1F4AAF0}" type="presOf" srcId="{146DDDF8-852A-4430-B703-98AE0D4840A5}" destId="{C8B2C775-CB30-41F1-8858-E5A59FF8FFD8}" srcOrd="0" destOrd="0" presId="urn:microsoft.com/office/officeart/2009/3/layout/IncreasingArrowsProcess"/>
    <dgm:cxn modelId="{B9218551-5BFE-4726-9F45-381315951B4F}" srcId="{46039717-35D3-49C0-A159-D9C5DA526D49}" destId="{1C2DC33F-7C9B-4A53-9FDF-F3125CF0C8AC}" srcOrd="0" destOrd="0" parTransId="{3E830F9C-65C4-461A-AC72-00D2C44F2013}" sibTransId="{3AC5AE7E-FD13-4E5A-BAC6-2736847E2969}"/>
    <dgm:cxn modelId="{65D58BB8-4606-4DF3-9E1B-7CD4C23360C0}" srcId="{146DDDF8-852A-4430-B703-98AE0D4840A5}" destId="{2BE8542E-2393-488B-A614-4D8A0E278470}" srcOrd="3" destOrd="0" parTransId="{E6A76CC9-8A75-4FA5-AE8A-D58644AF2721}" sibTransId="{577E6275-D7E6-4873-85B4-4B97DE1A6648}"/>
    <dgm:cxn modelId="{6EB7B54C-EC79-4715-B611-3BEAD6F2D405}" type="presOf" srcId="{8E906230-B55F-401C-9A1F-B1E2CA2C6550}" destId="{26F25E33-28AF-4618-BB44-8FB2C05E47DF}" srcOrd="0" destOrd="0" presId="urn:microsoft.com/office/officeart/2009/3/layout/IncreasingArrowsProcess"/>
    <dgm:cxn modelId="{29A7458C-C3A4-4E17-B84A-AF2AE99ECA9D}" srcId="{146DDDF8-852A-4430-B703-98AE0D4840A5}" destId="{9D800073-097F-4E28-8245-EE3FCF83330E}" srcOrd="0" destOrd="0" parTransId="{0FA5C10B-3E2B-497C-AA71-5FB2B9827E5E}" sibTransId="{18C017C1-B91D-4A1B-97D0-EAD18491B7AC}"/>
    <dgm:cxn modelId="{2B87A68B-76A7-4552-A583-361A600027B6}" type="presOf" srcId="{2BE8542E-2393-488B-A614-4D8A0E278470}" destId="{0E5BB7ED-F24C-4130-BF47-BCB3428FBA9A}" srcOrd="0" destOrd="3" presId="urn:microsoft.com/office/officeart/2009/3/layout/IncreasingArrowsProcess"/>
    <dgm:cxn modelId="{D7F7541B-1B1D-4F5D-8848-BAC5B5E47AB1}" type="presOf" srcId="{2234D8D6-6EAC-4965-B5F1-D07702BC23A9}" destId="{C3009019-8F3E-4767-86BD-50829116A6FE}" srcOrd="0" destOrd="1" presId="urn:microsoft.com/office/officeart/2009/3/layout/IncreasingArrowsProcess"/>
    <dgm:cxn modelId="{92A85F65-1C72-4ED6-AB57-9F0B2103F98E}" type="presOf" srcId="{9D800073-097F-4E28-8245-EE3FCF83330E}" destId="{0E5BB7ED-F24C-4130-BF47-BCB3428FBA9A}" srcOrd="0" destOrd="0" presId="urn:microsoft.com/office/officeart/2009/3/layout/IncreasingArrowsProcess"/>
    <dgm:cxn modelId="{C444EE0F-9E46-48A7-84DD-33D8406E8A46}" srcId="{713BD914-123C-4507-987C-53F3A8100158}" destId="{25A05DAC-2E99-4061-B274-02120AB6A8E5}" srcOrd="1" destOrd="0" parTransId="{F57F2D68-83B0-4D81-AFB0-AA9EAB99AFF3}" sibTransId="{30616300-99BF-44D1-A9F2-A508DBB7E8F3}"/>
    <dgm:cxn modelId="{DB7BB8C7-AE5F-4AD9-8E65-BCFCD157EBD9}" srcId="{46039717-35D3-49C0-A159-D9C5DA526D49}" destId="{713BD914-123C-4507-987C-53F3A8100158}" srcOrd="2" destOrd="0" parTransId="{D6922D81-EDB6-4AF0-8777-DC77E0AD5FE3}" sibTransId="{D9DB6778-F9F4-41B6-87A2-C15BEA6EE5DB}"/>
    <dgm:cxn modelId="{E5240EA3-A173-4470-B6F6-479AA987FE5F}" type="presOf" srcId="{1C893621-A6B0-4155-A124-FBF5193A1E10}" destId="{C3009019-8F3E-4767-86BD-50829116A6FE}" srcOrd="0" destOrd="2" presId="urn:microsoft.com/office/officeart/2009/3/layout/IncreasingArrowsProcess"/>
    <dgm:cxn modelId="{D5C0D019-3FA0-4D16-9CA2-0F56CF69F61C}" type="presOf" srcId="{80979F09-08A2-4C4F-8514-533CA5A01878}" destId="{498736CD-E747-4A03-9919-A7FB8B5AD7DC}" srcOrd="0" destOrd="0" presId="urn:microsoft.com/office/officeart/2009/3/layout/IncreasingArrowsProcess"/>
    <dgm:cxn modelId="{9FA22C4D-F43D-4202-AC7C-EEDA9C42508D}" type="presOf" srcId="{13F7079C-0163-4A05-A1FE-9F5E25980998}" destId="{0E5BB7ED-F24C-4130-BF47-BCB3428FBA9A}" srcOrd="0" destOrd="1" presId="urn:microsoft.com/office/officeart/2009/3/layout/IncreasingArrowsProcess"/>
    <dgm:cxn modelId="{04B47F79-408B-455F-879C-FF29CBCF07D4}" srcId="{8E906230-B55F-401C-9A1F-B1E2CA2C6550}" destId="{80979F09-08A2-4C4F-8514-533CA5A01878}" srcOrd="0" destOrd="0" parTransId="{23D895F6-7A00-4DE3-B2DB-F25FCF9893DF}" sibTransId="{F278E060-BF84-453C-803F-0E00F8DEF6B1}"/>
    <dgm:cxn modelId="{64837449-18F0-44FF-845B-ED5FC7DF7764}" srcId="{1C2DC33F-7C9B-4A53-9FDF-F3125CF0C8AC}" destId="{1C893621-A6B0-4155-A124-FBF5193A1E10}" srcOrd="2" destOrd="0" parTransId="{393C776E-4EEB-44C4-80AD-14D45E0293AD}" sibTransId="{84F439B7-A27D-46C8-9104-E95894827547}"/>
    <dgm:cxn modelId="{67463633-3781-4288-8625-404B6900AF7B}" srcId="{713BD914-123C-4507-987C-53F3A8100158}" destId="{6F71DFFD-EEAE-40D7-A621-CB671592F0FB}" srcOrd="0" destOrd="0" parTransId="{00CAB514-FDF5-4E73-B81D-3B0A49E7E95E}" sibTransId="{C0BC867D-3C30-4E2D-9410-8E717D880F95}"/>
    <dgm:cxn modelId="{558004A1-60FC-4DC7-B0D0-3EA27BDA37DA}" srcId="{1C2DC33F-7C9B-4A53-9FDF-F3125CF0C8AC}" destId="{5CFC163C-85B8-4656-9008-7F138E02F8ED}" srcOrd="0" destOrd="0" parTransId="{00DE3E95-F334-454A-A1CC-A7A30761316B}" sibTransId="{EFD9599C-0750-4BD6-928E-7B52596D817A}"/>
    <dgm:cxn modelId="{C5BB90FB-8980-4F47-8235-0F37BE057D12}" srcId="{46039717-35D3-49C0-A159-D9C5DA526D49}" destId="{146DDDF8-852A-4430-B703-98AE0D4840A5}" srcOrd="1" destOrd="0" parTransId="{E1048E00-F168-4C46-BA00-DC7903192344}" sibTransId="{DCD0387E-2C84-4B66-BB0A-51CE45692193}"/>
    <dgm:cxn modelId="{1828CD09-56F5-49EB-B883-288E3DBD7C44}" type="presOf" srcId="{AE8380F1-E852-43FA-880A-3DE2D6B7A3D7}" destId="{C3009019-8F3E-4767-86BD-50829116A6FE}" srcOrd="0" destOrd="3" presId="urn:microsoft.com/office/officeart/2009/3/layout/IncreasingArrowsProcess"/>
    <dgm:cxn modelId="{0CAD6209-A36F-491A-BC5F-B55B315262F8}" type="presOf" srcId="{5CFC163C-85B8-4656-9008-7F138E02F8ED}" destId="{C3009019-8F3E-4767-86BD-50829116A6FE}" srcOrd="0" destOrd="0" presId="urn:microsoft.com/office/officeart/2009/3/layout/IncreasingArrowsProcess"/>
    <dgm:cxn modelId="{9FC3FB20-C16B-4ACB-BBCA-0EE72912028E}" type="presOf" srcId="{1C2DC33F-7C9B-4A53-9FDF-F3125CF0C8AC}" destId="{7A085F7E-8887-47F7-BE19-36C8ECCCBC30}" srcOrd="0" destOrd="0" presId="urn:microsoft.com/office/officeart/2009/3/layout/IncreasingArrowsProcess"/>
    <dgm:cxn modelId="{A1569700-14DD-46D2-A4A5-453839904DAF}" srcId="{1C2DC33F-7C9B-4A53-9FDF-F3125CF0C8AC}" destId="{2234D8D6-6EAC-4965-B5F1-D07702BC23A9}" srcOrd="1" destOrd="0" parTransId="{BB3E1E76-0213-415D-B1E3-61B367634EBE}" sibTransId="{ADDCE68F-F624-4C73-801F-7C3F2EC32A15}"/>
    <dgm:cxn modelId="{A1CFBDCE-91AC-4EAB-9157-29E5DC627474}" type="presOf" srcId="{AAD87EF1-A976-45A4-9CC3-9C644EF54BF9}" destId="{802EECB0-582D-449D-99F3-2BD525CBA313}" srcOrd="0" destOrd="5" presId="urn:microsoft.com/office/officeart/2009/3/layout/IncreasingArrowsProcess"/>
    <dgm:cxn modelId="{55990BDA-D3F0-4396-A2FA-B9DBE5959DAA}" srcId="{713BD914-123C-4507-987C-53F3A8100158}" destId="{FCCE19EF-C989-4EB1-B146-D97A878DB4F0}" srcOrd="4" destOrd="0" parTransId="{7CEC063A-9BD1-4ED4-BCA9-DAFD371F1CF8}" sibTransId="{5B0DE7E4-75DA-44CC-B76E-5E7F4B2DC274}"/>
    <dgm:cxn modelId="{398187D4-B14D-46EE-BDBB-BC4C5B15ADF2}" type="presOf" srcId="{3705E3A9-D292-4D0B-9145-775190E98F98}" destId="{802EECB0-582D-449D-99F3-2BD525CBA313}" srcOrd="0" destOrd="3" presId="urn:microsoft.com/office/officeart/2009/3/layout/IncreasingArrowsProcess"/>
    <dgm:cxn modelId="{749B0FEF-9B5B-4AA6-8987-3E5AC73858D8}" srcId="{1C2DC33F-7C9B-4A53-9FDF-F3125CF0C8AC}" destId="{AE8380F1-E852-43FA-880A-3DE2D6B7A3D7}" srcOrd="3" destOrd="0" parTransId="{3D7CCDED-F3C1-4C1A-AE25-8F1B43D1ACEA}" sibTransId="{6F6DE870-CAFC-4B40-A4BA-077BB8C8D255}"/>
    <dgm:cxn modelId="{2E948565-62AE-4C35-9247-40769324EB5F}" type="presOf" srcId="{713BD914-123C-4507-987C-53F3A8100158}" destId="{73B6DB4D-5799-4F9B-8417-844745EAE8EC}" srcOrd="0" destOrd="0" presId="urn:microsoft.com/office/officeart/2009/3/layout/IncreasingArrowsProcess"/>
    <dgm:cxn modelId="{55890999-4C8A-40AB-941B-2D0BDF997A45}" type="presOf" srcId="{6F71DFFD-EEAE-40D7-A621-CB671592F0FB}" destId="{802EECB0-582D-449D-99F3-2BD525CBA313}" srcOrd="0" destOrd="0" presId="urn:microsoft.com/office/officeart/2009/3/layout/IncreasingArrowsProcess"/>
    <dgm:cxn modelId="{4A8BAD7C-27E5-4F0C-9F99-CB49B46C9949}" type="presOf" srcId="{59F5F645-9368-472D-8F3B-CB77B4778611}" destId="{802EECB0-582D-449D-99F3-2BD525CBA313}" srcOrd="0" destOrd="2" presId="urn:microsoft.com/office/officeart/2009/3/layout/IncreasingArrowsProcess"/>
    <dgm:cxn modelId="{CB93A924-5379-4DFF-A797-E284377CF73D}" srcId="{146DDDF8-852A-4430-B703-98AE0D4840A5}" destId="{13F7079C-0163-4A05-A1FE-9F5E25980998}" srcOrd="1" destOrd="0" parTransId="{3C41EA26-27B2-4609-B447-F646894AA77D}" sibTransId="{4DD3BD3C-B6CD-4360-AEE3-9192F5C18699}"/>
    <dgm:cxn modelId="{B11AB951-742A-453A-BC37-8F6816604E79}" type="presParOf" srcId="{29AF3847-FF84-4006-B2E9-AED277E88073}" destId="{7A085F7E-8887-47F7-BE19-36C8ECCCBC30}" srcOrd="0" destOrd="0" presId="urn:microsoft.com/office/officeart/2009/3/layout/IncreasingArrowsProcess"/>
    <dgm:cxn modelId="{7117640A-84D0-4F33-AD89-3B68614127A5}" type="presParOf" srcId="{29AF3847-FF84-4006-B2E9-AED277E88073}" destId="{C3009019-8F3E-4767-86BD-50829116A6FE}" srcOrd="1" destOrd="0" presId="urn:microsoft.com/office/officeart/2009/3/layout/IncreasingArrowsProcess"/>
    <dgm:cxn modelId="{9EEFE865-2B1D-4C74-9C0D-D9E18D21DB1C}" type="presParOf" srcId="{29AF3847-FF84-4006-B2E9-AED277E88073}" destId="{C8B2C775-CB30-41F1-8858-E5A59FF8FFD8}" srcOrd="2" destOrd="0" presId="urn:microsoft.com/office/officeart/2009/3/layout/IncreasingArrowsProcess"/>
    <dgm:cxn modelId="{7DA4928E-0A4A-49C5-BD16-42B1090402C1}" type="presParOf" srcId="{29AF3847-FF84-4006-B2E9-AED277E88073}" destId="{0E5BB7ED-F24C-4130-BF47-BCB3428FBA9A}" srcOrd="3" destOrd="0" presId="urn:microsoft.com/office/officeart/2009/3/layout/IncreasingArrowsProcess"/>
    <dgm:cxn modelId="{011B1097-F744-43FE-A9D9-664304255103}" type="presParOf" srcId="{29AF3847-FF84-4006-B2E9-AED277E88073}" destId="{73B6DB4D-5799-4F9B-8417-844745EAE8EC}" srcOrd="4" destOrd="0" presId="urn:microsoft.com/office/officeart/2009/3/layout/IncreasingArrowsProcess"/>
    <dgm:cxn modelId="{A207EEB9-D874-406E-960D-EB8A37538849}" type="presParOf" srcId="{29AF3847-FF84-4006-B2E9-AED277E88073}" destId="{802EECB0-582D-449D-99F3-2BD525CBA313}" srcOrd="5" destOrd="0" presId="urn:microsoft.com/office/officeart/2009/3/layout/IncreasingArrowsProcess"/>
    <dgm:cxn modelId="{E6C6C871-FAE4-4787-9030-3E8320BBA350}" type="presParOf" srcId="{29AF3847-FF84-4006-B2E9-AED277E88073}" destId="{26F25E33-28AF-4618-BB44-8FB2C05E47DF}" srcOrd="6" destOrd="0" presId="urn:microsoft.com/office/officeart/2009/3/layout/IncreasingArrowsProcess"/>
    <dgm:cxn modelId="{8634DFBA-8E2E-4DE8-A0D0-61BBE945A563}" type="presParOf" srcId="{29AF3847-FF84-4006-B2E9-AED277E88073}" destId="{498736CD-E747-4A03-9919-A7FB8B5AD7DC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8F68C6-A1BE-4D8A-9487-20D2E58C5730}" type="doc">
      <dgm:prSet loTypeId="urn:microsoft.com/office/officeart/2005/8/layout/chevron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446750-D663-484A-AFEC-C77EACD36441}">
      <dgm:prSet phldrT="[Текст]"/>
      <dgm:spPr/>
      <dgm:t>
        <a:bodyPr/>
        <a:lstStyle/>
        <a:p>
          <a:r>
            <a:rPr lang="ru-RU" dirty="0" smtClean="0"/>
            <a:t>Формы инвентаризационных описей и актов </a:t>
          </a:r>
          <a:endParaRPr lang="ru-RU" dirty="0"/>
        </a:p>
      </dgm:t>
    </dgm:pt>
    <dgm:pt modelId="{0D05FF83-3B2C-4CE4-92CF-6D2CD3A76DA8}" type="parTrans" cxnId="{498D7F04-D191-4968-AC6C-C937DE7B014B}">
      <dgm:prSet/>
      <dgm:spPr/>
      <dgm:t>
        <a:bodyPr/>
        <a:lstStyle/>
        <a:p>
          <a:endParaRPr lang="ru-RU"/>
        </a:p>
      </dgm:t>
    </dgm:pt>
    <dgm:pt modelId="{7AF13C64-E8BA-49AC-B976-283DB86EB52F}" type="sibTrans" cxnId="{498D7F04-D191-4968-AC6C-C937DE7B014B}">
      <dgm:prSet/>
      <dgm:spPr/>
      <dgm:t>
        <a:bodyPr/>
        <a:lstStyle/>
        <a:p>
          <a:endParaRPr lang="ru-RU"/>
        </a:p>
      </dgm:t>
    </dgm:pt>
    <dgm:pt modelId="{25B5A234-22BF-4125-A615-1EA97A33ACB1}">
      <dgm:prSet phldrT="[Текст]" custT="1"/>
      <dgm:spPr/>
      <dgm:t>
        <a:bodyPr/>
        <a:lstStyle/>
        <a:p>
          <a:r>
            <a:rPr lang="ru-RU" sz="1600" b="0" i="0" dirty="0" smtClean="0"/>
            <a:t>ИНВ-1 Инвентаризационная опись основных средств</a:t>
          </a:r>
        </a:p>
      </dgm:t>
    </dgm:pt>
    <dgm:pt modelId="{49A4DEF1-F356-4818-AA4F-B1B9C30391E1}" type="parTrans" cxnId="{17B23B63-B9A9-4D25-BA9F-A9F86286622A}">
      <dgm:prSet/>
      <dgm:spPr/>
      <dgm:t>
        <a:bodyPr/>
        <a:lstStyle/>
        <a:p>
          <a:endParaRPr lang="ru-RU"/>
        </a:p>
      </dgm:t>
    </dgm:pt>
    <dgm:pt modelId="{4A7B67A1-2BB6-4D3F-9769-972C2BF74259}" type="sibTrans" cxnId="{17B23B63-B9A9-4D25-BA9F-A9F86286622A}">
      <dgm:prSet/>
      <dgm:spPr/>
      <dgm:t>
        <a:bodyPr/>
        <a:lstStyle/>
        <a:p>
          <a:endParaRPr lang="ru-RU"/>
        </a:p>
      </dgm:t>
    </dgm:pt>
    <dgm:pt modelId="{8748BBBA-E256-4191-89AE-8216047E43EC}">
      <dgm:prSet phldrT="[Текст]" custT="1"/>
      <dgm:spPr/>
      <dgm:t>
        <a:bodyPr/>
        <a:lstStyle/>
        <a:p>
          <a:r>
            <a:rPr lang="ru-RU" sz="1600" b="0" i="0" dirty="0" smtClean="0"/>
            <a:t>ИНВ-1а Инвентаризационная опись нематериальных активов </a:t>
          </a:r>
          <a:endParaRPr lang="ru-RU" sz="1600" dirty="0"/>
        </a:p>
      </dgm:t>
    </dgm:pt>
    <dgm:pt modelId="{D516DEB2-9365-4B38-9291-2835AC5A8F2D}" type="parTrans" cxnId="{8690E830-CB71-429F-A33D-4F86831A1413}">
      <dgm:prSet/>
      <dgm:spPr/>
      <dgm:t>
        <a:bodyPr/>
        <a:lstStyle/>
        <a:p>
          <a:endParaRPr lang="ru-RU"/>
        </a:p>
      </dgm:t>
    </dgm:pt>
    <dgm:pt modelId="{4EACD674-520D-404F-AD97-DEDBE17D49A8}" type="sibTrans" cxnId="{8690E830-CB71-429F-A33D-4F86831A1413}">
      <dgm:prSet/>
      <dgm:spPr/>
      <dgm:t>
        <a:bodyPr/>
        <a:lstStyle/>
        <a:p>
          <a:endParaRPr lang="ru-RU"/>
        </a:p>
      </dgm:t>
    </dgm:pt>
    <dgm:pt modelId="{B9B18351-A11C-4060-B1C6-2E12EBFDDDC6}">
      <dgm:prSet phldrT="[Текст]" custT="1"/>
      <dgm:spPr/>
      <dgm:t>
        <a:bodyPr/>
        <a:lstStyle/>
        <a:p>
          <a:r>
            <a:rPr lang="ru-RU" sz="1600" b="0" i="0" dirty="0" smtClean="0"/>
            <a:t>ИНВ-2 Инвентаризационный ярлык</a:t>
          </a:r>
          <a:endParaRPr lang="ru-RU" sz="1600" dirty="0"/>
        </a:p>
      </dgm:t>
    </dgm:pt>
    <dgm:pt modelId="{AA7A4590-E96E-460F-AC77-ADA5CB755EFD}" type="parTrans" cxnId="{6D80CD74-B217-43A0-8D49-13D6FB56313D}">
      <dgm:prSet/>
      <dgm:spPr/>
      <dgm:t>
        <a:bodyPr/>
        <a:lstStyle/>
        <a:p>
          <a:endParaRPr lang="ru-RU"/>
        </a:p>
      </dgm:t>
    </dgm:pt>
    <dgm:pt modelId="{340F97CA-AE3A-4D16-8A42-EECD8D0D9BAC}" type="sibTrans" cxnId="{6D80CD74-B217-43A0-8D49-13D6FB56313D}">
      <dgm:prSet/>
      <dgm:spPr/>
      <dgm:t>
        <a:bodyPr/>
        <a:lstStyle/>
        <a:p>
          <a:endParaRPr lang="ru-RU"/>
        </a:p>
      </dgm:t>
    </dgm:pt>
    <dgm:pt modelId="{C008CAD7-70A5-4725-913E-B7F1BE24A9D5}">
      <dgm:prSet phldrT="[Текст]" custT="1"/>
      <dgm:spPr/>
      <dgm:t>
        <a:bodyPr/>
        <a:lstStyle/>
        <a:p>
          <a:r>
            <a:rPr lang="ru-RU" sz="1600" b="0" i="0" dirty="0" smtClean="0"/>
            <a:t>ИНВ-3 Инвентаризационная опись товарно-материальных ценностей</a:t>
          </a:r>
          <a:endParaRPr lang="ru-RU" sz="1600" dirty="0"/>
        </a:p>
      </dgm:t>
    </dgm:pt>
    <dgm:pt modelId="{22949298-4C3F-472B-B20D-4B90487E95C6}" type="parTrans" cxnId="{B0D2B5CA-2E9D-41FD-8D22-52D9FE0E9916}">
      <dgm:prSet/>
      <dgm:spPr/>
      <dgm:t>
        <a:bodyPr/>
        <a:lstStyle/>
        <a:p>
          <a:endParaRPr lang="ru-RU"/>
        </a:p>
      </dgm:t>
    </dgm:pt>
    <dgm:pt modelId="{C3E31737-BF68-4921-8BD5-9296E7525185}" type="sibTrans" cxnId="{B0D2B5CA-2E9D-41FD-8D22-52D9FE0E9916}">
      <dgm:prSet/>
      <dgm:spPr/>
      <dgm:t>
        <a:bodyPr/>
        <a:lstStyle/>
        <a:p>
          <a:endParaRPr lang="ru-RU"/>
        </a:p>
      </dgm:t>
    </dgm:pt>
    <dgm:pt modelId="{CD4C507D-616A-4EDC-BC42-B1AD234814C0}">
      <dgm:prSet phldrT="[Текст]" custT="1"/>
      <dgm:spPr/>
      <dgm:t>
        <a:bodyPr/>
        <a:lstStyle/>
        <a:p>
          <a:r>
            <a:rPr lang="ru-RU" sz="1600" b="0" i="0" dirty="0" smtClean="0"/>
            <a:t>ИНВ-4 Акт инвентаризации товарно-материальных ценностей отгруженных ИНВ-5 Инвентаризационная опись товарно-материальных ценностей, принятых на ответственное хранение ИНВ-6 Акт инвентаризации товарно-материальных ценностей, находящихся в пути</a:t>
          </a:r>
          <a:endParaRPr lang="ru-RU" sz="1600" dirty="0"/>
        </a:p>
      </dgm:t>
    </dgm:pt>
    <dgm:pt modelId="{A5969CEA-E7AD-4B3D-A28B-8C5F7C0DED4A}" type="parTrans" cxnId="{CEE45E4F-DF85-4EEA-B193-F6E0266C26DB}">
      <dgm:prSet/>
      <dgm:spPr/>
      <dgm:t>
        <a:bodyPr/>
        <a:lstStyle/>
        <a:p>
          <a:endParaRPr lang="ru-RU"/>
        </a:p>
      </dgm:t>
    </dgm:pt>
    <dgm:pt modelId="{7803C607-4379-4EA7-96CB-B011346265AB}" type="sibTrans" cxnId="{CEE45E4F-DF85-4EEA-B193-F6E0266C26DB}">
      <dgm:prSet/>
      <dgm:spPr/>
      <dgm:t>
        <a:bodyPr/>
        <a:lstStyle/>
        <a:p>
          <a:endParaRPr lang="ru-RU"/>
        </a:p>
      </dgm:t>
    </dgm:pt>
    <dgm:pt modelId="{F4094166-C0B7-490C-980D-5A35FC53489C}">
      <dgm:prSet phldrT="[Текст]" custT="1"/>
      <dgm:spPr/>
      <dgm:t>
        <a:bodyPr/>
        <a:lstStyle/>
        <a:p>
          <a:r>
            <a:rPr lang="ru-RU" sz="1600" b="0" i="0" dirty="0" smtClean="0"/>
            <a:t>ИНВ-10 Акт инвентаризации незаконченных ремонтов основных средств</a:t>
          </a:r>
          <a:endParaRPr lang="ru-RU" sz="1600" dirty="0"/>
        </a:p>
      </dgm:t>
    </dgm:pt>
    <dgm:pt modelId="{199DC600-FF42-4F03-A934-661FBB904992}" type="parTrans" cxnId="{ECD4B119-C43D-4413-B21C-BB7CE3E4B7B8}">
      <dgm:prSet/>
      <dgm:spPr/>
      <dgm:t>
        <a:bodyPr/>
        <a:lstStyle/>
        <a:p>
          <a:endParaRPr lang="ru-RU"/>
        </a:p>
      </dgm:t>
    </dgm:pt>
    <dgm:pt modelId="{635A358D-0E14-4F92-A594-60D8799141A0}" type="sibTrans" cxnId="{ECD4B119-C43D-4413-B21C-BB7CE3E4B7B8}">
      <dgm:prSet/>
      <dgm:spPr/>
      <dgm:t>
        <a:bodyPr/>
        <a:lstStyle/>
        <a:p>
          <a:endParaRPr lang="ru-RU"/>
        </a:p>
      </dgm:t>
    </dgm:pt>
    <dgm:pt modelId="{E3F9842F-0A3E-436B-8BBC-20D10DF38887}">
      <dgm:prSet phldrT="[Текст]" custT="1"/>
      <dgm:spPr/>
      <dgm:t>
        <a:bodyPr/>
        <a:lstStyle/>
        <a:p>
          <a:r>
            <a:rPr lang="ru-RU" sz="1600" b="0" i="0" dirty="0" smtClean="0"/>
            <a:t> ИНВ-11* Акт инвентаризации расходов будущих периодов</a:t>
          </a:r>
          <a:endParaRPr lang="ru-RU" sz="1600" dirty="0"/>
        </a:p>
      </dgm:t>
    </dgm:pt>
    <dgm:pt modelId="{3047FCA6-9262-4E1A-A5B7-82232E251642}" type="parTrans" cxnId="{9777EFA8-0F39-4E47-AC8E-67F2B79755B0}">
      <dgm:prSet/>
      <dgm:spPr/>
      <dgm:t>
        <a:bodyPr/>
        <a:lstStyle/>
        <a:p>
          <a:endParaRPr lang="ru-RU"/>
        </a:p>
      </dgm:t>
    </dgm:pt>
    <dgm:pt modelId="{A662DB42-1385-4D3C-AEF4-F3AC5BBF0C40}" type="sibTrans" cxnId="{9777EFA8-0F39-4E47-AC8E-67F2B79755B0}">
      <dgm:prSet/>
      <dgm:spPr/>
      <dgm:t>
        <a:bodyPr/>
        <a:lstStyle/>
        <a:p>
          <a:endParaRPr lang="ru-RU"/>
        </a:p>
      </dgm:t>
    </dgm:pt>
    <dgm:pt modelId="{BF51FB67-505A-458C-8C9F-EE553508CA3C}">
      <dgm:prSet phldrT="[Текст]" custT="1"/>
      <dgm:spPr/>
      <dgm:t>
        <a:bodyPr/>
        <a:lstStyle/>
        <a:p>
          <a:r>
            <a:rPr lang="ru-RU" sz="1600" b="0" i="0" dirty="0" smtClean="0"/>
            <a:t> ИНВ-15* Акт инвентаризации наличных денежных средств</a:t>
          </a:r>
          <a:endParaRPr lang="ru-RU" sz="1600" dirty="0"/>
        </a:p>
      </dgm:t>
    </dgm:pt>
    <dgm:pt modelId="{A0A5CAD5-F283-4A1E-B72F-D50C9A04DC89}" type="parTrans" cxnId="{53E2E8C4-723E-4E38-B351-E3BE92CC1619}">
      <dgm:prSet/>
      <dgm:spPr/>
      <dgm:t>
        <a:bodyPr/>
        <a:lstStyle/>
        <a:p>
          <a:endParaRPr lang="ru-RU"/>
        </a:p>
      </dgm:t>
    </dgm:pt>
    <dgm:pt modelId="{5A0E81F7-BC79-47BF-AFA4-8C192F0A64FA}" type="sibTrans" cxnId="{53E2E8C4-723E-4E38-B351-E3BE92CC1619}">
      <dgm:prSet/>
      <dgm:spPr/>
      <dgm:t>
        <a:bodyPr/>
        <a:lstStyle/>
        <a:p>
          <a:endParaRPr lang="ru-RU"/>
        </a:p>
      </dgm:t>
    </dgm:pt>
    <dgm:pt modelId="{618AF076-CA9B-4F6F-9269-A26515B287B9}">
      <dgm:prSet phldrT="[Текст]" custT="1"/>
      <dgm:spPr/>
      <dgm:t>
        <a:bodyPr/>
        <a:lstStyle/>
        <a:p>
          <a:r>
            <a:rPr lang="ru-RU" sz="1600" b="0" i="0" dirty="0" smtClean="0"/>
            <a:t> ИНВ-16* Инвентаризационная опись ценных бумаг и бланков документов строгой отчетности</a:t>
          </a:r>
          <a:endParaRPr lang="ru-RU" sz="1600" dirty="0"/>
        </a:p>
      </dgm:t>
    </dgm:pt>
    <dgm:pt modelId="{C3F0611D-50B0-4EA4-8BE5-3012B0504634}" type="parTrans" cxnId="{71401064-13C4-4249-9721-E32090CC2E13}">
      <dgm:prSet/>
      <dgm:spPr/>
      <dgm:t>
        <a:bodyPr/>
        <a:lstStyle/>
        <a:p>
          <a:endParaRPr lang="ru-RU"/>
        </a:p>
      </dgm:t>
    </dgm:pt>
    <dgm:pt modelId="{EF90EA45-143B-429F-9BE3-09A5950CB0D6}" type="sibTrans" cxnId="{71401064-13C4-4249-9721-E32090CC2E13}">
      <dgm:prSet/>
      <dgm:spPr/>
      <dgm:t>
        <a:bodyPr/>
        <a:lstStyle/>
        <a:p>
          <a:endParaRPr lang="ru-RU"/>
        </a:p>
      </dgm:t>
    </dgm:pt>
    <dgm:pt modelId="{16DA842E-A864-4747-9FFB-C279AE12391C}">
      <dgm:prSet phldrT="[Текст]" custT="1"/>
      <dgm:spPr/>
      <dgm:t>
        <a:bodyPr/>
        <a:lstStyle/>
        <a:p>
          <a:r>
            <a:rPr lang="ru-RU" sz="1600" b="0" i="0" dirty="0" smtClean="0"/>
            <a:t> ИНВ-17 Акт инвентаризации расчетов с покупателями, поставщиками и прочими дебиторами и кредиторами</a:t>
          </a:r>
          <a:endParaRPr lang="ru-RU" sz="1600" dirty="0"/>
        </a:p>
      </dgm:t>
    </dgm:pt>
    <dgm:pt modelId="{550E9F4A-B145-4FAC-A8A3-5687022222B4}" type="parTrans" cxnId="{CECAD847-E673-4D82-9EB1-0E7FC562BF72}">
      <dgm:prSet/>
      <dgm:spPr/>
      <dgm:t>
        <a:bodyPr/>
        <a:lstStyle/>
        <a:p>
          <a:endParaRPr lang="ru-RU"/>
        </a:p>
      </dgm:t>
    </dgm:pt>
    <dgm:pt modelId="{7C656248-1AF9-413E-8BB0-566A6C4E36FF}" type="sibTrans" cxnId="{CECAD847-E673-4D82-9EB1-0E7FC562BF72}">
      <dgm:prSet/>
      <dgm:spPr/>
      <dgm:t>
        <a:bodyPr/>
        <a:lstStyle/>
        <a:p>
          <a:endParaRPr lang="ru-RU"/>
        </a:p>
      </dgm:t>
    </dgm:pt>
    <dgm:pt modelId="{4F51F7B5-6DC3-4907-BBE5-A5F4921A4E8E}">
      <dgm:prSet phldrT="[Текст]" custT="1"/>
      <dgm:spPr/>
      <dgm:t>
        <a:bodyPr/>
        <a:lstStyle/>
        <a:p>
          <a:r>
            <a:rPr lang="ru-RU" sz="1600" b="0" i="0" dirty="0" smtClean="0"/>
            <a:t>ИНВ-18 Сличительная ведомость результатов инвентаризации основных средств, нематериальных активов</a:t>
          </a:r>
        </a:p>
        <a:p>
          <a:r>
            <a:rPr lang="ru-RU" sz="1600" b="0" i="0" dirty="0" smtClean="0"/>
            <a:t> ИНВ-19 Сличительная ведомость результатов инвентаризации товарно-материальных ценностей</a:t>
          </a:r>
        </a:p>
        <a:p>
          <a:r>
            <a:rPr lang="ru-RU" sz="1600" b="0" i="0" dirty="0" smtClean="0"/>
            <a:t> ИНВ-22 Приказ (постановление, распоряжение) о проведении инвентаризации</a:t>
          </a:r>
        </a:p>
        <a:p>
          <a:r>
            <a:rPr lang="ru-RU" sz="1600" b="0" i="0" dirty="0" smtClean="0"/>
            <a:t> ИНВ-23 Журнал учета контроля за выполнением приказов (постановлений, распоряжений) о проведении инвентаризации </a:t>
          </a:r>
        </a:p>
        <a:p>
          <a:r>
            <a:rPr lang="ru-RU" sz="1600" b="0" i="0" dirty="0" smtClean="0"/>
            <a:t>ИНВ-24 Акт о контрольной проверке правильности проведения инвентаризации ценностей</a:t>
          </a:r>
        </a:p>
        <a:p>
          <a:r>
            <a:rPr lang="ru-RU" sz="1600" b="0" i="0" dirty="0" smtClean="0"/>
            <a:t> ИНВ-25 Журнал учета контрольных проверок правильности проведения инвентаризаций</a:t>
          </a:r>
        </a:p>
        <a:p>
          <a:r>
            <a:rPr lang="ru-RU" sz="1600" b="0" i="0" dirty="0" smtClean="0"/>
            <a:t> ИНВ-26 Ведомость учета результатов, выявленных инвентаризацией</a:t>
          </a:r>
          <a:endParaRPr lang="ru-RU" sz="1600" dirty="0"/>
        </a:p>
      </dgm:t>
    </dgm:pt>
    <dgm:pt modelId="{72512718-578B-4039-AB8A-1F3AD8A41C73}" type="parTrans" cxnId="{8E1FCF3D-FBB4-405D-B702-7DF97374DAFC}">
      <dgm:prSet/>
      <dgm:spPr/>
      <dgm:t>
        <a:bodyPr/>
        <a:lstStyle/>
        <a:p>
          <a:endParaRPr lang="ru-RU"/>
        </a:p>
      </dgm:t>
    </dgm:pt>
    <dgm:pt modelId="{957B84C6-A293-44D1-AAF9-798CA9CDD694}" type="sibTrans" cxnId="{8E1FCF3D-FBB4-405D-B702-7DF97374DAFC}">
      <dgm:prSet/>
      <dgm:spPr/>
      <dgm:t>
        <a:bodyPr/>
        <a:lstStyle/>
        <a:p>
          <a:endParaRPr lang="ru-RU"/>
        </a:p>
      </dgm:t>
    </dgm:pt>
    <dgm:pt modelId="{3BD700EA-F2D9-4D76-ADA8-D0D17100D101}" type="pres">
      <dgm:prSet presAssocID="{3F8F68C6-A1BE-4D8A-9487-20D2E58C57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9C347A-CDEA-4A89-9044-7EF2EE242B28}" type="pres">
      <dgm:prSet presAssocID="{9F446750-D663-484A-AFEC-C77EACD36441}" presName="composite" presStyleCnt="0"/>
      <dgm:spPr/>
    </dgm:pt>
    <dgm:pt modelId="{85F99FB3-B74D-4362-A6A7-5BE84FF34ED4}" type="pres">
      <dgm:prSet presAssocID="{9F446750-D663-484A-AFEC-C77EACD36441}" presName="parentText" presStyleLbl="alignNode1" presStyleIdx="0" presStyleCnt="1" custScaleX="123242" custScaleY="135214" custLinFactNeighborX="14875" custLinFactNeighborY="-65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02B7E-560D-4247-A894-C64636925330}" type="pres">
      <dgm:prSet presAssocID="{9F446750-D663-484A-AFEC-C77EACD36441}" presName="descendantText" presStyleLbl="alignAcc1" presStyleIdx="0" presStyleCnt="1" custScaleY="262383" custLinFactNeighborX="2504" custLinFactNeighborY="-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D2B5CA-2E9D-41FD-8D22-52D9FE0E9916}" srcId="{9F446750-D663-484A-AFEC-C77EACD36441}" destId="{C008CAD7-70A5-4725-913E-B7F1BE24A9D5}" srcOrd="3" destOrd="0" parTransId="{22949298-4C3F-472B-B20D-4B90487E95C6}" sibTransId="{C3E31737-BF68-4921-8BD5-9296E7525185}"/>
    <dgm:cxn modelId="{CECAD847-E673-4D82-9EB1-0E7FC562BF72}" srcId="{9F446750-D663-484A-AFEC-C77EACD36441}" destId="{16DA842E-A864-4747-9FFB-C279AE12391C}" srcOrd="9" destOrd="0" parTransId="{550E9F4A-B145-4FAC-A8A3-5687022222B4}" sibTransId="{7C656248-1AF9-413E-8BB0-566A6C4E36FF}"/>
    <dgm:cxn modelId="{ECD4B119-C43D-4413-B21C-BB7CE3E4B7B8}" srcId="{9F446750-D663-484A-AFEC-C77EACD36441}" destId="{F4094166-C0B7-490C-980D-5A35FC53489C}" srcOrd="5" destOrd="0" parTransId="{199DC600-FF42-4F03-A934-661FBB904992}" sibTransId="{635A358D-0E14-4F92-A594-60D8799141A0}"/>
    <dgm:cxn modelId="{E00C6615-83DF-42B4-931E-69145AF4120C}" type="presOf" srcId="{8748BBBA-E256-4191-89AE-8216047E43EC}" destId="{25302B7E-560D-4247-A894-C64636925330}" srcOrd="0" destOrd="1" presId="urn:microsoft.com/office/officeart/2005/8/layout/chevron2"/>
    <dgm:cxn modelId="{31023876-CB42-40A0-9EDA-5C6377810E97}" type="presOf" srcId="{9F446750-D663-484A-AFEC-C77EACD36441}" destId="{85F99FB3-B74D-4362-A6A7-5BE84FF34ED4}" srcOrd="0" destOrd="0" presId="urn:microsoft.com/office/officeart/2005/8/layout/chevron2"/>
    <dgm:cxn modelId="{8E1FCF3D-FBB4-405D-B702-7DF97374DAFC}" srcId="{9F446750-D663-484A-AFEC-C77EACD36441}" destId="{4F51F7B5-6DC3-4907-BBE5-A5F4921A4E8E}" srcOrd="10" destOrd="0" parTransId="{72512718-578B-4039-AB8A-1F3AD8A41C73}" sibTransId="{957B84C6-A293-44D1-AAF9-798CA9CDD694}"/>
    <dgm:cxn modelId="{CEE45E4F-DF85-4EEA-B193-F6E0266C26DB}" srcId="{9F446750-D663-484A-AFEC-C77EACD36441}" destId="{CD4C507D-616A-4EDC-BC42-B1AD234814C0}" srcOrd="4" destOrd="0" parTransId="{A5969CEA-E7AD-4B3D-A28B-8C5F7C0DED4A}" sibTransId="{7803C607-4379-4EA7-96CB-B011346265AB}"/>
    <dgm:cxn modelId="{53E2E8C4-723E-4E38-B351-E3BE92CC1619}" srcId="{9F446750-D663-484A-AFEC-C77EACD36441}" destId="{BF51FB67-505A-458C-8C9F-EE553508CA3C}" srcOrd="7" destOrd="0" parTransId="{A0A5CAD5-F283-4A1E-B72F-D50C9A04DC89}" sibTransId="{5A0E81F7-BC79-47BF-AFA4-8C192F0A64FA}"/>
    <dgm:cxn modelId="{97E50513-B8A6-40E6-BA4A-06C96DC4BC55}" type="presOf" srcId="{CD4C507D-616A-4EDC-BC42-B1AD234814C0}" destId="{25302B7E-560D-4247-A894-C64636925330}" srcOrd="0" destOrd="4" presId="urn:microsoft.com/office/officeart/2005/8/layout/chevron2"/>
    <dgm:cxn modelId="{71401064-13C4-4249-9721-E32090CC2E13}" srcId="{9F446750-D663-484A-AFEC-C77EACD36441}" destId="{618AF076-CA9B-4F6F-9269-A26515B287B9}" srcOrd="8" destOrd="0" parTransId="{C3F0611D-50B0-4EA4-8BE5-3012B0504634}" sibTransId="{EF90EA45-143B-429F-9BE3-09A5950CB0D6}"/>
    <dgm:cxn modelId="{0B25D329-EE1B-4CD3-A3A2-410A8168C909}" type="presOf" srcId="{C008CAD7-70A5-4725-913E-B7F1BE24A9D5}" destId="{25302B7E-560D-4247-A894-C64636925330}" srcOrd="0" destOrd="3" presId="urn:microsoft.com/office/officeart/2005/8/layout/chevron2"/>
    <dgm:cxn modelId="{730B3A4C-ADF6-4323-A6C0-9FD7DAC0839C}" type="presOf" srcId="{E3F9842F-0A3E-436B-8BBC-20D10DF38887}" destId="{25302B7E-560D-4247-A894-C64636925330}" srcOrd="0" destOrd="6" presId="urn:microsoft.com/office/officeart/2005/8/layout/chevron2"/>
    <dgm:cxn modelId="{F1671FE8-3BFB-4200-B814-AB5A32F273E7}" type="presOf" srcId="{25B5A234-22BF-4125-A615-1EA97A33ACB1}" destId="{25302B7E-560D-4247-A894-C64636925330}" srcOrd="0" destOrd="0" presId="urn:microsoft.com/office/officeart/2005/8/layout/chevron2"/>
    <dgm:cxn modelId="{498D7F04-D191-4968-AC6C-C937DE7B014B}" srcId="{3F8F68C6-A1BE-4D8A-9487-20D2E58C5730}" destId="{9F446750-D663-484A-AFEC-C77EACD36441}" srcOrd="0" destOrd="0" parTransId="{0D05FF83-3B2C-4CE4-92CF-6D2CD3A76DA8}" sibTransId="{7AF13C64-E8BA-49AC-B976-283DB86EB52F}"/>
    <dgm:cxn modelId="{50092368-EB2F-4879-8927-796807D64877}" type="presOf" srcId="{16DA842E-A864-4747-9FFB-C279AE12391C}" destId="{25302B7E-560D-4247-A894-C64636925330}" srcOrd="0" destOrd="9" presId="urn:microsoft.com/office/officeart/2005/8/layout/chevron2"/>
    <dgm:cxn modelId="{9777EFA8-0F39-4E47-AC8E-67F2B79755B0}" srcId="{9F446750-D663-484A-AFEC-C77EACD36441}" destId="{E3F9842F-0A3E-436B-8BBC-20D10DF38887}" srcOrd="6" destOrd="0" parTransId="{3047FCA6-9262-4E1A-A5B7-82232E251642}" sibTransId="{A662DB42-1385-4D3C-AEF4-F3AC5BBF0C40}"/>
    <dgm:cxn modelId="{6D80CD74-B217-43A0-8D49-13D6FB56313D}" srcId="{9F446750-D663-484A-AFEC-C77EACD36441}" destId="{B9B18351-A11C-4060-B1C6-2E12EBFDDDC6}" srcOrd="2" destOrd="0" parTransId="{AA7A4590-E96E-460F-AC77-ADA5CB755EFD}" sibTransId="{340F97CA-AE3A-4D16-8A42-EECD8D0D9BAC}"/>
    <dgm:cxn modelId="{9A710609-7F73-417A-BF9B-92010798DA76}" type="presOf" srcId="{BF51FB67-505A-458C-8C9F-EE553508CA3C}" destId="{25302B7E-560D-4247-A894-C64636925330}" srcOrd="0" destOrd="7" presId="urn:microsoft.com/office/officeart/2005/8/layout/chevron2"/>
    <dgm:cxn modelId="{8690E830-CB71-429F-A33D-4F86831A1413}" srcId="{9F446750-D663-484A-AFEC-C77EACD36441}" destId="{8748BBBA-E256-4191-89AE-8216047E43EC}" srcOrd="1" destOrd="0" parTransId="{D516DEB2-9365-4B38-9291-2835AC5A8F2D}" sibTransId="{4EACD674-520D-404F-AD97-DEDBE17D49A8}"/>
    <dgm:cxn modelId="{712BD521-6F98-4558-9095-4FA4ECCCE124}" type="presOf" srcId="{F4094166-C0B7-490C-980D-5A35FC53489C}" destId="{25302B7E-560D-4247-A894-C64636925330}" srcOrd="0" destOrd="5" presId="urn:microsoft.com/office/officeart/2005/8/layout/chevron2"/>
    <dgm:cxn modelId="{17B23B63-B9A9-4D25-BA9F-A9F86286622A}" srcId="{9F446750-D663-484A-AFEC-C77EACD36441}" destId="{25B5A234-22BF-4125-A615-1EA97A33ACB1}" srcOrd="0" destOrd="0" parTransId="{49A4DEF1-F356-4818-AA4F-B1B9C30391E1}" sibTransId="{4A7B67A1-2BB6-4D3F-9769-972C2BF74259}"/>
    <dgm:cxn modelId="{4AE40F05-896E-479B-A7C0-873827ABB703}" type="presOf" srcId="{4F51F7B5-6DC3-4907-BBE5-A5F4921A4E8E}" destId="{25302B7E-560D-4247-A894-C64636925330}" srcOrd="0" destOrd="10" presId="urn:microsoft.com/office/officeart/2005/8/layout/chevron2"/>
    <dgm:cxn modelId="{7167C264-DCB7-4A8F-AAF4-BF68B0C07E10}" type="presOf" srcId="{618AF076-CA9B-4F6F-9269-A26515B287B9}" destId="{25302B7E-560D-4247-A894-C64636925330}" srcOrd="0" destOrd="8" presId="urn:microsoft.com/office/officeart/2005/8/layout/chevron2"/>
    <dgm:cxn modelId="{AD2091FD-4366-4761-8485-7F300566E665}" type="presOf" srcId="{B9B18351-A11C-4060-B1C6-2E12EBFDDDC6}" destId="{25302B7E-560D-4247-A894-C64636925330}" srcOrd="0" destOrd="2" presId="urn:microsoft.com/office/officeart/2005/8/layout/chevron2"/>
    <dgm:cxn modelId="{93EDD991-5680-4BBA-BED2-3C22E21F34E4}" type="presOf" srcId="{3F8F68C6-A1BE-4D8A-9487-20D2E58C5730}" destId="{3BD700EA-F2D9-4D76-ADA8-D0D17100D101}" srcOrd="0" destOrd="0" presId="urn:microsoft.com/office/officeart/2005/8/layout/chevron2"/>
    <dgm:cxn modelId="{836EF21B-39FB-44F5-96B6-B0B3C1822B41}" type="presParOf" srcId="{3BD700EA-F2D9-4D76-ADA8-D0D17100D101}" destId="{0C9C347A-CDEA-4A89-9044-7EF2EE242B28}" srcOrd="0" destOrd="0" presId="urn:microsoft.com/office/officeart/2005/8/layout/chevron2"/>
    <dgm:cxn modelId="{6C441899-DD66-4C92-92A8-D4E0A9FBD061}" type="presParOf" srcId="{0C9C347A-CDEA-4A89-9044-7EF2EE242B28}" destId="{85F99FB3-B74D-4362-A6A7-5BE84FF34ED4}" srcOrd="0" destOrd="0" presId="urn:microsoft.com/office/officeart/2005/8/layout/chevron2"/>
    <dgm:cxn modelId="{A151E7EE-D71A-48FC-83AF-F3E5ECEE55F9}" type="presParOf" srcId="{0C9C347A-CDEA-4A89-9044-7EF2EE242B28}" destId="{25302B7E-560D-4247-A894-C646369253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B9DCFF-9CCA-4A59-843D-0E2663B8D43A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5CAD17-1F5F-4044-A9AA-D33FBE0B4394}">
      <dgm:prSet phldrT="[Текст]"/>
      <dgm:spPr/>
      <dgm:t>
        <a:bodyPr/>
        <a:lstStyle/>
        <a:p>
          <a:r>
            <a:rPr lang="ru-RU" dirty="0" smtClean="0"/>
            <a:t>Отклонения по итогам инвентаризации </a:t>
          </a:r>
          <a:endParaRPr lang="ru-RU" dirty="0"/>
        </a:p>
      </dgm:t>
    </dgm:pt>
    <dgm:pt modelId="{1D53A8BC-7444-4E55-9AFA-BEFEE26E7709}" type="parTrans" cxnId="{6F34B72C-2A95-4CCE-B793-9E8BBFD44AF0}">
      <dgm:prSet/>
      <dgm:spPr/>
      <dgm:t>
        <a:bodyPr/>
        <a:lstStyle/>
        <a:p>
          <a:endParaRPr lang="ru-RU"/>
        </a:p>
      </dgm:t>
    </dgm:pt>
    <dgm:pt modelId="{CBEEA438-9D88-4AB5-A3E5-5480C907A220}" type="sibTrans" cxnId="{6F34B72C-2A95-4CCE-B793-9E8BBFD44AF0}">
      <dgm:prSet/>
      <dgm:spPr/>
      <dgm:t>
        <a:bodyPr/>
        <a:lstStyle/>
        <a:p>
          <a:endParaRPr lang="ru-RU"/>
        </a:p>
      </dgm:t>
    </dgm:pt>
    <dgm:pt modelId="{6E0EBF1E-B00C-4C4B-B2ED-B66662CDEA2A}">
      <dgm:prSet phldrT="[Текст]"/>
      <dgm:spPr/>
      <dgm:t>
        <a:bodyPr/>
        <a:lstStyle/>
        <a:p>
          <a:r>
            <a:rPr lang="ru-RU" dirty="0" smtClean="0"/>
            <a:t>Недостача </a:t>
          </a:r>
          <a:endParaRPr lang="ru-RU" dirty="0"/>
        </a:p>
      </dgm:t>
    </dgm:pt>
    <dgm:pt modelId="{E4088CEA-DB86-4B5F-B73D-A9B731E9578F}" type="parTrans" cxnId="{C4BB8038-619F-407D-B634-12B7941F5113}">
      <dgm:prSet/>
      <dgm:spPr/>
      <dgm:t>
        <a:bodyPr/>
        <a:lstStyle/>
        <a:p>
          <a:endParaRPr lang="ru-RU"/>
        </a:p>
      </dgm:t>
    </dgm:pt>
    <dgm:pt modelId="{F60BF32D-20C4-4427-8E81-A0C03D341D7A}" type="sibTrans" cxnId="{C4BB8038-619F-407D-B634-12B7941F5113}">
      <dgm:prSet/>
      <dgm:spPr/>
      <dgm:t>
        <a:bodyPr/>
        <a:lstStyle/>
        <a:p>
          <a:endParaRPr lang="ru-RU"/>
        </a:p>
      </dgm:t>
    </dgm:pt>
    <dgm:pt modelId="{2EC7E0EE-9CA2-435E-A7C0-861C2B545FFF}">
      <dgm:prSet phldrT="[Текст]"/>
      <dgm:spPr/>
      <dgm:t>
        <a:bodyPr/>
        <a:lstStyle/>
        <a:p>
          <a:r>
            <a:rPr lang="ru-RU" dirty="0" smtClean="0"/>
            <a:t>Излишек </a:t>
          </a:r>
          <a:endParaRPr lang="ru-RU" dirty="0"/>
        </a:p>
      </dgm:t>
    </dgm:pt>
    <dgm:pt modelId="{2D8EF9E6-F0A6-4E25-AA93-F02D945083E3}" type="parTrans" cxnId="{F2806A05-F75B-4CC9-B563-C09C5DDBF17C}">
      <dgm:prSet/>
      <dgm:spPr/>
      <dgm:t>
        <a:bodyPr/>
        <a:lstStyle/>
        <a:p>
          <a:endParaRPr lang="ru-RU"/>
        </a:p>
      </dgm:t>
    </dgm:pt>
    <dgm:pt modelId="{10440751-19A9-45E8-8B1D-2B2387D31C4D}" type="sibTrans" cxnId="{F2806A05-F75B-4CC9-B563-C09C5DDBF17C}">
      <dgm:prSet/>
      <dgm:spPr/>
      <dgm:t>
        <a:bodyPr/>
        <a:lstStyle/>
        <a:p>
          <a:endParaRPr lang="ru-RU"/>
        </a:p>
      </dgm:t>
    </dgm:pt>
    <dgm:pt modelId="{66B36FD7-3EF5-4705-88D8-374A4CF1A28F}">
      <dgm:prSet phldrT="[Текст]"/>
      <dgm:spPr/>
      <dgm:t>
        <a:bodyPr/>
        <a:lstStyle/>
        <a:p>
          <a:r>
            <a:rPr lang="ru-RU" dirty="0" smtClean="0"/>
            <a:t>Пересортица </a:t>
          </a:r>
          <a:endParaRPr lang="ru-RU" dirty="0"/>
        </a:p>
      </dgm:t>
    </dgm:pt>
    <dgm:pt modelId="{A8F47CD6-2880-4C0B-9512-93B70E669670}" type="parTrans" cxnId="{CAC1CD9E-F9FF-40CC-B311-39932E396226}">
      <dgm:prSet/>
      <dgm:spPr/>
      <dgm:t>
        <a:bodyPr/>
        <a:lstStyle/>
        <a:p>
          <a:endParaRPr lang="ru-RU"/>
        </a:p>
      </dgm:t>
    </dgm:pt>
    <dgm:pt modelId="{8EC05EC1-F690-4CA7-8438-E3BCAF879BDE}" type="sibTrans" cxnId="{CAC1CD9E-F9FF-40CC-B311-39932E396226}">
      <dgm:prSet/>
      <dgm:spPr/>
      <dgm:t>
        <a:bodyPr/>
        <a:lstStyle/>
        <a:p>
          <a:endParaRPr lang="ru-RU"/>
        </a:p>
      </dgm:t>
    </dgm:pt>
    <dgm:pt modelId="{8504C9B3-E40F-41B1-8AE2-69C424539C94}">
      <dgm:prSet/>
      <dgm:spPr/>
      <dgm:t>
        <a:bodyPr/>
        <a:lstStyle/>
        <a:p>
          <a:r>
            <a:rPr lang="ru-RU" dirty="0" smtClean="0"/>
            <a:t>В пределах естественной убыли </a:t>
          </a:r>
          <a:endParaRPr lang="ru-RU" dirty="0"/>
        </a:p>
      </dgm:t>
    </dgm:pt>
    <dgm:pt modelId="{735FF0A8-1A08-4BF6-ADEE-B1327033DF3E}" type="parTrans" cxnId="{F512C738-48D7-4A41-B441-E95926BDE260}">
      <dgm:prSet/>
      <dgm:spPr/>
      <dgm:t>
        <a:bodyPr/>
        <a:lstStyle/>
        <a:p>
          <a:endParaRPr lang="ru-RU"/>
        </a:p>
      </dgm:t>
    </dgm:pt>
    <dgm:pt modelId="{53F019CE-4FF5-4D7A-9D18-BAEE11BA83A6}" type="sibTrans" cxnId="{F512C738-48D7-4A41-B441-E95926BDE260}">
      <dgm:prSet/>
      <dgm:spPr/>
      <dgm:t>
        <a:bodyPr/>
        <a:lstStyle/>
        <a:p>
          <a:endParaRPr lang="ru-RU"/>
        </a:p>
      </dgm:t>
    </dgm:pt>
    <dgm:pt modelId="{082E3EBF-D8CD-4A9E-93F8-11564636DE90}">
      <dgm:prSet/>
      <dgm:spPr/>
      <dgm:t>
        <a:bodyPr/>
        <a:lstStyle/>
        <a:p>
          <a:r>
            <a:rPr lang="ru-RU" dirty="0" smtClean="0"/>
            <a:t>Сверх норм естественной убыли </a:t>
          </a:r>
          <a:endParaRPr lang="ru-RU" dirty="0"/>
        </a:p>
      </dgm:t>
    </dgm:pt>
    <dgm:pt modelId="{05F7AAAE-124B-4D13-9962-456E58414024}" type="parTrans" cxnId="{6DD2E86F-BA63-4788-8EA7-F00A7C09E8B8}">
      <dgm:prSet/>
      <dgm:spPr/>
      <dgm:t>
        <a:bodyPr/>
        <a:lstStyle/>
        <a:p>
          <a:endParaRPr lang="ru-RU"/>
        </a:p>
      </dgm:t>
    </dgm:pt>
    <dgm:pt modelId="{C12309B3-D674-48B5-9F08-3F4A72390EB1}" type="sibTrans" cxnId="{6DD2E86F-BA63-4788-8EA7-F00A7C09E8B8}">
      <dgm:prSet/>
      <dgm:spPr/>
      <dgm:t>
        <a:bodyPr/>
        <a:lstStyle/>
        <a:p>
          <a:endParaRPr lang="ru-RU"/>
        </a:p>
      </dgm:t>
    </dgm:pt>
    <dgm:pt modelId="{F55BDF35-F669-4BB2-AAB6-F84685926819}">
      <dgm:prSet/>
      <dgm:spPr/>
      <dgm:t>
        <a:bodyPr/>
        <a:lstStyle/>
        <a:p>
          <a:r>
            <a:rPr lang="ru-RU" dirty="0" smtClean="0"/>
            <a:t>Включается в расходы компании </a:t>
          </a:r>
          <a:endParaRPr lang="ru-RU" dirty="0"/>
        </a:p>
      </dgm:t>
    </dgm:pt>
    <dgm:pt modelId="{462A5858-954E-4362-B43C-F56D3C3B3C65}" type="parTrans" cxnId="{FAA875FC-7D86-4101-A4DF-03C30B6CF5BD}">
      <dgm:prSet/>
      <dgm:spPr/>
      <dgm:t>
        <a:bodyPr/>
        <a:lstStyle/>
        <a:p>
          <a:endParaRPr lang="ru-RU"/>
        </a:p>
      </dgm:t>
    </dgm:pt>
    <dgm:pt modelId="{ECBCF8C9-8089-4CED-92E3-0D65FB455950}" type="sibTrans" cxnId="{FAA875FC-7D86-4101-A4DF-03C30B6CF5BD}">
      <dgm:prSet/>
      <dgm:spPr/>
      <dgm:t>
        <a:bodyPr/>
        <a:lstStyle/>
        <a:p>
          <a:endParaRPr lang="ru-RU"/>
        </a:p>
      </dgm:t>
    </dgm:pt>
    <dgm:pt modelId="{E2228C06-CFE1-45B1-B04C-A47A44F8665C}">
      <dgm:prSet/>
      <dgm:spPr/>
      <dgm:t>
        <a:bodyPr/>
        <a:lstStyle/>
        <a:p>
          <a:r>
            <a:rPr lang="ru-RU" dirty="0" smtClean="0"/>
            <a:t>Относится на виновных  лиц </a:t>
          </a:r>
          <a:endParaRPr lang="ru-RU" dirty="0"/>
        </a:p>
      </dgm:t>
    </dgm:pt>
    <dgm:pt modelId="{6BD01B4D-B7DB-4359-AF16-41A86F8B55D1}" type="parTrans" cxnId="{0B2B8786-6D16-4446-8A58-F4ACBEDE0087}">
      <dgm:prSet/>
      <dgm:spPr/>
      <dgm:t>
        <a:bodyPr/>
        <a:lstStyle/>
        <a:p>
          <a:endParaRPr lang="ru-RU"/>
        </a:p>
      </dgm:t>
    </dgm:pt>
    <dgm:pt modelId="{D2748ED9-081B-4B09-B387-107E799C252D}" type="sibTrans" cxnId="{0B2B8786-6D16-4446-8A58-F4ACBEDE0087}">
      <dgm:prSet/>
      <dgm:spPr/>
      <dgm:t>
        <a:bodyPr/>
        <a:lstStyle/>
        <a:p>
          <a:endParaRPr lang="ru-RU"/>
        </a:p>
      </dgm:t>
    </dgm:pt>
    <dgm:pt modelId="{BE3CDAF5-3799-45C3-BF13-59963501025D}">
      <dgm:prSet/>
      <dgm:spPr/>
      <dgm:t>
        <a:bodyPr/>
        <a:lstStyle/>
        <a:p>
          <a:r>
            <a:rPr lang="ru-RU" dirty="0" smtClean="0"/>
            <a:t>Включается  в состав  внереализационных доходов </a:t>
          </a:r>
          <a:endParaRPr lang="ru-RU" dirty="0"/>
        </a:p>
      </dgm:t>
    </dgm:pt>
    <dgm:pt modelId="{61685BA5-8530-459B-BB6E-24D806B2ABF8}" type="parTrans" cxnId="{78042340-270F-4DDA-B1A6-43AFBC7AC55E}">
      <dgm:prSet/>
      <dgm:spPr/>
      <dgm:t>
        <a:bodyPr/>
        <a:lstStyle/>
        <a:p>
          <a:endParaRPr lang="ru-RU"/>
        </a:p>
      </dgm:t>
    </dgm:pt>
    <dgm:pt modelId="{EF50A525-EDDD-41A5-ACF7-D47B973A8E09}" type="sibTrans" cxnId="{78042340-270F-4DDA-B1A6-43AFBC7AC55E}">
      <dgm:prSet/>
      <dgm:spPr/>
      <dgm:t>
        <a:bodyPr/>
        <a:lstStyle/>
        <a:p>
          <a:endParaRPr lang="ru-RU"/>
        </a:p>
      </dgm:t>
    </dgm:pt>
    <dgm:pt modelId="{49EC6251-7617-4B34-A952-4484C17C956C}">
      <dgm:prSet/>
      <dgm:spPr/>
      <dgm:t>
        <a:bodyPr/>
        <a:lstStyle/>
        <a:p>
          <a:r>
            <a:rPr lang="ru-RU" dirty="0" smtClean="0"/>
            <a:t>Взаимозачет излишков и недостач </a:t>
          </a:r>
          <a:endParaRPr lang="ru-RU" dirty="0"/>
        </a:p>
      </dgm:t>
    </dgm:pt>
    <dgm:pt modelId="{1FFEA164-4D2E-47D9-9EA5-CABDE583D9FF}" type="parTrans" cxnId="{34E7C4DE-5332-4EF1-BF91-549F4F3DAD54}">
      <dgm:prSet/>
      <dgm:spPr/>
      <dgm:t>
        <a:bodyPr/>
        <a:lstStyle/>
        <a:p>
          <a:endParaRPr lang="ru-RU"/>
        </a:p>
      </dgm:t>
    </dgm:pt>
    <dgm:pt modelId="{B1680B33-3910-4405-BAF5-5ABADF51E62B}" type="sibTrans" cxnId="{34E7C4DE-5332-4EF1-BF91-549F4F3DAD54}">
      <dgm:prSet/>
      <dgm:spPr/>
      <dgm:t>
        <a:bodyPr/>
        <a:lstStyle/>
        <a:p>
          <a:endParaRPr lang="ru-RU"/>
        </a:p>
      </dgm:t>
    </dgm:pt>
    <dgm:pt modelId="{A50BC828-9B49-4296-9D04-636A3D814723}" type="pres">
      <dgm:prSet presAssocID="{F4B9DCFF-9CCA-4A59-843D-0E2663B8D4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3464CA-6B27-4EC6-8966-2855B591689D}" type="pres">
      <dgm:prSet presAssocID="{E85CAD17-1F5F-4044-A9AA-D33FBE0B4394}" presName="hierRoot1" presStyleCnt="0">
        <dgm:presLayoutVars>
          <dgm:hierBranch val="init"/>
        </dgm:presLayoutVars>
      </dgm:prSet>
      <dgm:spPr/>
    </dgm:pt>
    <dgm:pt modelId="{470DA655-5E4E-4D66-B95A-448C17E9EB49}" type="pres">
      <dgm:prSet presAssocID="{E85CAD17-1F5F-4044-A9AA-D33FBE0B4394}" presName="rootComposite1" presStyleCnt="0"/>
      <dgm:spPr/>
    </dgm:pt>
    <dgm:pt modelId="{4767D99D-3121-4A5C-AB67-66D2FA762BB9}" type="pres">
      <dgm:prSet presAssocID="{E85CAD17-1F5F-4044-A9AA-D33FBE0B439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CF8EC4-104C-4968-A572-5D4C4492F3FB}" type="pres">
      <dgm:prSet presAssocID="{E85CAD17-1F5F-4044-A9AA-D33FBE0B439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F5A1FF4-A219-40FA-8E2E-53AB73A5E60B}" type="pres">
      <dgm:prSet presAssocID="{E85CAD17-1F5F-4044-A9AA-D33FBE0B4394}" presName="hierChild2" presStyleCnt="0"/>
      <dgm:spPr/>
    </dgm:pt>
    <dgm:pt modelId="{1C64F6AE-17DE-4CF2-BF89-C8892AB1BA09}" type="pres">
      <dgm:prSet presAssocID="{E4088CEA-DB86-4B5F-B73D-A9B731E9578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501CAAE-BEF2-4939-AC47-1AF5739C5059}" type="pres">
      <dgm:prSet presAssocID="{6E0EBF1E-B00C-4C4B-B2ED-B66662CDEA2A}" presName="hierRoot2" presStyleCnt="0">
        <dgm:presLayoutVars>
          <dgm:hierBranch val="init"/>
        </dgm:presLayoutVars>
      </dgm:prSet>
      <dgm:spPr/>
    </dgm:pt>
    <dgm:pt modelId="{4ACD5FD1-4D24-4CA5-A3AA-31A4E1AC85E2}" type="pres">
      <dgm:prSet presAssocID="{6E0EBF1E-B00C-4C4B-B2ED-B66662CDEA2A}" presName="rootComposite" presStyleCnt="0"/>
      <dgm:spPr/>
    </dgm:pt>
    <dgm:pt modelId="{B8065115-2853-42A1-AB91-5495FF042EB7}" type="pres">
      <dgm:prSet presAssocID="{6E0EBF1E-B00C-4C4B-B2ED-B66662CDEA2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4814F7-EB5A-4073-A96E-961B6652CD2C}" type="pres">
      <dgm:prSet presAssocID="{6E0EBF1E-B00C-4C4B-B2ED-B66662CDEA2A}" presName="rootConnector" presStyleLbl="node2" presStyleIdx="0" presStyleCnt="3"/>
      <dgm:spPr/>
      <dgm:t>
        <a:bodyPr/>
        <a:lstStyle/>
        <a:p>
          <a:endParaRPr lang="ru-RU"/>
        </a:p>
      </dgm:t>
    </dgm:pt>
    <dgm:pt modelId="{8D597168-575D-474B-ABC3-D64CFBC175A2}" type="pres">
      <dgm:prSet presAssocID="{6E0EBF1E-B00C-4C4B-B2ED-B66662CDEA2A}" presName="hierChild4" presStyleCnt="0"/>
      <dgm:spPr/>
    </dgm:pt>
    <dgm:pt modelId="{440DFE59-9CAE-4E1C-A52D-6514E5AA7ECC}" type="pres">
      <dgm:prSet presAssocID="{735FF0A8-1A08-4BF6-ADEE-B1327033DF3E}" presName="Name37" presStyleLbl="parChTrans1D3" presStyleIdx="0" presStyleCnt="4"/>
      <dgm:spPr/>
      <dgm:t>
        <a:bodyPr/>
        <a:lstStyle/>
        <a:p>
          <a:endParaRPr lang="ru-RU"/>
        </a:p>
      </dgm:t>
    </dgm:pt>
    <dgm:pt modelId="{1A3F7C91-D044-44DA-B001-8071A7AF2CB7}" type="pres">
      <dgm:prSet presAssocID="{8504C9B3-E40F-41B1-8AE2-69C424539C94}" presName="hierRoot2" presStyleCnt="0">
        <dgm:presLayoutVars>
          <dgm:hierBranch val="init"/>
        </dgm:presLayoutVars>
      </dgm:prSet>
      <dgm:spPr/>
    </dgm:pt>
    <dgm:pt modelId="{761E2C7B-7B54-4BAA-8B1D-9B8454962654}" type="pres">
      <dgm:prSet presAssocID="{8504C9B3-E40F-41B1-8AE2-69C424539C94}" presName="rootComposite" presStyleCnt="0"/>
      <dgm:spPr/>
    </dgm:pt>
    <dgm:pt modelId="{97D57C1C-E8DC-43AF-85B0-EC60318E6083}" type="pres">
      <dgm:prSet presAssocID="{8504C9B3-E40F-41B1-8AE2-69C424539C94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75C182-3D55-4285-B2E6-5B3EB9040711}" type="pres">
      <dgm:prSet presAssocID="{8504C9B3-E40F-41B1-8AE2-69C424539C94}" presName="rootConnector" presStyleLbl="node3" presStyleIdx="0" presStyleCnt="4"/>
      <dgm:spPr/>
      <dgm:t>
        <a:bodyPr/>
        <a:lstStyle/>
        <a:p>
          <a:endParaRPr lang="ru-RU"/>
        </a:p>
      </dgm:t>
    </dgm:pt>
    <dgm:pt modelId="{2C3B94A0-AB68-4053-B9AB-399FD5C332AA}" type="pres">
      <dgm:prSet presAssocID="{8504C9B3-E40F-41B1-8AE2-69C424539C94}" presName="hierChild4" presStyleCnt="0"/>
      <dgm:spPr/>
    </dgm:pt>
    <dgm:pt modelId="{9034D93F-0E36-4F87-9752-EBF441FEC03F}" type="pres">
      <dgm:prSet presAssocID="{462A5858-954E-4362-B43C-F56D3C3B3C65}" presName="Name37" presStyleLbl="parChTrans1D4" presStyleIdx="0" presStyleCnt="2"/>
      <dgm:spPr/>
      <dgm:t>
        <a:bodyPr/>
        <a:lstStyle/>
        <a:p>
          <a:endParaRPr lang="ru-RU"/>
        </a:p>
      </dgm:t>
    </dgm:pt>
    <dgm:pt modelId="{29B773F3-D5F2-4F23-A8A5-70884B35D999}" type="pres">
      <dgm:prSet presAssocID="{F55BDF35-F669-4BB2-AAB6-F84685926819}" presName="hierRoot2" presStyleCnt="0">
        <dgm:presLayoutVars>
          <dgm:hierBranch val="init"/>
        </dgm:presLayoutVars>
      </dgm:prSet>
      <dgm:spPr/>
    </dgm:pt>
    <dgm:pt modelId="{2FF663C3-A370-4871-B7C9-9F2F637CEDDB}" type="pres">
      <dgm:prSet presAssocID="{F55BDF35-F669-4BB2-AAB6-F84685926819}" presName="rootComposite" presStyleCnt="0"/>
      <dgm:spPr/>
    </dgm:pt>
    <dgm:pt modelId="{DAF6053D-AD64-475C-A020-C804DD987F37}" type="pres">
      <dgm:prSet presAssocID="{F55BDF35-F669-4BB2-AAB6-F8468592681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D2F15C-8552-4504-95DA-65E30BEC0950}" type="pres">
      <dgm:prSet presAssocID="{F55BDF35-F669-4BB2-AAB6-F84685926819}" presName="rootConnector" presStyleLbl="node4" presStyleIdx="0" presStyleCnt="2"/>
      <dgm:spPr/>
      <dgm:t>
        <a:bodyPr/>
        <a:lstStyle/>
        <a:p>
          <a:endParaRPr lang="ru-RU"/>
        </a:p>
      </dgm:t>
    </dgm:pt>
    <dgm:pt modelId="{BABEAC65-7AA7-47F1-B380-0C197B7446D2}" type="pres">
      <dgm:prSet presAssocID="{F55BDF35-F669-4BB2-AAB6-F84685926819}" presName="hierChild4" presStyleCnt="0"/>
      <dgm:spPr/>
    </dgm:pt>
    <dgm:pt modelId="{BB025F37-974B-455E-B183-FC6A154F38AC}" type="pres">
      <dgm:prSet presAssocID="{F55BDF35-F669-4BB2-AAB6-F84685926819}" presName="hierChild5" presStyleCnt="0"/>
      <dgm:spPr/>
    </dgm:pt>
    <dgm:pt modelId="{A3FA3B82-0355-4F74-A7FF-9CC53311C170}" type="pres">
      <dgm:prSet presAssocID="{8504C9B3-E40F-41B1-8AE2-69C424539C94}" presName="hierChild5" presStyleCnt="0"/>
      <dgm:spPr/>
    </dgm:pt>
    <dgm:pt modelId="{9B8F1AEF-3E47-45DD-9449-1FA6FDF61676}" type="pres">
      <dgm:prSet presAssocID="{05F7AAAE-124B-4D13-9962-456E58414024}" presName="Name37" presStyleLbl="parChTrans1D3" presStyleIdx="1" presStyleCnt="4"/>
      <dgm:spPr/>
      <dgm:t>
        <a:bodyPr/>
        <a:lstStyle/>
        <a:p>
          <a:endParaRPr lang="ru-RU"/>
        </a:p>
      </dgm:t>
    </dgm:pt>
    <dgm:pt modelId="{D3D4A95F-2A66-44D8-9531-F3A1653C40B1}" type="pres">
      <dgm:prSet presAssocID="{082E3EBF-D8CD-4A9E-93F8-11564636DE90}" presName="hierRoot2" presStyleCnt="0">
        <dgm:presLayoutVars>
          <dgm:hierBranch val="init"/>
        </dgm:presLayoutVars>
      </dgm:prSet>
      <dgm:spPr/>
    </dgm:pt>
    <dgm:pt modelId="{018FBC44-6104-4025-8DA9-6376FF57B255}" type="pres">
      <dgm:prSet presAssocID="{082E3EBF-D8CD-4A9E-93F8-11564636DE90}" presName="rootComposite" presStyleCnt="0"/>
      <dgm:spPr/>
    </dgm:pt>
    <dgm:pt modelId="{5E4C6F52-B342-4F80-814D-3A25B50D961E}" type="pres">
      <dgm:prSet presAssocID="{082E3EBF-D8CD-4A9E-93F8-11564636DE90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493D67-AFD6-4F23-AA5F-46878758E090}" type="pres">
      <dgm:prSet presAssocID="{082E3EBF-D8CD-4A9E-93F8-11564636DE90}" presName="rootConnector" presStyleLbl="node3" presStyleIdx="1" presStyleCnt="4"/>
      <dgm:spPr/>
      <dgm:t>
        <a:bodyPr/>
        <a:lstStyle/>
        <a:p>
          <a:endParaRPr lang="ru-RU"/>
        </a:p>
      </dgm:t>
    </dgm:pt>
    <dgm:pt modelId="{51D7E087-AA39-43B5-8483-6DE8557C6ED6}" type="pres">
      <dgm:prSet presAssocID="{082E3EBF-D8CD-4A9E-93F8-11564636DE90}" presName="hierChild4" presStyleCnt="0"/>
      <dgm:spPr/>
    </dgm:pt>
    <dgm:pt modelId="{07120CE4-5E42-4CBE-A7E3-C082589CD376}" type="pres">
      <dgm:prSet presAssocID="{6BD01B4D-B7DB-4359-AF16-41A86F8B55D1}" presName="Name37" presStyleLbl="parChTrans1D4" presStyleIdx="1" presStyleCnt="2"/>
      <dgm:spPr/>
      <dgm:t>
        <a:bodyPr/>
        <a:lstStyle/>
        <a:p>
          <a:endParaRPr lang="ru-RU"/>
        </a:p>
      </dgm:t>
    </dgm:pt>
    <dgm:pt modelId="{4B5E51FA-BF48-48B8-9983-7C678FC06706}" type="pres">
      <dgm:prSet presAssocID="{E2228C06-CFE1-45B1-B04C-A47A44F8665C}" presName="hierRoot2" presStyleCnt="0">
        <dgm:presLayoutVars>
          <dgm:hierBranch val="init"/>
        </dgm:presLayoutVars>
      </dgm:prSet>
      <dgm:spPr/>
    </dgm:pt>
    <dgm:pt modelId="{458747C4-5519-4CAC-9758-EFB14555871E}" type="pres">
      <dgm:prSet presAssocID="{E2228C06-CFE1-45B1-B04C-A47A44F8665C}" presName="rootComposite" presStyleCnt="0"/>
      <dgm:spPr/>
    </dgm:pt>
    <dgm:pt modelId="{1E4A52DA-1147-46E7-B25B-C2A1DB169834}" type="pres">
      <dgm:prSet presAssocID="{E2228C06-CFE1-45B1-B04C-A47A44F8665C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68F25B-8CEF-4BA3-9589-3F4532F2C53D}" type="pres">
      <dgm:prSet presAssocID="{E2228C06-CFE1-45B1-B04C-A47A44F8665C}" presName="rootConnector" presStyleLbl="node4" presStyleIdx="1" presStyleCnt="2"/>
      <dgm:spPr/>
      <dgm:t>
        <a:bodyPr/>
        <a:lstStyle/>
        <a:p>
          <a:endParaRPr lang="ru-RU"/>
        </a:p>
      </dgm:t>
    </dgm:pt>
    <dgm:pt modelId="{91E9BA5B-D236-49A0-A5CC-E38C3C9FDEAD}" type="pres">
      <dgm:prSet presAssocID="{E2228C06-CFE1-45B1-B04C-A47A44F8665C}" presName="hierChild4" presStyleCnt="0"/>
      <dgm:spPr/>
    </dgm:pt>
    <dgm:pt modelId="{3EF4BAA1-CF3D-4099-B8CC-806705869ABB}" type="pres">
      <dgm:prSet presAssocID="{E2228C06-CFE1-45B1-B04C-A47A44F8665C}" presName="hierChild5" presStyleCnt="0"/>
      <dgm:spPr/>
    </dgm:pt>
    <dgm:pt modelId="{2FD4B5F5-5E13-4F4B-B7B2-7D70166F0453}" type="pres">
      <dgm:prSet presAssocID="{082E3EBF-D8CD-4A9E-93F8-11564636DE90}" presName="hierChild5" presStyleCnt="0"/>
      <dgm:spPr/>
    </dgm:pt>
    <dgm:pt modelId="{E2856500-1C40-4F38-BA08-52A1EA04E74F}" type="pres">
      <dgm:prSet presAssocID="{6E0EBF1E-B00C-4C4B-B2ED-B66662CDEA2A}" presName="hierChild5" presStyleCnt="0"/>
      <dgm:spPr/>
    </dgm:pt>
    <dgm:pt modelId="{2476308B-5233-4AE3-B6E6-3096AC3C3E4B}" type="pres">
      <dgm:prSet presAssocID="{2D8EF9E6-F0A6-4E25-AA93-F02D945083E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9421DBA-296F-4209-93C4-C3A661ACD14E}" type="pres">
      <dgm:prSet presAssocID="{2EC7E0EE-9CA2-435E-A7C0-861C2B545FFF}" presName="hierRoot2" presStyleCnt="0">
        <dgm:presLayoutVars>
          <dgm:hierBranch val="init"/>
        </dgm:presLayoutVars>
      </dgm:prSet>
      <dgm:spPr/>
    </dgm:pt>
    <dgm:pt modelId="{663A8D8F-7494-4AF2-BB99-974A08BB8828}" type="pres">
      <dgm:prSet presAssocID="{2EC7E0EE-9CA2-435E-A7C0-861C2B545FFF}" presName="rootComposite" presStyleCnt="0"/>
      <dgm:spPr/>
    </dgm:pt>
    <dgm:pt modelId="{4FFB3FB5-5434-40DC-99A0-9D2B3DA1F45E}" type="pres">
      <dgm:prSet presAssocID="{2EC7E0EE-9CA2-435E-A7C0-861C2B545FF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8872C0-AD92-4C19-8FF2-2AA4F13E376A}" type="pres">
      <dgm:prSet presAssocID="{2EC7E0EE-9CA2-435E-A7C0-861C2B545FFF}" presName="rootConnector" presStyleLbl="node2" presStyleIdx="1" presStyleCnt="3"/>
      <dgm:spPr/>
      <dgm:t>
        <a:bodyPr/>
        <a:lstStyle/>
        <a:p>
          <a:endParaRPr lang="ru-RU"/>
        </a:p>
      </dgm:t>
    </dgm:pt>
    <dgm:pt modelId="{823AA2F7-9250-4594-B512-61FB89653CF9}" type="pres">
      <dgm:prSet presAssocID="{2EC7E0EE-9CA2-435E-A7C0-861C2B545FFF}" presName="hierChild4" presStyleCnt="0"/>
      <dgm:spPr/>
    </dgm:pt>
    <dgm:pt modelId="{EA0A4079-A51C-4072-930A-CFB314131A86}" type="pres">
      <dgm:prSet presAssocID="{61685BA5-8530-459B-BB6E-24D806B2ABF8}" presName="Name37" presStyleLbl="parChTrans1D3" presStyleIdx="2" presStyleCnt="4"/>
      <dgm:spPr/>
      <dgm:t>
        <a:bodyPr/>
        <a:lstStyle/>
        <a:p>
          <a:endParaRPr lang="ru-RU"/>
        </a:p>
      </dgm:t>
    </dgm:pt>
    <dgm:pt modelId="{A624F6DE-E831-4E43-9137-85E4CE9A7E4A}" type="pres">
      <dgm:prSet presAssocID="{BE3CDAF5-3799-45C3-BF13-59963501025D}" presName="hierRoot2" presStyleCnt="0">
        <dgm:presLayoutVars>
          <dgm:hierBranch val="init"/>
        </dgm:presLayoutVars>
      </dgm:prSet>
      <dgm:spPr/>
    </dgm:pt>
    <dgm:pt modelId="{B1660352-6E87-489D-83C3-B16E5F03DE53}" type="pres">
      <dgm:prSet presAssocID="{BE3CDAF5-3799-45C3-BF13-59963501025D}" presName="rootComposite" presStyleCnt="0"/>
      <dgm:spPr/>
    </dgm:pt>
    <dgm:pt modelId="{A2FD2B38-2E4F-4A3C-A1DE-0ABFE4563635}" type="pres">
      <dgm:prSet presAssocID="{BE3CDAF5-3799-45C3-BF13-59963501025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B73EA3-6C3B-4931-81BE-D89316B5B812}" type="pres">
      <dgm:prSet presAssocID="{BE3CDAF5-3799-45C3-BF13-59963501025D}" presName="rootConnector" presStyleLbl="node3" presStyleIdx="2" presStyleCnt="4"/>
      <dgm:spPr/>
      <dgm:t>
        <a:bodyPr/>
        <a:lstStyle/>
        <a:p>
          <a:endParaRPr lang="ru-RU"/>
        </a:p>
      </dgm:t>
    </dgm:pt>
    <dgm:pt modelId="{ED8DE805-4B7B-463E-A7B6-85F7BCA94B70}" type="pres">
      <dgm:prSet presAssocID="{BE3CDAF5-3799-45C3-BF13-59963501025D}" presName="hierChild4" presStyleCnt="0"/>
      <dgm:spPr/>
    </dgm:pt>
    <dgm:pt modelId="{A8339AC8-8D55-469F-ABBF-24F5412C7B0D}" type="pres">
      <dgm:prSet presAssocID="{BE3CDAF5-3799-45C3-BF13-59963501025D}" presName="hierChild5" presStyleCnt="0"/>
      <dgm:spPr/>
    </dgm:pt>
    <dgm:pt modelId="{56F7D878-8BB0-4984-932E-7628DB73A4CC}" type="pres">
      <dgm:prSet presAssocID="{2EC7E0EE-9CA2-435E-A7C0-861C2B545FFF}" presName="hierChild5" presStyleCnt="0"/>
      <dgm:spPr/>
    </dgm:pt>
    <dgm:pt modelId="{415EABE8-52C3-446F-B3B0-A7B97291F4B7}" type="pres">
      <dgm:prSet presAssocID="{A8F47CD6-2880-4C0B-9512-93B70E66967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EE6FC6A-9932-4442-8BE8-F65AB433AA69}" type="pres">
      <dgm:prSet presAssocID="{66B36FD7-3EF5-4705-88D8-374A4CF1A28F}" presName="hierRoot2" presStyleCnt="0">
        <dgm:presLayoutVars>
          <dgm:hierBranch val="init"/>
        </dgm:presLayoutVars>
      </dgm:prSet>
      <dgm:spPr/>
    </dgm:pt>
    <dgm:pt modelId="{E1AF8FF9-DB31-4E3D-8180-26E645865D61}" type="pres">
      <dgm:prSet presAssocID="{66B36FD7-3EF5-4705-88D8-374A4CF1A28F}" presName="rootComposite" presStyleCnt="0"/>
      <dgm:spPr/>
    </dgm:pt>
    <dgm:pt modelId="{5FF9898A-2CC4-452A-BAC0-7042CC697C46}" type="pres">
      <dgm:prSet presAssocID="{66B36FD7-3EF5-4705-88D8-374A4CF1A28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069A40-9D2F-4144-B6DE-5708E04BCE16}" type="pres">
      <dgm:prSet presAssocID="{66B36FD7-3EF5-4705-88D8-374A4CF1A28F}" presName="rootConnector" presStyleLbl="node2" presStyleIdx="2" presStyleCnt="3"/>
      <dgm:spPr/>
      <dgm:t>
        <a:bodyPr/>
        <a:lstStyle/>
        <a:p>
          <a:endParaRPr lang="ru-RU"/>
        </a:p>
      </dgm:t>
    </dgm:pt>
    <dgm:pt modelId="{ABA180E2-8914-4D93-9B2C-1D7E96B7945C}" type="pres">
      <dgm:prSet presAssocID="{66B36FD7-3EF5-4705-88D8-374A4CF1A28F}" presName="hierChild4" presStyleCnt="0"/>
      <dgm:spPr/>
    </dgm:pt>
    <dgm:pt modelId="{CFBA2C6F-738F-4135-9921-7AAB598F0235}" type="pres">
      <dgm:prSet presAssocID="{1FFEA164-4D2E-47D9-9EA5-CABDE583D9FF}" presName="Name37" presStyleLbl="parChTrans1D3" presStyleIdx="3" presStyleCnt="4"/>
      <dgm:spPr/>
      <dgm:t>
        <a:bodyPr/>
        <a:lstStyle/>
        <a:p>
          <a:endParaRPr lang="ru-RU"/>
        </a:p>
      </dgm:t>
    </dgm:pt>
    <dgm:pt modelId="{F99CF0B7-864B-417F-B603-8B3968984D87}" type="pres">
      <dgm:prSet presAssocID="{49EC6251-7617-4B34-A952-4484C17C956C}" presName="hierRoot2" presStyleCnt="0">
        <dgm:presLayoutVars>
          <dgm:hierBranch val="init"/>
        </dgm:presLayoutVars>
      </dgm:prSet>
      <dgm:spPr/>
    </dgm:pt>
    <dgm:pt modelId="{81C6541F-D93D-4286-B779-AF562842F44A}" type="pres">
      <dgm:prSet presAssocID="{49EC6251-7617-4B34-A952-4484C17C956C}" presName="rootComposite" presStyleCnt="0"/>
      <dgm:spPr/>
    </dgm:pt>
    <dgm:pt modelId="{FDC30422-EA3C-4619-80AC-C21D67054B2E}" type="pres">
      <dgm:prSet presAssocID="{49EC6251-7617-4B34-A952-4484C17C956C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5EC50C-0FEE-4006-80F0-FBDBCD0FC369}" type="pres">
      <dgm:prSet presAssocID="{49EC6251-7617-4B34-A952-4484C17C956C}" presName="rootConnector" presStyleLbl="node3" presStyleIdx="3" presStyleCnt="4"/>
      <dgm:spPr/>
      <dgm:t>
        <a:bodyPr/>
        <a:lstStyle/>
        <a:p>
          <a:endParaRPr lang="ru-RU"/>
        </a:p>
      </dgm:t>
    </dgm:pt>
    <dgm:pt modelId="{B9A1BD49-35EF-42E1-875E-097327F0A522}" type="pres">
      <dgm:prSet presAssocID="{49EC6251-7617-4B34-A952-4484C17C956C}" presName="hierChild4" presStyleCnt="0"/>
      <dgm:spPr/>
    </dgm:pt>
    <dgm:pt modelId="{BC1D76E8-1C0E-4760-8921-70186873E5F8}" type="pres">
      <dgm:prSet presAssocID="{49EC6251-7617-4B34-A952-4484C17C956C}" presName="hierChild5" presStyleCnt="0"/>
      <dgm:spPr/>
    </dgm:pt>
    <dgm:pt modelId="{04ABB1C5-0CDF-493B-97E0-15C8989CC2A4}" type="pres">
      <dgm:prSet presAssocID="{66B36FD7-3EF5-4705-88D8-374A4CF1A28F}" presName="hierChild5" presStyleCnt="0"/>
      <dgm:spPr/>
    </dgm:pt>
    <dgm:pt modelId="{40F5BC10-D5DF-4EE2-96FD-615A7101B967}" type="pres">
      <dgm:prSet presAssocID="{E85CAD17-1F5F-4044-A9AA-D33FBE0B4394}" presName="hierChild3" presStyleCnt="0"/>
      <dgm:spPr/>
    </dgm:pt>
  </dgm:ptLst>
  <dgm:cxnLst>
    <dgm:cxn modelId="{DCDFEA65-2BDC-4554-9AD9-A300E68CAE83}" type="presOf" srcId="{F4B9DCFF-9CCA-4A59-843D-0E2663B8D43A}" destId="{A50BC828-9B49-4296-9D04-636A3D814723}" srcOrd="0" destOrd="0" presId="urn:microsoft.com/office/officeart/2005/8/layout/orgChart1"/>
    <dgm:cxn modelId="{93C3F375-855C-48AD-9271-E7B01ADD3806}" type="presOf" srcId="{BE3CDAF5-3799-45C3-BF13-59963501025D}" destId="{A2FD2B38-2E4F-4A3C-A1DE-0ABFE4563635}" srcOrd="0" destOrd="0" presId="urn:microsoft.com/office/officeart/2005/8/layout/orgChart1"/>
    <dgm:cxn modelId="{34E7C4DE-5332-4EF1-BF91-549F4F3DAD54}" srcId="{66B36FD7-3EF5-4705-88D8-374A4CF1A28F}" destId="{49EC6251-7617-4B34-A952-4484C17C956C}" srcOrd="0" destOrd="0" parTransId="{1FFEA164-4D2E-47D9-9EA5-CABDE583D9FF}" sibTransId="{B1680B33-3910-4405-BAF5-5ABADF51E62B}"/>
    <dgm:cxn modelId="{9C8160D6-CA7A-4CA4-AC01-4BEC5D3CA110}" type="presOf" srcId="{6BD01B4D-B7DB-4359-AF16-41A86F8B55D1}" destId="{07120CE4-5E42-4CBE-A7E3-C082589CD376}" srcOrd="0" destOrd="0" presId="urn:microsoft.com/office/officeart/2005/8/layout/orgChart1"/>
    <dgm:cxn modelId="{AC5985DF-6F23-4C15-A1DE-CA9D8890C397}" type="presOf" srcId="{66B36FD7-3EF5-4705-88D8-374A4CF1A28F}" destId="{5FF9898A-2CC4-452A-BAC0-7042CC697C46}" srcOrd="0" destOrd="0" presId="urn:microsoft.com/office/officeart/2005/8/layout/orgChart1"/>
    <dgm:cxn modelId="{F2806A05-F75B-4CC9-B563-C09C5DDBF17C}" srcId="{E85CAD17-1F5F-4044-A9AA-D33FBE0B4394}" destId="{2EC7E0EE-9CA2-435E-A7C0-861C2B545FFF}" srcOrd="1" destOrd="0" parTransId="{2D8EF9E6-F0A6-4E25-AA93-F02D945083E3}" sibTransId="{10440751-19A9-45E8-8B1D-2B2387D31C4D}"/>
    <dgm:cxn modelId="{28234B9A-42A6-4B75-9D7E-36CC18BC6AC5}" type="presOf" srcId="{6E0EBF1E-B00C-4C4B-B2ED-B66662CDEA2A}" destId="{284814F7-EB5A-4073-A96E-961B6652CD2C}" srcOrd="1" destOrd="0" presId="urn:microsoft.com/office/officeart/2005/8/layout/orgChart1"/>
    <dgm:cxn modelId="{C4BB8038-619F-407D-B634-12B7941F5113}" srcId="{E85CAD17-1F5F-4044-A9AA-D33FBE0B4394}" destId="{6E0EBF1E-B00C-4C4B-B2ED-B66662CDEA2A}" srcOrd="0" destOrd="0" parTransId="{E4088CEA-DB86-4B5F-B73D-A9B731E9578F}" sibTransId="{F60BF32D-20C4-4427-8E81-A0C03D341D7A}"/>
    <dgm:cxn modelId="{6F34B72C-2A95-4CCE-B793-9E8BBFD44AF0}" srcId="{F4B9DCFF-9CCA-4A59-843D-0E2663B8D43A}" destId="{E85CAD17-1F5F-4044-A9AA-D33FBE0B4394}" srcOrd="0" destOrd="0" parTransId="{1D53A8BC-7444-4E55-9AFA-BEFEE26E7709}" sibTransId="{CBEEA438-9D88-4AB5-A3E5-5480C907A220}"/>
    <dgm:cxn modelId="{37293426-C647-41B3-BCCB-CCFDF86C4630}" type="presOf" srcId="{2EC7E0EE-9CA2-435E-A7C0-861C2B545FFF}" destId="{4FFB3FB5-5434-40DC-99A0-9D2B3DA1F45E}" srcOrd="0" destOrd="0" presId="urn:microsoft.com/office/officeart/2005/8/layout/orgChart1"/>
    <dgm:cxn modelId="{0B2B8786-6D16-4446-8A58-F4ACBEDE0087}" srcId="{082E3EBF-D8CD-4A9E-93F8-11564636DE90}" destId="{E2228C06-CFE1-45B1-B04C-A47A44F8665C}" srcOrd="0" destOrd="0" parTransId="{6BD01B4D-B7DB-4359-AF16-41A86F8B55D1}" sibTransId="{D2748ED9-081B-4B09-B387-107E799C252D}"/>
    <dgm:cxn modelId="{677C06FD-33CC-4E5D-A7CB-ABF6592A4023}" type="presOf" srcId="{66B36FD7-3EF5-4705-88D8-374A4CF1A28F}" destId="{B6069A40-9D2F-4144-B6DE-5708E04BCE16}" srcOrd="1" destOrd="0" presId="urn:microsoft.com/office/officeart/2005/8/layout/orgChart1"/>
    <dgm:cxn modelId="{8B79F82C-B0C5-43BD-B0EA-9EBEC9FE34B6}" type="presOf" srcId="{E4088CEA-DB86-4B5F-B73D-A9B731E9578F}" destId="{1C64F6AE-17DE-4CF2-BF89-C8892AB1BA09}" srcOrd="0" destOrd="0" presId="urn:microsoft.com/office/officeart/2005/8/layout/orgChart1"/>
    <dgm:cxn modelId="{3760663E-AC62-45DC-B58D-358129E8F6D4}" type="presOf" srcId="{2EC7E0EE-9CA2-435E-A7C0-861C2B545FFF}" destId="{6D8872C0-AD92-4C19-8FF2-2AA4F13E376A}" srcOrd="1" destOrd="0" presId="urn:microsoft.com/office/officeart/2005/8/layout/orgChart1"/>
    <dgm:cxn modelId="{78042340-270F-4DDA-B1A6-43AFBC7AC55E}" srcId="{2EC7E0EE-9CA2-435E-A7C0-861C2B545FFF}" destId="{BE3CDAF5-3799-45C3-BF13-59963501025D}" srcOrd="0" destOrd="0" parTransId="{61685BA5-8530-459B-BB6E-24D806B2ABF8}" sibTransId="{EF50A525-EDDD-41A5-ACF7-D47B973A8E09}"/>
    <dgm:cxn modelId="{9A1E844D-04B0-4D1E-888A-7DAF4FCEEBBC}" type="presOf" srcId="{E85CAD17-1F5F-4044-A9AA-D33FBE0B4394}" destId="{76CF8EC4-104C-4968-A572-5D4C4492F3FB}" srcOrd="1" destOrd="0" presId="urn:microsoft.com/office/officeart/2005/8/layout/orgChart1"/>
    <dgm:cxn modelId="{2A7F6854-CA99-43C0-897A-0757955A0B22}" type="presOf" srcId="{BE3CDAF5-3799-45C3-BF13-59963501025D}" destId="{84B73EA3-6C3B-4931-81BE-D89316B5B812}" srcOrd="1" destOrd="0" presId="urn:microsoft.com/office/officeart/2005/8/layout/orgChart1"/>
    <dgm:cxn modelId="{A7B60D8F-1327-4AC0-B011-56B96B5C6608}" type="presOf" srcId="{2D8EF9E6-F0A6-4E25-AA93-F02D945083E3}" destId="{2476308B-5233-4AE3-B6E6-3096AC3C3E4B}" srcOrd="0" destOrd="0" presId="urn:microsoft.com/office/officeart/2005/8/layout/orgChart1"/>
    <dgm:cxn modelId="{CAC1CD9E-F9FF-40CC-B311-39932E396226}" srcId="{E85CAD17-1F5F-4044-A9AA-D33FBE0B4394}" destId="{66B36FD7-3EF5-4705-88D8-374A4CF1A28F}" srcOrd="2" destOrd="0" parTransId="{A8F47CD6-2880-4C0B-9512-93B70E669670}" sibTransId="{8EC05EC1-F690-4CA7-8438-E3BCAF879BDE}"/>
    <dgm:cxn modelId="{0F016134-E181-4984-8942-1B2E4F31DD0C}" type="presOf" srcId="{49EC6251-7617-4B34-A952-4484C17C956C}" destId="{FDC30422-EA3C-4619-80AC-C21D67054B2E}" srcOrd="0" destOrd="0" presId="urn:microsoft.com/office/officeart/2005/8/layout/orgChart1"/>
    <dgm:cxn modelId="{7B974B53-26F1-43CB-8047-0706B6B3BBE4}" type="presOf" srcId="{A8F47CD6-2880-4C0B-9512-93B70E669670}" destId="{415EABE8-52C3-446F-B3B0-A7B97291F4B7}" srcOrd="0" destOrd="0" presId="urn:microsoft.com/office/officeart/2005/8/layout/orgChart1"/>
    <dgm:cxn modelId="{270CA4FB-A208-449F-9807-CD0EC3D62453}" type="presOf" srcId="{8504C9B3-E40F-41B1-8AE2-69C424539C94}" destId="{97D57C1C-E8DC-43AF-85B0-EC60318E6083}" srcOrd="0" destOrd="0" presId="urn:microsoft.com/office/officeart/2005/8/layout/orgChart1"/>
    <dgm:cxn modelId="{788D3B44-2190-4EB9-A475-9B8200D39513}" type="presOf" srcId="{61685BA5-8530-459B-BB6E-24D806B2ABF8}" destId="{EA0A4079-A51C-4072-930A-CFB314131A86}" srcOrd="0" destOrd="0" presId="urn:microsoft.com/office/officeart/2005/8/layout/orgChart1"/>
    <dgm:cxn modelId="{BA7D1E50-4510-408A-94D2-BBBE828949B2}" type="presOf" srcId="{6E0EBF1E-B00C-4C4B-B2ED-B66662CDEA2A}" destId="{B8065115-2853-42A1-AB91-5495FF042EB7}" srcOrd="0" destOrd="0" presId="urn:microsoft.com/office/officeart/2005/8/layout/orgChart1"/>
    <dgm:cxn modelId="{F2723044-27D9-423D-A4A2-D01ED7B19530}" type="presOf" srcId="{05F7AAAE-124B-4D13-9962-456E58414024}" destId="{9B8F1AEF-3E47-45DD-9449-1FA6FDF61676}" srcOrd="0" destOrd="0" presId="urn:microsoft.com/office/officeart/2005/8/layout/orgChart1"/>
    <dgm:cxn modelId="{5649E9EC-9174-4033-BFB4-37ECA1BF44BC}" type="presOf" srcId="{F55BDF35-F669-4BB2-AAB6-F84685926819}" destId="{DAF6053D-AD64-475C-A020-C804DD987F37}" srcOrd="0" destOrd="0" presId="urn:microsoft.com/office/officeart/2005/8/layout/orgChart1"/>
    <dgm:cxn modelId="{DB2F77D0-488D-4658-A25B-72BB9D934C53}" type="presOf" srcId="{8504C9B3-E40F-41B1-8AE2-69C424539C94}" destId="{CE75C182-3D55-4285-B2E6-5B3EB9040711}" srcOrd="1" destOrd="0" presId="urn:microsoft.com/office/officeart/2005/8/layout/orgChart1"/>
    <dgm:cxn modelId="{15810503-0058-4642-8673-7A759814B509}" type="presOf" srcId="{462A5858-954E-4362-B43C-F56D3C3B3C65}" destId="{9034D93F-0E36-4F87-9752-EBF441FEC03F}" srcOrd="0" destOrd="0" presId="urn:microsoft.com/office/officeart/2005/8/layout/orgChart1"/>
    <dgm:cxn modelId="{521D8EA1-B784-4542-9731-6C4F2E754F40}" type="presOf" srcId="{1FFEA164-4D2E-47D9-9EA5-CABDE583D9FF}" destId="{CFBA2C6F-738F-4135-9921-7AAB598F0235}" srcOrd="0" destOrd="0" presId="urn:microsoft.com/office/officeart/2005/8/layout/orgChart1"/>
    <dgm:cxn modelId="{7562913A-2220-4222-972B-6F610C31009D}" type="presOf" srcId="{E2228C06-CFE1-45B1-B04C-A47A44F8665C}" destId="{8E68F25B-8CEF-4BA3-9589-3F4532F2C53D}" srcOrd="1" destOrd="0" presId="urn:microsoft.com/office/officeart/2005/8/layout/orgChart1"/>
    <dgm:cxn modelId="{8B3A1C08-EACC-4372-A4B4-078A4C12651C}" type="presOf" srcId="{E85CAD17-1F5F-4044-A9AA-D33FBE0B4394}" destId="{4767D99D-3121-4A5C-AB67-66D2FA762BB9}" srcOrd="0" destOrd="0" presId="urn:microsoft.com/office/officeart/2005/8/layout/orgChart1"/>
    <dgm:cxn modelId="{67CE9494-9A3F-4F00-AC50-DCF54D5B8879}" type="presOf" srcId="{E2228C06-CFE1-45B1-B04C-A47A44F8665C}" destId="{1E4A52DA-1147-46E7-B25B-C2A1DB169834}" srcOrd="0" destOrd="0" presId="urn:microsoft.com/office/officeart/2005/8/layout/orgChart1"/>
    <dgm:cxn modelId="{0BD5C551-D62E-40EA-8258-47BED8D93392}" type="presOf" srcId="{082E3EBF-D8CD-4A9E-93F8-11564636DE90}" destId="{5E4C6F52-B342-4F80-814D-3A25B50D961E}" srcOrd="0" destOrd="0" presId="urn:microsoft.com/office/officeart/2005/8/layout/orgChart1"/>
    <dgm:cxn modelId="{DB3C780C-82C6-4EC5-8B98-C969904C9D88}" type="presOf" srcId="{F55BDF35-F669-4BB2-AAB6-F84685926819}" destId="{60D2F15C-8552-4504-95DA-65E30BEC0950}" srcOrd="1" destOrd="0" presId="urn:microsoft.com/office/officeart/2005/8/layout/orgChart1"/>
    <dgm:cxn modelId="{62016A09-39A2-4E91-8784-D7A20DD95930}" type="presOf" srcId="{49EC6251-7617-4B34-A952-4484C17C956C}" destId="{A45EC50C-0FEE-4006-80F0-FBDBCD0FC369}" srcOrd="1" destOrd="0" presId="urn:microsoft.com/office/officeart/2005/8/layout/orgChart1"/>
    <dgm:cxn modelId="{BC289426-91AF-4344-907E-FA5C235CED43}" type="presOf" srcId="{735FF0A8-1A08-4BF6-ADEE-B1327033DF3E}" destId="{440DFE59-9CAE-4E1C-A52D-6514E5AA7ECC}" srcOrd="0" destOrd="0" presId="urn:microsoft.com/office/officeart/2005/8/layout/orgChart1"/>
    <dgm:cxn modelId="{B466CAD8-DF7F-48E5-939F-E44AC5618EA3}" type="presOf" srcId="{082E3EBF-D8CD-4A9E-93F8-11564636DE90}" destId="{6F493D67-AFD6-4F23-AA5F-46878758E090}" srcOrd="1" destOrd="0" presId="urn:microsoft.com/office/officeart/2005/8/layout/orgChart1"/>
    <dgm:cxn modelId="{6DD2E86F-BA63-4788-8EA7-F00A7C09E8B8}" srcId="{6E0EBF1E-B00C-4C4B-B2ED-B66662CDEA2A}" destId="{082E3EBF-D8CD-4A9E-93F8-11564636DE90}" srcOrd="1" destOrd="0" parTransId="{05F7AAAE-124B-4D13-9962-456E58414024}" sibTransId="{C12309B3-D674-48B5-9F08-3F4A72390EB1}"/>
    <dgm:cxn modelId="{F512C738-48D7-4A41-B441-E95926BDE260}" srcId="{6E0EBF1E-B00C-4C4B-B2ED-B66662CDEA2A}" destId="{8504C9B3-E40F-41B1-8AE2-69C424539C94}" srcOrd="0" destOrd="0" parTransId="{735FF0A8-1A08-4BF6-ADEE-B1327033DF3E}" sibTransId="{53F019CE-4FF5-4D7A-9D18-BAEE11BA83A6}"/>
    <dgm:cxn modelId="{FAA875FC-7D86-4101-A4DF-03C30B6CF5BD}" srcId="{8504C9B3-E40F-41B1-8AE2-69C424539C94}" destId="{F55BDF35-F669-4BB2-AAB6-F84685926819}" srcOrd="0" destOrd="0" parTransId="{462A5858-954E-4362-B43C-F56D3C3B3C65}" sibTransId="{ECBCF8C9-8089-4CED-92E3-0D65FB455950}"/>
    <dgm:cxn modelId="{CA1BA9C5-3BA1-406E-B518-85073D2EE955}" type="presParOf" srcId="{A50BC828-9B49-4296-9D04-636A3D814723}" destId="{683464CA-6B27-4EC6-8966-2855B591689D}" srcOrd="0" destOrd="0" presId="urn:microsoft.com/office/officeart/2005/8/layout/orgChart1"/>
    <dgm:cxn modelId="{D204FA83-21BF-40F0-ADD1-AE92EBF71B94}" type="presParOf" srcId="{683464CA-6B27-4EC6-8966-2855B591689D}" destId="{470DA655-5E4E-4D66-B95A-448C17E9EB49}" srcOrd="0" destOrd="0" presId="urn:microsoft.com/office/officeart/2005/8/layout/orgChart1"/>
    <dgm:cxn modelId="{2FCC344F-9BB9-43E9-A947-1E2570B53BFC}" type="presParOf" srcId="{470DA655-5E4E-4D66-B95A-448C17E9EB49}" destId="{4767D99D-3121-4A5C-AB67-66D2FA762BB9}" srcOrd="0" destOrd="0" presId="urn:microsoft.com/office/officeart/2005/8/layout/orgChart1"/>
    <dgm:cxn modelId="{B4FDEF0F-AE38-4253-A1C8-526006FA8AEB}" type="presParOf" srcId="{470DA655-5E4E-4D66-B95A-448C17E9EB49}" destId="{76CF8EC4-104C-4968-A572-5D4C4492F3FB}" srcOrd="1" destOrd="0" presId="urn:microsoft.com/office/officeart/2005/8/layout/orgChart1"/>
    <dgm:cxn modelId="{3E20A786-06D1-4CB1-BE04-8DC99B25F794}" type="presParOf" srcId="{683464CA-6B27-4EC6-8966-2855B591689D}" destId="{3F5A1FF4-A219-40FA-8E2E-53AB73A5E60B}" srcOrd="1" destOrd="0" presId="urn:microsoft.com/office/officeart/2005/8/layout/orgChart1"/>
    <dgm:cxn modelId="{323A3314-2F25-415B-A43B-74C05B6109DF}" type="presParOf" srcId="{3F5A1FF4-A219-40FA-8E2E-53AB73A5E60B}" destId="{1C64F6AE-17DE-4CF2-BF89-C8892AB1BA09}" srcOrd="0" destOrd="0" presId="urn:microsoft.com/office/officeart/2005/8/layout/orgChart1"/>
    <dgm:cxn modelId="{3C0D0AE3-0727-4F8C-B410-EA970D8CC4BE}" type="presParOf" srcId="{3F5A1FF4-A219-40FA-8E2E-53AB73A5E60B}" destId="{D501CAAE-BEF2-4939-AC47-1AF5739C5059}" srcOrd="1" destOrd="0" presId="urn:microsoft.com/office/officeart/2005/8/layout/orgChart1"/>
    <dgm:cxn modelId="{5436D9B0-E6E7-44C7-A3C6-67ABE123A81B}" type="presParOf" srcId="{D501CAAE-BEF2-4939-AC47-1AF5739C5059}" destId="{4ACD5FD1-4D24-4CA5-A3AA-31A4E1AC85E2}" srcOrd="0" destOrd="0" presId="urn:microsoft.com/office/officeart/2005/8/layout/orgChart1"/>
    <dgm:cxn modelId="{F8505617-9E18-49FE-A3D6-E2EDE7F2A372}" type="presParOf" srcId="{4ACD5FD1-4D24-4CA5-A3AA-31A4E1AC85E2}" destId="{B8065115-2853-42A1-AB91-5495FF042EB7}" srcOrd="0" destOrd="0" presId="urn:microsoft.com/office/officeart/2005/8/layout/orgChart1"/>
    <dgm:cxn modelId="{125F3399-59C8-4B2F-B2EE-D7CDDB1A187C}" type="presParOf" srcId="{4ACD5FD1-4D24-4CA5-A3AA-31A4E1AC85E2}" destId="{284814F7-EB5A-4073-A96E-961B6652CD2C}" srcOrd="1" destOrd="0" presId="urn:microsoft.com/office/officeart/2005/8/layout/orgChart1"/>
    <dgm:cxn modelId="{F8A6966C-F62F-471D-8881-76D4E618CA93}" type="presParOf" srcId="{D501CAAE-BEF2-4939-AC47-1AF5739C5059}" destId="{8D597168-575D-474B-ABC3-D64CFBC175A2}" srcOrd="1" destOrd="0" presId="urn:microsoft.com/office/officeart/2005/8/layout/orgChart1"/>
    <dgm:cxn modelId="{001C9229-88F6-4CE5-A756-B8BAA3BC53AC}" type="presParOf" srcId="{8D597168-575D-474B-ABC3-D64CFBC175A2}" destId="{440DFE59-9CAE-4E1C-A52D-6514E5AA7ECC}" srcOrd="0" destOrd="0" presId="urn:microsoft.com/office/officeart/2005/8/layout/orgChart1"/>
    <dgm:cxn modelId="{1E53730E-5F28-414F-97D5-E17D27ADDED9}" type="presParOf" srcId="{8D597168-575D-474B-ABC3-D64CFBC175A2}" destId="{1A3F7C91-D044-44DA-B001-8071A7AF2CB7}" srcOrd="1" destOrd="0" presId="urn:microsoft.com/office/officeart/2005/8/layout/orgChart1"/>
    <dgm:cxn modelId="{1E19EA22-4313-4283-8EB1-85F44082E560}" type="presParOf" srcId="{1A3F7C91-D044-44DA-B001-8071A7AF2CB7}" destId="{761E2C7B-7B54-4BAA-8B1D-9B8454962654}" srcOrd="0" destOrd="0" presId="urn:microsoft.com/office/officeart/2005/8/layout/orgChart1"/>
    <dgm:cxn modelId="{C47E07E2-16AE-4B8B-8843-B731A6E321EB}" type="presParOf" srcId="{761E2C7B-7B54-4BAA-8B1D-9B8454962654}" destId="{97D57C1C-E8DC-43AF-85B0-EC60318E6083}" srcOrd="0" destOrd="0" presId="urn:microsoft.com/office/officeart/2005/8/layout/orgChart1"/>
    <dgm:cxn modelId="{0EB7A1B0-433B-4D43-9011-AA1E0ECB617A}" type="presParOf" srcId="{761E2C7B-7B54-4BAA-8B1D-9B8454962654}" destId="{CE75C182-3D55-4285-B2E6-5B3EB9040711}" srcOrd="1" destOrd="0" presId="urn:microsoft.com/office/officeart/2005/8/layout/orgChart1"/>
    <dgm:cxn modelId="{C982557F-1B82-433A-AA5B-5A5CC21875E8}" type="presParOf" srcId="{1A3F7C91-D044-44DA-B001-8071A7AF2CB7}" destId="{2C3B94A0-AB68-4053-B9AB-399FD5C332AA}" srcOrd="1" destOrd="0" presId="urn:microsoft.com/office/officeart/2005/8/layout/orgChart1"/>
    <dgm:cxn modelId="{C33FA79D-5B0A-42DF-8347-C1936C174131}" type="presParOf" srcId="{2C3B94A0-AB68-4053-B9AB-399FD5C332AA}" destId="{9034D93F-0E36-4F87-9752-EBF441FEC03F}" srcOrd="0" destOrd="0" presId="urn:microsoft.com/office/officeart/2005/8/layout/orgChart1"/>
    <dgm:cxn modelId="{673639B9-E726-4C2E-A41B-2EE9E1D855C1}" type="presParOf" srcId="{2C3B94A0-AB68-4053-B9AB-399FD5C332AA}" destId="{29B773F3-D5F2-4F23-A8A5-70884B35D999}" srcOrd="1" destOrd="0" presId="urn:microsoft.com/office/officeart/2005/8/layout/orgChart1"/>
    <dgm:cxn modelId="{B251FC27-FAB4-41CD-B1AD-58393B1076BA}" type="presParOf" srcId="{29B773F3-D5F2-4F23-A8A5-70884B35D999}" destId="{2FF663C3-A370-4871-B7C9-9F2F637CEDDB}" srcOrd="0" destOrd="0" presId="urn:microsoft.com/office/officeart/2005/8/layout/orgChart1"/>
    <dgm:cxn modelId="{01E24CAD-B516-4780-865B-CD98E7A68F45}" type="presParOf" srcId="{2FF663C3-A370-4871-B7C9-9F2F637CEDDB}" destId="{DAF6053D-AD64-475C-A020-C804DD987F37}" srcOrd="0" destOrd="0" presId="urn:microsoft.com/office/officeart/2005/8/layout/orgChart1"/>
    <dgm:cxn modelId="{CA21BB04-C1D9-4FE6-B4EF-C7085EE6FA87}" type="presParOf" srcId="{2FF663C3-A370-4871-B7C9-9F2F637CEDDB}" destId="{60D2F15C-8552-4504-95DA-65E30BEC0950}" srcOrd="1" destOrd="0" presId="urn:microsoft.com/office/officeart/2005/8/layout/orgChart1"/>
    <dgm:cxn modelId="{314598B4-BE5C-4F49-956B-F46254811532}" type="presParOf" srcId="{29B773F3-D5F2-4F23-A8A5-70884B35D999}" destId="{BABEAC65-7AA7-47F1-B380-0C197B7446D2}" srcOrd="1" destOrd="0" presId="urn:microsoft.com/office/officeart/2005/8/layout/orgChart1"/>
    <dgm:cxn modelId="{420F8771-A6E4-4337-8E07-87A760A278E1}" type="presParOf" srcId="{29B773F3-D5F2-4F23-A8A5-70884B35D999}" destId="{BB025F37-974B-455E-B183-FC6A154F38AC}" srcOrd="2" destOrd="0" presId="urn:microsoft.com/office/officeart/2005/8/layout/orgChart1"/>
    <dgm:cxn modelId="{E6C43005-7BD0-44A7-B464-101315080752}" type="presParOf" srcId="{1A3F7C91-D044-44DA-B001-8071A7AF2CB7}" destId="{A3FA3B82-0355-4F74-A7FF-9CC53311C170}" srcOrd="2" destOrd="0" presId="urn:microsoft.com/office/officeart/2005/8/layout/orgChart1"/>
    <dgm:cxn modelId="{37CDDCF0-431B-4C51-A30C-C16A14B43D09}" type="presParOf" srcId="{8D597168-575D-474B-ABC3-D64CFBC175A2}" destId="{9B8F1AEF-3E47-45DD-9449-1FA6FDF61676}" srcOrd="2" destOrd="0" presId="urn:microsoft.com/office/officeart/2005/8/layout/orgChart1"/>
    <dgm:cxn modelId="{7FD63E0E-9714-45F3-B722-12240952BC62}" type="presParOf" srcId="{8D597168-575D-474B-ABC3-D64CFBC175A2}" destId="{D3D4A95F-2A66-44D8-9531-F3A1653C40B1}" srcOrd="3" destOrd="0" presId="urn:microsoft.com/office/officeart/2005/8/layout/orgChart1"/>
    <dgm:cxn modelId="{5A3678B4-7A76-4702-8622-4D66D94C3B98}" type="presParOf" srcId="{D3D4A95F-2A66-44D8-9531-F3A1653C40B1}" destId="{018FBC44-6104-4025-8DA9-6376FF57B255}" srcOrd="0" destOrd="0" presId="urn:microsoft.com/office/officeart/2005/8/layout/orgChart1"/>
    <dgm:cxn modelId="{C48C83BD-CC85-4AC2-BD26-6F9CDCD6CDDD}" type="presParOf" srcId="{018FBC44-6104-4025-8DA9-6376FF57B255}" destId="{5E4C6F52-B342-4F80-814D-3A25B50D961E}" srcOrd="0" destOrd="0" presId="urn:microsoft.com/office/officeart/2005/8/layout/orgChart1"/>
    <dgm:cxn modelId="{47FF3107-7679-4150-B953-FBDC86670321}" type="presParOf" srcId="{018FBC44-6104-4025-8DA9-6376FF57B255}" destId="{6F493D67-AFD6-4F23-AA5F-46878758E090}" srcOrd="1" destOrd="0" presId="urn:microsoft.com/office/officeart/2005/8/layout/orgChart1"/>
    <dgm:cxn modelId="{B651355F-8148-4EE5-AAA1-A12FC1AC7B27}" type="presParOf" srcId="{D3D4A95F-2A66-44D8-9531-F3A1653C40B1}" destId="{51D7E087-AA39-43B5-8483-6DE8557C6ED6}" srcOrd="1" destOrd="0" presId="urn:microsoft.com/office/officeart/2005/8/layout/orgChart1"/>
    <dgm:cxn modelId="{684EE750-F45D-4F9D-B5BD-9CFAF384A11A}" type="presParOf" srcId="{51D7E087-AA39-43B5-8483-6DE8557C6ED6}" destId="{07120CE4-5E42-4CBE-A7E3-C082589CD376}" srcOrd="0" destOrd="0" presId="urn:microsoft.com/office/officeart/2005/8/layout/orgChart1"/>
    <dgm:cxn modelId="{32642638-692D-4DAA-A1EE-D9E7E612AB35}" type="presParOf" srcId="{51D7E087-AA39-43B5-8483-6DE8557C6ED6}" destId="{4B5E51FA-BF48-48B8-9983-7C678FC06706}" srcOrd="1" destOrd="0" presId="urn:microsoft.com/office/officeart/2005/8/layout/orgChart1"/>
    <dgm:cxn modelId="{12E545C8-0936-46BF-A6F0-5B9B0E4B4696}" type="presParOf" srcId="{4B5E51FA-BF48-48B8-9983-7C678FC06706}" destId="{458747C4-5519-4CAC-9758-EFB14555871E}" srcOrd="0" destOrd="0" presId="urn:microsoft.com/office/officeart/2005/8/layout/orgChart1"/>
    <dgm:cxn modelId="{0244E381-F2FD-4ED5-BF89-B40B4B371BBC}" type="presParOf" srcId="{458747C4-5519-4CAC-9758-EFB14555871E}" destId="{1E4A52DA-1147-46E7-B25B-C2A1DB169834}" srcOrd="0" destOrd="0" presId="urn:microsoft.com/office/officeart/2005/8/layout/orgChart1"/>
    <dgm:cxn modelId="{7B301682-1FF7-478A-AF19-B32B26D975DB}" type="presParOf" srcId="{458747C4-5519-4CAC-9758-EFB14555871E}" destId="{8E68F25B-8CEF-4BA3-9589-3F4532F2C53D}" srcOrd="1" destOrd="0" presId="urn:microsoft.com/office/officeart/2005/8/layout/orgChart1"/>
    <dgm:cxn modelId="{4FE05737-9193-4BCF-AF18-BC4CCE755A66}" type="presParOf" srcId="{4B5E51FA-BF48-48B8-9983-7C678FC06706}" destId="{91E9BA5B-D236-49A0-A5CC-E38C3C9FDEAD}" srcOrd="1" destOrd="0" presId="urn:microsoft.com/office/officeart/2005/8/layout/orgChart1"/>
    <dgm:cxn modelId="{648E5B26-8CCB-423A-A83D-63263D53C2FE}" type="presParOf" srcId="{4B5E51FA-BF48-48B8-9983-7C678FC06706}" destId="{3EF4BAA1-CF3D-4099-B8CC-806705869ABB}" srcOrd="2" destOrd="0" presId="urn:microsoft.com/office/officeart/2005/8/layout/orgChart1"/>
    <dgm:cxn modelId="{14387E77-A55B-41A3-BCE8-9E5A44F13E26}" type="presParOf" srcId="{D3D4A95F-2A66-44D8-9531-F3A1653C40B1}" destId="{2FD4B5F5-5E13-4F4B-B7B2-7D70166F0453}" srcOrd="2" destOrd="0" presId="urn:microsoft.com/office/officeart/2005/8/layout/orgChart1"/>
    <dgm:cxn modelId="{CE5F8332-A780-4F0B-9E1E-1FE76694C8C5}" type="presParOf" srcId="{D501CAAE-BEF2-4939-AC47-1AF5739C5059}" destId="{E2856500-1C40-4F38-BA08-52A1EA04E74F}" srcOrd="2" destOrd="0" presId="urn:microsoft.com/office/officeart/2005/8/layout/orgChart1"/>
    <dgm:cxn modelId="{22C88874-85CF-4188-8F45-3CC346903FBE}" type="presParOf" srcId="{3F5A1FF4-A219-40FA-8E2E-53AB73A5E60B}" destId="{2476308B-5233-4AE3-B6E6-3096AC3C3E4B}" srcOrd="2" destOrd="0" presId="urn:microsoft.com/office/officeart/2005/8/layout/orgChart1"/>
    <dgm:cxn modelId="{A1C6AF1C-7CC3-4622-BC18-B95DF02FA835}" type="presParOf" srcId="{3F5A1FF4-A219-40FA-8E2E-53AB73A5E60B}" destId="{B9421DBA-296F-4209-93C4-C3A661ACD14E}" srcOrd="3" destOrd="0" presId="urn:microsoft.com/office/officeart/2005/8/layout/orgChart1"/>
    <dgm:cxn modelId="{9A07FF59-EF7D-42A5-B264-9455946182BC}" type="presParOf" srcId="{B9421DBA-296F-4209-93C4-C3A661ACD14E}" destId="{663A8D8F-7494-4AF2-BB99-974A08BB8828}" srcOrd="0" destOrd="0" presId="urn:microsoft.com/office/officeart/2005/8/layout/orgChart1"/>
    <dgm:cxn modelId="{6C871163-7504-4825-A164-38890E93F79F}" type="presParOf" srcId="{663A8D8F-7494-4AF2-BB99-974A08BB8828}" destId="{4FFB3FB5-5434-40DC-99A0-9D2B3DA1F45E}" srcOrd="0" destOrd="0" presId="urn:microsoft.com/office/officeart/2005/8/layout/orgChart1"/>
    <dgm:cxn modelId="{B1B34064-4FD1-41DD-9750-75F74C11761D}" type="presParOf" srcId="{663A8D8F-7494-4AF2-BB99-974A08BB8828}" destId="{6D8872C0-AD92-4C19-8FF2-2AA4F13E376A}" srcOrd="1" destOrd="0" presId="urn:microsoft.com/office/officeart/2005/8/layout/orgChart1"/>
    <dgm:cxn modelId="{258DEEA8-3DA7-4A93-9AD2-7DE852A8ED60}" type="presParOf" srcId="{B9421DBA-296F-4209-93C4-C3A661ACD14E}" destId="{823AA2F7-9250-4594-B512-61FB89653CF9}" srcOrd="1" destOrd="0" presId="urn:microsoft.com/office/officeart/2005/8/layout/orgChart1"/>
    <dgm:cxn modelId="{DBE7F5DD-6E63-4C08-8FF1-AF9244EF0F68}" type="presParOf" srcId="{823AA2F7-9250-4594-B512-61FB89653CF9}" destId="{EA0A4079-A51C-4072-930A-CFB314131A86}" srcOrd="0" destOrd="0" presId="urn:microsoft.com/office/officeart/2005/8/layout/orgChart1"/>
    <dgm:cxn modelId="{ABB3EB6C-BEAE-41A7-80C8-15FD069F95CB}" type="presParOf" srcId="{823AA2F7-9250-4594-B512-61FB89653CF9}" destId="{A624F6DE-E831-4E43-9137-85E4CE9A7E4A}" srcOrd="1" destOrd="0" presId="urn:microsoft.com/office/officeart/2005/8/layout/orgChart1"/>
    <dgm:cxn modelId="{A6869249-E82D-4789-99E1-E7EC021CD54A}" type="presParOf" srcId="{A624F6DE-E831-4E43-9137-85E4CE9A7E4A}" destId="{B1660352-6E87-489D-83C3-B16E5F03DE53}" srcOrd="0" destOrd="0" presId="urn:microsoft.com/office/officeart/2005/8/layout/orgChart1"/>
    <dgm:cxn modelId="{2E1125C7-51C3-4A03-BF1A-17B15A1C5122}" type="presParOf" srcId="{B1660352-6E87-489D-83C3-B16E5F03DE53}" destId="{A2FD2B38-2E4F-4A3C-A1DE-0ABFE4563635}" srcOrd="0" destOrd="0" presId="urn:microsoft.com/office/officeart/2005/8/layout/orgChart1"/>
    <dgm:cxn modelId="{9C908E6B-330B-458D-ABCA-D27AB4659560}" type="presParOf" srcId="{B1660352-6E87-489D-83C3-B16E5F03DE53}" destId="{84B73EA3-6C3B-4931-81BE-D89316B5B812}" srcOrd="1" destOrd="0" presId="urn:microsoft.com/office/officeart/2005/8/layout/orgChart1"/>
    <dgm:cxn modelId="{496D4151-9147-4A9D-A8DC-7BA674A35812}" type="presParOf" srcId="{A624F6DE-E831-4E43-9137-85E4CE9A7E4A}" destId="{ED8DE805-4B7B-463E-A7B6-85F7BCA94B70}" srcOrd="1" destOrd="0" presId="urn:microsoft.com/office/officeart/2005/8/layout/orgChart1"/>
    <dgm:cxn modelId="{958418AF-0261-4E75-A211-89C649EC61B0}" type="presParOf" srcId="{A624F6DE-E831-4E43-9137-85E4CE9A7E4A}" destId="{A8339AC8-8D55-469F-ABBF-24F5412C7B0D}" srcOrd="2" destOrd="0" presId="urn:microsoft.com/office/officeart/2005/8/layout/orgChart1"/>
    <dgm:cxn modelId="{8A29BC32-228E-4B2F-82A3-43960F909D44}" type="presParOf" srcId="{B9421DBA-296F-4209-93C4-C3A661ACD14E}" destId="{56F7D878-8BB0-4984-932E-7628DB73A4CC}" srcOrd="2" destOrd="0" presId="urn:microsoft.com/office/officeart/2005/8/layout/orgChart1"/>
    <dgm:cxn modelId="{756779E5-44CE-48B4-9999-8471CF7D21AE}" type="presParOf" srcId="{3F5A1FF4-A219-40FA-8E2E-53AB73A5E60B}" destId="{415EABE8-52C3-446F-B3B0-A7B97291F4B7}" srcOrd="4" destOrd="0" presId="urn:microsoft.com/office/officeart/2005/8/layout/orgChart1"/>
    <dgm:cxn modelId="{A1304059-205C-4C62-8C2E-7C5A06C0C779}" type="presParOf" srcId="{3F5A1FF4-A219-40FA-8E2E-53AB73A5E60B}" destId="{1EE6FC6A-9932-4442-8BE8-F65AB433AA69}" srcOrd="5" destOrd="0" presId="urn:microsoft.com/office/officeart/2005/8/layout/orgChart1"/>
    <dgm:cxn modelId="{E2829B25-FBD3-49A8-B38F-A0B6424823B5}" type="presParOf" srcId="{1EE6FC6A-9932-4442-8BE8-F65AB433AA69}" destId="{E1AF8FF9-DB31-4E3D-8180-26E645865D61}" srcOrd="0" destOrd="0" presId="urn:microsoft.com/office/officeart/2005/8/layout/orgChart1"/>
    <dgm:cxn modelId="{8F3436DE-3191-483B-804E-41061E615674}" type="presParOf" srcId="{E1AF8FF9-DB31-4E3D-8180-26E645865D61}" destId="{5FF9898A-2CC4-452A-BAC0-7042CC697C46}" srcOrd="0" destOrd="0" presId="urn:microsoft.com/office/officeart/2005/8/layout/orgChart1"/>
    <dgm:cxn modelId="{E4E30559-B596-46C1-A198-840AB97D372D}" type="presParOf" srcId="{E1AF8FF9-DB31-4E3D-8180-26E645865D61}" destId="{B6069A40-9D2F-4144-B6DE-5708E04BCE16}" srcOrd="1" destOrd="0" presId="urn:microsoft.com/office/officeart/2005/8/layout/orgChart1"/>
    <dgm:cxn modelId="{57EA2D1A-7C8A-468C-BC06-8BA962B52044}" type="presParOf" srcId="{1EE6FC6A-9932-4442-8BE8-F65AB433AA69}" destId="{ABA180E2-8914-4D93-9B2C-1D7E96B7945C}" srcOrd="1" destOrd="0" presId="urn:microsoft.com/office/officeart/2005/8/layout/orgChart1"/>
    <dgm:cxn modelId="{840C4E76-300B-4EBB-B0DC-A9BD596DA4A2}" type="presParOf" srcId="{ABA180E2-8914-4D93-9B2C-1D7E96B7945C}" destId="{CFBA2C6F-738F-4135-9921-7AAB598F0235}" srcOrd="0" destOrd="0" presId="urn:microsoft.com/office/officeart/2005/8/layout/orgChart1"/>
    <dgm:cxn modelId="{BE86C190-B895-4EF0-AEBE-BB0C299988A3}" type="presParOf" srcId="{ABA180E2-8914-4D93-9B2C-1D7E96B7945C}" destId="{F99CF0B7-864B-417F-B603-8B3968984D87}" srcOrd="1" destOrd="0" presId="urn:microsoft.com/office/officeart/2005/8/layout/orgChart1"/>
    <dgm:cxn modelId="{09264710-22FF-4C46-99B1-E1385F0D3D15}" type="presParOf" srcId="{F99CF0B7-864B-417F-B603-8B3968984D87}" destId="{81C6541F-D93D-4286-B779-AF562842F44A}" srcOrd="0" destOrd="0" presId="urn:microsoft.com/office/officeart/2005/8/layout/orgChart1"/>
    <dgm:cxn modelId="{18471685-DC66-42E5-9604-5D28C00029F1}" type="presParOf" srcId="{81C6541F-D93D-4286-B779-AF562842F44A}" destId="{FDC30422-EA3C-4619-80AC-C21D67054B2E}" srcOrd="0" destOrd="0" presId="urn:microsoft.com/office/officeart/2005/8/layout/orgChart1"/>
    <dgm:cxn modelId="{7F2EA8AE-798F-4988-B208-B852D79F5128}" type="presParOf" srcId="{81C6541F-D93D-4286-B779-AF562842F44A}" destId="{A45EC50C-0FEE-4006-80F0-FBDBCD0FC369}" srcOrd="1" destOrd="0" presId="urn:microsoft.com/office/officeart/2005/8/layout/orgChart1"/>
    <dgm:cxn modelId="{6146C403-E21E-4980-86AD-A08EF05E10DF}" type="presParOf" srcId="{F99CF0B7-864B-417F-B603-8B3968984D87}" destId="{B9A1BD49-35EF-42E1-875E-097327F0A522}" srcOrd="1" destOrd="0" presId="urn:microsoft.com/office/officeart/2005/8/layout/orgChart1"/>
    <dgm:cxn modelId="{F7BBA91A-C4AF-4969-8BDF-07591A57ADA1}" type="presParOf" srcId="{F99CF0B7-864B-417F-B603-8B3968984D87}" destId="{BC1D76E8-1C0E-4760-8921-70186873E5F8}" srcOrd="2" destOrd="0" presId="urn:microsoft.com/office/officeart/2005/8/layout/orgChart1"/>
    <dgm:cxn modelId="{729B7322-F584-477E-9BDE-E196F99DE417}" type="presParOf" srcId="{1EE6FC6A-9932-4442-8BE8-F65AB433AA69}" destId="{04ABB1C5-0CDF-493B-97E0-15C8989CC2A4}" srcOrd="2" destOrd="0" presId="urn:microsoft.com/office/officeart/2005/8/layout/orgChart1"/>
    <dgm:cxn modelId="{50FBCAB7-ABD9-459F-AB74-2052765F7B6F}" type="presParOf" srcId="{683464CA-6B27-4EC6-8966-2855B591689D}" destId="{40F5BC10-D5DF-4EE2-96FD-615A7101B9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F5369-41A8-4AB6-AA1D-5DE57E6A3532}">
      <dsp:nvSpPr>
        <dsp:cNvPr id="0" name=""/>
        <dsp:cNvSpPr/>
      </dsp:nvSpPr>
      <dsp:spPr>
        <a:xfrm>
          <a:off x="3214951" y="940506"/>
          <a:ext cx="3750275" cy="30409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Задачи инвентаризации</a:t>
          </a:r>
          <a:endParaRPr lang="ru-RU" sz="4000" kern="1200" dirty="0"/>
        </a:p>
      </dsp:txBody>
      <dsp:txXfrm>
        <a:off x="3764166" y="1385843"/>
        <a:ext cx="2651845" cy="2150275"/>
      </dsp:txXfrm>
    </dsp:sp>
    <dsp:sp modelId="{487F9BC0-5A76-495C-B861-03007927109B}">
      <dsp:nvSpPr>
        <dsp:cNvPr id="0" name=""/>
        <dsp:cNvSpPr/>
      </dsp:nvSpPr>
      <dsp:spPr>
        <a:xfrm>
          <a:off x="4504767" y="3755395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B52E48-A5C1-4348-B01D-59419A232B73}">
      <dsp:nvSpPr>
        <dsp:cNvPr id="0" name=""/>
        <dsp:cNvSpPr/>
      </dsp:nvSpPr>
      <dsp:spPr>
        <a:xfrm>
          <a:off x="6535680" y="3332651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95190D-0602-44D8-AC56-50D40FC86F26}">
      <dsp:nvSpPr>
        <dsp:cNvPr id="0" name=""/>
        <dsp:cNvSpPr/>
      </dsp:nvSpPr>
      <dsp:spPr>
        <a:xfrm>
          <a:off x="5634870" y="4016234"/>
          <a:ext cx="338033" cy="338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81BE1B-36ED-489F-833C-80B8BB4B7147}">
      <dsp:nvSpPr>
        <dsp:cNvPr id="0" name=""/>
        <dsp:cNvSpPr/>
      </dsp:nvSpPr>
      <dsp:spPr>
        <a:xfrm>
          <a:off x="4573372" y="1282314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8AEEC4-B26F-4E5F-8EDD-3ECE13829675}">
      <dsp:nvSpPr>
        <dsp:cNvPr id="0" name=""/>
        <dsp:cNvSpPr/>
      </dsp:nvSpPr>
      <dsp:spPr>
        <a:xfrm>
          <a:off x="3801883" y="2684867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ED9AD7-DAE9-4234-986F-1692F47B7171}">
      <dsp:nvSpPr>
        <dsp:cNvPr id="0" name=""/>
        <dsp:cNvSpPr/>
      </dsp:nvSpPr>
      <dsp:spPr>
        <a:xfrm>
          <a:off x="956662" y="1011821"/>
          <a:ext cx="2533173" cy="1609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Контроль за сохранностью собственности</a:t>
          </a:r>
          <a:endParaRPr lang="ru-RU" sz="1800" kern="1200" dirty="0"/>
        </a:p>
      </dsp:txBody>
      <dsp:txXfrm>
        <a:off x="1327637" y="1247523"/>
        <a:ext cx="1791223" cy="1138069"/>
      </dsp:txXfrm>
    </dsp:sp>
    <dsp:sp modelId="{FF50FA32-A0C0-4BF4-B7B7-8025BAAF61FF}">
      <dsp:nvSpPr>
        <dsp:cNvPr id="0" name=""/>
        <dsp:cNvSpPr/>
      </dsp:nvSpPr>
      <dsp:spPr>
        <a:xfrm>
          <a:off x="4963170" y="1293182"/>
          <a:ext cx="338033" cy="338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CF9079-51A4-4ABB-BCE2-8C6E00F61CDA}">
      <dsp:nvSpPr>
        <dsp:cNvPr id="0" name=""/>
        <dsp:cNvSpPr/>
      </dsp:nvSpPr>
      <dsp:spPr>
        <a:xfrm>
          <a:off x="2736018" y="3087538"/>
          <a:ext cx="611203" cy="6113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1ED1AD-5C0D-41D1-83F3-4D5FB62D3A69}">
      <dsp:nvSpPr>
        <dsp:cNvPr id="0" name=""/>
        <dsp:cNvSpPr/>
      </dsp:nvSpPr>
      <dsp:spPr>
        <a:xfrm>
          <a:off x="7282527" y="458845"/>
          <a:ext cx="3784604" cy="22582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Проверка качества эксплуатации, хранения и содержание оборотных средств</a:t>
          </a:r>
          <a:endParaRPr lang="ru-RU" sz="1800" kern="1200" dirty="0"/>
        </a:p>
      </dsp:txBody>
      <dsp:txXfrm>
        <a:off x="7836769" y="789555"/>
        <a:ext cx="2676120" cy="1596810"/>
      </dsp:txXfrm>
    </dsp:sp>
    <dsp:sp modelId="{38E5F6AD-8D48-4BA5-8DE1-941A553FA1C6}">
      <dsp:nvSpPr>
        <dsp:cNvPr id="0" name=""/>
        <dsp:cNvSpPr/>
      </dsp:nvSpPr>
      <dsp:spPr>
        <a:xfrm>
          <a:off x="6607456" y="2110399"/>
          <a:ext cx="338033" cy="338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977EF-6B97-47F3-B366-B6386D7C01EC}">
      <dsp:nvSpPr>
        <dsp:cNvPr id="0" name=""/>
        <dsp:cNvSpPr/>
      </dsp:nvSpPr>
      <dsp:spPr>
        <a:xfrm>
          <a:off x="2503387" y="3815170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CA8F1B-87EC-4984-9857-726CD3043A4A}">
      <dsp:nvSpPr>
        <dsp:cNvPr id="0" name=""/>
        <dsp:cNvSpPr/>
      </dsp:nvSpPr>
      <dsp:spPr>
        <a:xfrm>
          <a:off x="4945707" y="3466298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FCCEAF-6206-463B-83E7-8A5DA0BC1880}">
      <dsp:nvSpPr>
        <dsp:cNvPr id="0" name=""/>
        <dsp:cNvSpPr/>
      </dsp:nvSpPr>
      <dsp:spPr>
        <a:xfrm>
          <a:off x="6493323" y="2639446"/>
          <a:ext cx="3257544" cy="204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выявление излишков и недостач при сопоставлении натуральных показателей наличия имущества с данными</a:t>
          </a:r>
          <a:endParaRPr lang="ru-RU" sz="1800" kern="1200" dirty="0"/>
        </a:p>
      </dsp:txBody>
      <dsp:txXfrm>
        <a:off x="6970379" y="2939003"/>
        <a:ext cx="2303432" cy="1446391"/>
      </dsp:txXfrm>
    </dsp:sp>
    <dsp:sp modelId="{4B15BEE1-689E-4130-A757-1D8A0AAB3700}">
      <dsp:nvSpPr>
        <dsp:cNvPr id="0" name=""/>
        <dsp:cNvSpPr/>
      </dsp:nvSpPr>
      <dsp:spPr>
        <a:xfrm>
          <a:off x="6209035" y="4612598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80BF74-9DD4-45B9-BF9A-3845C042B41A}">
      <dsp:nvSpPr>
        <dsp:cNvPr id="0" name=""/>
        <dsp:cNvSpPr/>
      </dsp:nvSpPr>
      <dsp:spPr>
        <a:xfrm>
          <a:off x="2174744" y="3606263"/>
          <a:ext cx="2882774" cy="16194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Определение фактического состояния имущества </a:t>
          </a:r>
          <a:endParaRPr lang="ru-RU" sz="1600" kern="1200" dirty="0"/>
        </a:p>
      </dsp:txBody>
      <dsp:txXfrm>
        <a:off x="2596916" y="3843421"/>
        <a:ext cx="2038430" cy="1145097"/>
      </dsp:txXfrm>
    </dsp:sp>
    <dsp:sp modelId="{1C84A085-DDB9-4906-ADBF-F74E2AC00F43}">
      <dsp:nvSpPr>
        <dsp:cNvPr id="0" name=""/>
        <dsp:cNvSpPr/>
      </dsp:nvSpPr>
      <dsp:spPr>
        <a:xfrm flipV="1">
          <a:off x="5129684" y="4163070"/>
          <a:ext cx="105417" cy="39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102D55-E5EE-405A-9BC8-B6E3AF3AFF59}">
      <dsp:nvSpPr>
        <dsp:cNvPr id="0" name=""/>
        <dsp:cNvSpPr/>
      </dsp:nvSpPr>
      <dsp:spPr>
        <a:xfrm>
          <a:off x="4359963" y="-95786"/>
          <a:ext cx="2785565" cy="12362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Выявление излишков и недостач </a:t>
          </a:r>
          <a:endParaRPr lang="ru-RU" sz="1800" kern="1200" dirty="0"/>
        </a:p>
      </dsp:txBody>
      <dsp:txXfrm>
        <a:off x="4767900" y="85261"/>
        <a:ext cx="1969691" cy="874174"/>
      </dsp:txXfrm>
    </dsp:sp>
    <dsp:sp modelId="{136B045C-C565-49BA-8BE5-855D5E3B067B}">
      <dsp:nvSpPr>
        <dsp:cNvPr id="0" name=""/>
        <dsp:cNvSpPr/>
      </dsp:nvSpPr>
      <dsp:spPr>
        <a:xfrm>
          <a:off x="3610414" y="1244275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881BC4-6DFD-4B30-9499-8E93FDF5911E}">
      <dsp:nvSpPr>
        <dsp:cNvPr id="0" name=""/>
        <dsp:cNvSpPr/>
      </dsp:nvSpPr>
      <dsp:spPr>
        <a:xfrm>
          <a:off x="6464361" y="208526"/>
          <a:ext cx="245105" cy="2450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D9CB4-60D7-4559-B880-5636234B4E41}">
      <dsp:nvSpPr>
        <dsp:cNvPr id="0" name=""/>
        <dsp:cNvSpPr/>
      </dsp:nvSpPr>
      <dsp:spPr>
        <a:xfrm rot="5400000">
          <a:off x="7740918" y="-3280986"/>
          <a:ext cx="921628" cy="771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Плановая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Внеплановая. </a:t>
          </a:r>
          <a:endParaRPr lang="ru-RU" sz="2400" kern="1200" dirty="0"/>
        </a:p>
      </dsp:txBody>
      <dsp:txXfrm rot="-5400000">
        <a:off x="4342094" y="162828"/>
        <a:ext cx="7674287" cy="831648"/>
      </dsp:txXfrm>
    </dsp:sp>
    <dsp:sp modelId="{05BA3840-03A0-40CE-AFB6-7C9DA299321B}">
      <dsp:nvSpPr>
        <dsp:cNvPr id="0" name=""/>
        <dsp:cNvSpPr/>
      </dsp:nvSpPr>
      <dsp:spPr>
        <a:xfrm>
          <a:off x="0" y="2634"/>
          <a:ext cx="4342093" cy="115203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 назначению</a:t>
          </a:r>
          <a:endParaRPr lang="ru-RU" sz="3200" kern="1200" dirty="0"/>
        </a:p>
      </dsp:txBody>
      <dsp:txXfrm>
        <a:off x="56238" y="58872"/>
        <a:ext cx="4229617" cy="1039559"/>
      </dsp:txXfrm>
    </dsp:sp>
    <dsp:sp modelId="{132EDE84-230F-4E3F-80CD-BEB815060055}">
      <dsp:nvSpPr>
        <dsp:cNvPr id="0" name=""/>
        <dsp:cNvSpPr/>
      </dsp:nvSpPr>
      <dsp:spPr>
        <a:xfrm rot="5400000">
          <a:off x="7740918" y="-2071349"/>
          <a:ext cx="921628" cy="771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Полной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Частичная.</a:t>
          </a:r>
          <a:endParaRPr lang="ru-RU" sz="2400" kern="1200" dirty="0"/>
        </a:p>
      </dsp:txBody>
      <dsp:txXfrm rot="-5400000">
        <a:off x="4342094" y="1372465"/>
        <a:ext cx="7674287" cy="831648"/>
      </dsp:txXfrm>
    </dsp:sp>
    <dsp:sp modelId="{748CE2FE-5B6C-444E-B3E7-1865C18951FE}">
      <dsp:nvSpPr>
        <dsp:cNvPr id="0" name=""/>
        <dsp:cNvSpPr/>
      </dsp:nvSpPr>
      <dsp:spPr>
        <a:xfrm>
          <a:off x="0" y="1212271"/>
          <a:ext cx="4342093" cy="1152035"/>
        </a:xfrm>
        <a:prstGeom prst="roundRect">
          <a:avLst/>
        </a:prstGeom>
        <a:solidFill>
          <a:schemeClr val="accent1">
            <a:shade val="80000"/>
            <a:hueOff val="-122811"/>
            <a:satOff val="-13501"/>
            <a:lumOff val="907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 объему</a:t>
          </a:r>
          <a:endParaRPr lang="ru-RU" sz="3200" kern="1200" dirty="0"/>
        </a:p>
      </dsp:txBody>
      <dsp:txXfrm>
        <a:off x="56238" y="1268509"/>
        <a:ext cx="4229617" cy="1039559"/>
      </dsp:txXfrm>
    </dsp:sp>
    <dsp:sp modelId="{B77A5AAE-8888-4BBF-8DAD-8798CB1C1E18}">
      <dsp:nvSpPr>
        <dsp:cNvPr id="0" name=""/>
        <dsp:cNvSpPr/>
      </dsp:nvSpPr>
      <dsp:spPr>
        <a:xfrm rot="5400000">
          <a:off x="7740918" y="-861712"/>
          <a:ext cx="921628" cy="771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Выборочная.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Сплошная</a:t>
          </a:r>
          <a:endParaRPr lang="ru-RU" sz="2400" kern="1200" dirty="0"/>
        </a:p>
      </dsp:txBody>
      <dsp:txXfrm rot="-5400000">
        <a:off x="4342094" y="2582102"/>
        <a:ext cx="7674287" cy="831648"/>
      </dsp:txXfrm>
    </dsp:sp>
    <dsp:sp modelId="{07D99485-AE28-467E-9F2A-F535416B27E2}">
      <dsp:nvSpPr>
        <dsp:cNvPr id="0" name=""/>
        <dsp:cNvSpPr/>
      </dsp:nvSpPr>
      <dsp:spPr>
        <a:xfrm>
          <a:off x="0" y="2421908"/>
          <a:ext cx="4342093" cy="1152035"/>
        </a:xfrm>
        <a:prstGeom prst="roundRect">
          <a:avLst/>
        </a:prstGeom>
        <a:solidFill>
          <a:schemeClr val="accent1">
            <a:shade val="80000"/>
            <a:hueOff val="-245623"/>
            <a:satOff val="-27002"/>
            <a:lumOff val="1814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 степени охвата</a:t>
          </a:r>
          <a:endParaRPr lang="ru-RU" sz="3200" kern="1200" dirty="0"/>
        </a:p>
      </dsp:txBody>
      <dsp:txXfrm>
        <a:off x="56238" y="2478146"/>
        <a:ext cx="4229617" cy="1039559"/>
      </dsp:txXfrm>
    </dsp:sp>
    <dsp:sp modelId="{77996A00-2830-40A1-BB1E-E5D91BDE5FF3}">
      <dsp:nvSpPr>
        <dsp:cNvPr id="0" name=""/>
        <dsp:cNvSpPr/>
      </dsp:nvSpPr>
      <dsp:spPr>
        <a:xfrm rot="5400000">
          <a:off x="7740918" y="347924"/>
          <a:ext cx="921628" cy="771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Обязательный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Инициативный</a:t>
          </a:r>
          <a:endParaRPr lang="ru-RU" sz="2400" kern="1200" dirty="0"/>
        </a:p>
      </dsp:txBody>
      <dsp:txXfrm rot="-5400000">
        <a:off x="4342094" y="3791738"/>
        <a:ext cx="7674287" cy="831648"/>
      </dsp:txXfrm>
    </dsp:sp>
    <dsp:sp modelId="{455D46CF-1113-44B3-9E97-EFBD1F756113}">
      <dsp:nvSpPr>
        <dsp:cNvPr id="0" name=""/>
        <dsp:cNvSpPr/>
      </dsp:nvSpPr>
      <dsp:spPr>
        <a:xfrm>
          <a:off x="0" y="3631545"/>
          <a:ext cx="4342093" cy="1152035"/>
        </a:xfrm>
        <a:prstGeom prst="roundRect">
          <a:avLst/>
        </a:prstGeom>
        <a:solidFill>
          <a:schemeClr val="accent1">
            <a:shade val="80000"/>
            <a:hueOff val="-368434"/>
            <a:satOff val="-40503"/>
            <a:lumOff val="2721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 обязательности проведения</a:t>
          </a:r>
          <a:endParaRPr lang="ru-RU" sz="3200" kern="1200" dirty="0"/>
        </a:p>
      </dsp:txBody>
      <dsp:txXfrm>
        <a:off x="56238" y="3687783"/>
        <a:ext cx="4229617" cy="1039559"/>
      </dsp:txXfrm>
    </dsp:sp>
    <dsp:sp modelId="{F743E98E-8A01-4FC8-A0AB-C031855145B5}">
      <dsp:nvSpPr>
        <dsp:cNvPr id="0" name=""/>
        <dsp:cNvSpPr/>
      </dsp:nvSpPr>
      <dsp:spPr>
        <a:xfrm rot="5400000">
          <a:off x="7740918" y="1557560"/>
          <a:ext cx="921628" cy="771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Натуральным.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Документальным.</a:t>
          </a:r>
          <a:endParaRPr lang="ru-RU" sz="2400" kern="1200" dirty="0"/>
        </a:p>
      </dsp:txBody>
      <dsp:txXfrm rot="-5400000">
        <a:off x="4342094" y="5001374"/>
        <a:ext cx="7674287" cy="831648"/>
      </dsp:txXfrm>
    </dsp:sp>
    <dsp:sp modelId="{C500638E-7BCE-4C5C-A20E-3129069DEA18}">
      <dsp:nvSpPr>
        <dsp:cNvPr id="0" name=""/>
        <dsp:cNvSpPr/>
      </dsp:nvSpPr>
      <dsp:spPr>
        <a:xfrm>
          <a:off x="0" y="4841182"/>
          <a:ext cx="4342093" cy="1152035"/>
        </a:xfrm>
        <a:prstGeom prst="roundRect">
          <a:avLst/>
        </a:prstGeom>
        <a:solidFill>
          <a:schemeClr val="accent1">
            <a:shade val="80000"/>
            <a:hueOff val="-491245"/>
            <a:satOff val="-54004"/>
            <a:lumOff val="3628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 методу проведения</a:t>
          </a:r>
          <a:endParaRPr lang="ru-RU" sz="3200" kern="1200" dirty="0"/>
        </a:p>
      </dsp:txBody>
      <dsp:txXfrm>
        <a:off x="56238" y="4897420"/>
        <a:ext cx="4229617" cy="1039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85F7E-8887-47F7-BE19-36C8ECCCBC30}">
      <dsp:nvSpPr>
        <dsp:cNvPr id="0" name=""/>
        <dsp:cNvSpPr/>
      </dsp:nvSpPr>
      <dsp:spPr>
        <a:xfrm>
          <a:off x="453186" y="0"/>
          <a:ext cx="11801198" cy="171807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7274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Подготовительный </a:t>
          </a:r>
          <a:endParaRPr lang="ru-RU" sz="2400" kern="1200" dirty="0"/>
        </a:p>
      </dsp:txBody>
      <dsp:txXfrm>
        <a:off x="453186" y="429519"/>
        <a:ext cx="11371679" cy="859039"/>
      </dsp:txXfrm>
    </dsp:sp>
    <dsp:sp modelId="{C3009019-8F3E-4767-86BD-50829116A6FE}">
      <dsp:nvSpPr>
        <dsp:cNvPr id="0" name=""/>
        <dsp:cNvSpPr/>
      </dsp:nvSpPr>
      <dsp:spPr>
        <a:xfrm>
          <a:off x="442713" y="1076144"/>
          <a:ext cx="2741121" cy="3791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Письменный приказ о необходимости проведения проверки материального имущества, имеющегося в распоряжении организации (форма  № ИНВ-22) - издается руководителем компании. 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.  К началу проведения проверки все ценности разложены по сортам, размерам, видам или другим отличительным признакам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документе указаны сроки проведения проверки, утвержден состав инвентаризационной комиссии, с обязательным включением заведующего складом.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442713" y="1076144"/>
        <a:ext cx="2741121" cy="3791042"/>
      </dsp:txXfrm>
    </dsp:sp>
    <dsp:sp modelId="{C8B2C775-CB30-41F1-8858-E5A59FF8FFD8}">
      <dsp:nvSpPr>
        <dsp:cNvPr id="0" name=""/>
        <dsp:cNvSpPr/>
      </dsp:nvSpPr>
      <dsp:spPr>
        <a:xfrm>
          <a:off x="3173362" y="627504"/>
          <a:ext cx="9081022" cy="171807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7274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Основной </a:t>
          </a:r>
          <a:endParaRPr lang="ru-RU" sz="2400" kern="1200" dirty="0"/>
        </a:p>
      </dsp:txBody>
      <dsp:txXfrm>
        <a:off x="3173362" y="1057023"/>
        <a:ext cx="8651503" cy="859039"/>
      </dsp:txXfrm>
    </dsp:sp>
    <dsp:sp modelId="{0E5BB7ED-F24C-4130-BF47-BCB3428FBA9A}">
      <dsp:nvSpPr>
        <dsp:cNvPr id="0" name=""/>
        <dsp:cNvSpPr/>
      </dsp:nvSpPr>
      <dsp:spPr>
        <a:xfrm>
          <a:off x="3173362" y="1955192"/>
          <a:ext cx="2720176" cy="3096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Проведение осмотра и сверки наименований в строго определенной последовательности в каждом  месте  хранения </a:t>
          </a:r>
          <a:endParaRPr lang="ru-RU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Занесение выявленных данных в специально утвержденную инвентаризационную опись (форма № ИНВ-3)</a:t>
          </a:r>
          <a:endParaRPr lang="ru-RU" sz="1300" kern="120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Установление наличия ценностей путем подсчета, взвешивания, обмера и т. д. </a:t>
          </a:r>
          <a:endParaRPr lang="ru-RU" sz="1300" kern="120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3173362" y="1955192"/>
        <a:ext cx="2720176" cy="3096923"/>
      </dsp:txXfrm>
    </dsp:sp>
    <dsp:sp modelId="{73B6DB4D-5799-4F9B-8417-844745EAE8EC}">
      <dsp:nvSpPr>
        <dsp:cNvPr id="0" name=""/>
        <dsp:cNvSpPr/>
      </dsp:nvSpPr>
      <dsp:spPr>
        <a:xfrm>
          <a:off x="5893538" y="1199993"/>
          <a:ext cx="6360845" cy="171807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7274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Аналитический </a:t>
          </a:r>
          <a:endParaRPr lang="ru-RU" sz="2400" kern="1200" dirty="0"/>
        </a:p>
      </dsp:txBody>
      <dsp:txXfrm>
        <a:off x="5893538" y="1629512"/>
        <a:ext cx="5931326" cy="859039"/>
      </dsp:txXfrm>
    </dsp:sp>
    <dsp:sp modelId="{802EECB0-582D-449D-99F3-2BD525CBA313}">
      <dsp:nvSpPr>
        <dsp:cNvPr id="0" name=""/>
        <dsp:cNvSpPr/>
      </dsp:nvSpPr>
      <dsp:spPr>
        <a:xfrm>
          <a:off x="5893538" y="2527681"/>
          <a:ext cx="2720176" cy="3117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Внесение всех выявленных расхождений в сличительную ведомость (форма № ИНВ-19).</a:t>
          </a:r>
          <a:endParaRPr lang="ru-RU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Выяснение причин недостач (излишков), письменное объяснение с материально-ответственного лица.</a:t>
          </a:r>
          <a:endParaRPr lang="ru-RU" sz="1300" kern="120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Оформление не выявленных или непригодных к употреблению товаров в специальном акте о списании </a:t>
          </a:r>
          <a:endParaRPr lang="ru-RU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5893538" y="2527681"/>
        <a:ext cx="2720176" cy="3117630"/>
      </dsp:txXfrm>
    </dsp:sp>
    <dsp:sp modelId="{26F25E33-28AF-4618-BB44-8FB2C05E47DF}">
      <dsp:nvSpPr>
        <dsp:cNvPr id="0" name=""/>
        <dsp:cNvSpPr/>
      </dsp:nvSpPr>
      <dsp:spPr>
        <a:xfrm>
          <a:off x="8613714" y="1772483"/>
          <a:ext cx="3640669" cy="171807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7274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Заключительный </a:t>
          </a:r>
          <a:endParaRPr lang="ru-RU" sz="2400" kern="1200" dirty="0"/>
        </a:p>
      </dsp:txBody>
      <dsp:txXfrm>
        <a:off x="8613714" y="2202002"/>
        <a:ext cx="3211150" cy="859039"/>
      </dsp:txXfrm>
    </dsp:sp>
    <dsp:sp modelId="{498736CD-E747-4A03-9919-A7FB8B5AD7DC}">
      <dsp:nvSpPr>
        <dsp:cNvPr id="0" name=""/>
        <dsp:cNvSpPr/>
      </dsp:nvSpPr>
      <dsp:spPr>
        <a:xfrm>
          <a:off x="8613714" y="3100171"/>
          <a:ext cx="2744958" cy="3154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Утверждение результатов проверки руководителем предприятия. Вся требуемая отчетность отдается на хранение в архив.</a:t>
          </a:r>
          <a:endParaRPr lang="ru-RU" sz="1300" kern="1200"/>
        </a:p>
      </dsp:txBody>
      <dsp:txXfrm>
        <a:off x="8613714" y="3100171"/>
        <a:ext cx="2744958" cy="3154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99FB3-B74D-4362-A6A7-5BE84FF34ED4}">
      <dsp:nvSpPr>
        <dsp:cNvPr id="0" name=""/>
        <dsp:cNvSpPr/>
      </dsp:nvSpPr>
      <dsp:spPr>
        <a:xfrm rot="5400000">
          <a:off x="-727702" y="2138652"/>
          <a:ext cx="5428078" cy="3463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Формы инвентаризационных описей и актов </a:t>
          </a:r>
          <a:endParaRPr lang="ru-RU" sz="2500" kern="1200" dirty="0"/>
        </a:p>
      </dsp:txBody>
      <dsp:txXfrm rot="-5400000">
        <a:off x="254723" y="2887843"/>
        <a:ext cx="3463229" cy="1964849"/>
      </dsp:txXfrm>
    </dsp:sp>
    <dsp:sp modelId="{25302B7E-560D-4247-A894-C64636925330}">
      <dsp:nvSpPr>
        <dsp:cNvPr id="0" name=""/>
        <dsp:cNvSpPr/>
      </dsp:nvSpPr>
      <dsp:spPr>
        <a:xfrm rot="5400000">
          <a:off x="4506656" y="-1533270"/>
          <a:ext cx="6846577" cy="9913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ИНВ-1 Инвентаризационная опись основных средств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ИНВ-1а Инвентаризационная опись нематериальных активов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ИНВ-2 Инвентаризационный ярлык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ИНВ-3 Инвентаризационная опись товарно-материальных ценностей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ИНВ-4 Акт инвентаризации товарно-материальных ценностей отгруженных ИНВ-5 Инвентаризационная опись товарно-материальных ценностей, принятых на ответственное хранение ИНВ-6 Акт инвентаризации товарно-материальных ценностей, находящихся в пути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ИНВ-10 Акт инвентаризации незаконченных ремонтов основных средств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ИНВ-11* Акт инвентаризации расходов будущих периодов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ИНВ-15* Акт инвентаризации наличных денежных средств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ИНВ-16* Инвентаризационная опись ценных бумаг и бланков документов строгой отчетности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ИНВ-17 Акт инвентаризации расчетов с покупателями, поставщиками и прочими дебиторами и кредиторами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ИНВ-18 Сличительная ведомость результатов инвентаризации основных средств, нематериальных активов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ИНВ-19 Сличительная ведомость результатов инвентаризации товарно-материальных ценностей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ИНВ-22 Приказ (постановление, распоряжение) о проведении инвентаризации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ИНВ-23 Журнал учета контроля за выполнением приказов (постановлений, распоряжений) о проведении инвентаризации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ИНВ-24 Акт о контрольной проверке правильности проведения инвентаризации ценностей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ИНВ-25 Журнал учета контрольных проверок правильности проведения инвентаризаций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 ИНВ-26 Ведомость учета результатов, выявленных инвентаризацией</a:t>
          </a:r>
          <a:endParaRPr lang="ru-RU" sz="1600" kern="1200" dirty="0"/>
        </a:p>
      </dsp:txBody>
      <dsp:txXfrm rot="-5400000">
        <a:off x="2973386" y="334222"/>
        <a:ext cx="9578896" cy="61781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A2C6F-738F-4135-9921-7AAB598F0235}">
      <dsp:nvSpPr>
        <dsp:cNvPr id="0" name=""/>
        <dsp:cNvSpPr/>
      </dsp:nvSpPr>
      <dsp:spPr>
        <a:xfrm>
          <a:off x="8551288" y="2914450"/>
          <a:ext cx="360982" cy="110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013"/>
              </a:lnTo>
              <a:lnTo>
                <a:pt x="360982" y="110701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EABE8-52C3-446F-B3B0-A7B97291F4B7}">
      <dsp:nvSpPr>
        <dsp:cNvPr id="0" name=""/>
        <dsp:cNvSpPr/>
      </dsp:nvSpPr>
      <dsp:spPr>
        <a:xfrm>
          <a:off x="6174819" y="1205799"/>
          <a:ext cx="3339089" cy="505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87"/>
              </a:lnTo>
              <a:lnTo>
                <a:pt x="3339089" y="252687"/>
              </a:lnTo>
              <a:lnTo>
                <a:pt x="3339089" y="5053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A4079-A51C-4072-930A-CFB314131A86}">
      <dsp:nvSpPr>
        <dsp:cNvPr id="0" name=""/>
        <dsp:cNvSpPr/>
      </dsp:nvSpPr>
      <dsp:spPr>
        <a:xfrm>
          <a:off x="5639362" y="2914450"/>
          <a:ext cx="360982" cy="110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013"/>
              </a:lnTo>
              <a:lnTo>
                <a:pt x="360982" y="110701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6308B-5233-4AE3-B6E6-3096AC3C3E4B}">
      <dsp:nvSpPr>
        <dsp:cNvPr id="0" name=""/>
        <dsp:cNvSpPr/>
      </dsp:nvSpPr>
      <dsp:spPr>
        <a:xfrm>
          <a:off x="6174819" y="1205799"/>
          <a:ext cx="427162" cy="505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87"/>
              </a:lnTo>
              <a:lnTo>
                <a:pt x="427162" y="252687"/>
              </a:lnTo>
              <a:lnTo>
                <a:pt x="427162" y="5053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20CE4-5E42-4CBE-A7E3-C082589CD376}">
      <dsp:nvSpPr>
        <dsp:cNvPr id="0" name=""/>
        <dsp:cNvSpPr/>
      </dsp:nvSpPr>
      <dsp:spPr>
        <a:xfrm>
          <a:off x="3329073" y="4623101"/>
          <a:ext cx="360982" cy="110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013"/>
              </a:lnTo>
              <a:lnTo>
                <a:pt x="360982" y="110701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F1AEF-3E47-45DD-9449-1FA6FDF61676}">
      <dsp:nvSpPr>
        <dsp:cNvPr id="0" name=""/>
        <dsp:cNvSpPr/>
      </dsp:nvSpPr>
      <dsp:spPr>
        <a:xfrm>
          <a:off x="2835730" y="2914450"/>
          <a:ext cx="1455963" cy="505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87"/>
              </a:lnTo>
              <a:lnTo>
                <a:pt x="1455963" y="252687"/>
              </a:lnTo>
              <a:lnTo>
                <a:pt x="1455963" y="50537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4D93F-0E36-4F87-9752-EBF441FEC03F}">
      <dsp:nvSpPr>
        <dsp:cNvPr id="0" name=""/>
        <dsp:cNvSpPr/>
      </dsp:nvSpPr>
      <dsp:spPr>
        <a:xfrm>
          <a:off x="417147" y="4623101"/>
          <a:ext cx="360982" cy="110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013"/>
              </a:lnTo>
              <a:lnTo>
                <a:pt x="360982" y="110701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DFE59-9CAE-4E1C-A52D-6514E5AA7ECC}">
      <dsp:nvSpPr>
        <dsp:cNvPr id="0" name=""/>
        <dsp:cNvSpPr/>
      </dsp:nvSpPr>
      <dsp:spPr>
        <a:xfrm>
          <a:off x="1379767" y="2914450"/>
          <a:ext cx="1455963" cy="505375"/>
        </a:xfrm>
        <a:custGeom>
          <a:avLst/>
          <a:gdLst/>
          <a:ahLst/>
          <a:cxnLst/>
          <a:rect l="0" t="0" r="0" b="0"/>
          <a:pathLst>
            <a:path>
              <a:moveTo>
                <a:pt x="1455963" y="0"/>
              </a:moveTo>
              <a:lnTo>
                <a:pt x="1455963" y="252687"/>
              </a:lnTo>
              <a:lnTo>
                <a:pt x="0" y="252687"/>
              </a:lnTo>
              <a:lnTo>
                <a:pt x="0" y="50537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4F6AE-17DE-4CF2-BF89-C8892AB1BA09}">
      <dsp:nvSpPr>
        <dsp:cNvPr id="0" name=""/>
        <dsp:cNvSpPr/>
      </dsp:nvSpPr>
      <dsp:spPr>
        <a:xfrm>
          <a:off x="2835730" y="1205799"/>
          <a:ext cx="3339089" cy="505375"/>
        </a:xfrm>
        <a:custGeom>
          <a:avLst/>
          <a:gdLst/>
          <a:ahLst/>
          <a:cxnLst/>
          <a:rect l="0" t="0" r="0" b="0"/>
          <a:pathLst>
            <a:path>
              <a:moveTo>
                <a:pt x="3339089" y="0"/>
              </a:moveTo>
              <a:lnTo>
                <a:pt x="3339089" y="252687"/>
              </a:lnTo>
              <a:lnTo>
                <a:pt x="0" y="252687"/>
              </a:lnTo>
              <a:lnTo>
                <a:pt x="0" y="5053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7D99D-3121-4A5C-AB67-66D2FA762BB9}">
      <dsp:nvSpPr>
        <dsp:cNvPr id="0" name=""/>
        <dsp:cNvSpPr/>
      </dsp:nvSpPr>
      <dsp:spPr>
        <a:xfrm>
          <a:off x="4971544" y="2524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Отклонения по итогам инвентаризации </a:t>
          </a:r>
          <a:endParaRPr lang="ru-RU" sz="1800" kern="1200" dirty="0"/>
        </a:p>
      </dsp:txBody>
      <dsp:txXfrm>
        <a:off x="4971544" y="2524"/>
        <a:ext cx="2406550" cy="1203275"/>
      </dsp:txXfrm>
    </dsp:sp>
    <dsp:sp modelId="{B8065115-2853-42A1-AB91-5495FF042EB7}">
      <dsp:nvSpPr>
        <dsp:cNvPr id="0" name=""/>
        <dsp:cNvSpPr/>
      </dsp:nvSpPr>
      <dsp:spPr>
        <a:xfrm>
          <a:off x="1632455" y="1711175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Недостача </a:t>
          </a:r>
          <a:endParaRPr lang="ru-RU" sz="1800" kern="1200" dirty="0"/>
        </a:p>
      </dsp:txBody>
      <dsp:txXfrm>
        <a:off x="1632455" y="1711175"/>
        <a:ext cx="2406550" cy="1203275"/>
      </dsp:txXfrm>
    </dsp:sp>
    <dsp:sp modelId="{97D57C1C-E8DC-43AF-85B0-EC60318E6083}">
      <dsp:nvSpPr>
        <dsp:cNvPr id="0" name=""/>
        <dsp:cNvSpPr/>
      </dsp:nvSpPr>
      <dsp:spPr>
        <a:xfrm>
          <a:off x="176492" y="3419826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пределах естественной убыли </a:t>
          </a:r>
          <a:endParaRPr lang="ru-RU" sz="1800" kern="1200" dirty="0"/>
        </a:p>
      </dsp:txBody>
      <dsp:txXfrm>
        <a:off x="176492" y="3419826"/>
        <a:ext cx="2406550" cy="1203275"/>
      </dsp:txXfrm>
    </dsp:sp>
    <dsp:sp modelId="{DAF6053D-AD64-475C-A020-C804DD987F37}">
      <dsp:nvSpPr>
        <dsp:cNvPr id="0" name=""/>
        <dsp:cNvSpPr/>
      </dsp:nvSpPr>
      <dsp:spPr>
        <a:xfrm>
          <a:off x="778129" y="5128477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Включается в расходы компании </a:t>
          </a:r>
          <a:endParaRPr lang="ru-RU" sz="1800" kern="1200" dirty="0"/>
        </a:p>
      </dsp:txBody>
      <dsp:txXfrm>
        <a:off x="778129" y="5128477"/>
        <a:ext cx="2406550" cy="1203275"/>
      </dsp:txXfrm>
    </dsp:sp>
    <dsp:sp modelId="{5E4C6F52-B342-4F80-814D-3A25B50D961E}">
      <dsp:nvSpPr>
        <dsp:cNvPr id="0" name=""/>
        <dsp:cNvSpPr/>
      </dsp:nvSpPr>
      <dsp:spPr>
        <a:xfrm>
          <a:off x="3088418" y="3419826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Сверх норм естественной убыли </a:t>
          </a:r>
          <a:endParaRPr lang="ru-RU" sz="1800" kern="1200" dirty="0"/>
        </a:p>
      </dsp:txBody>
      <dsp:txXfrm>
        <a:off x="3088418" y="3419826"/>
        <a:ext cx="2406550" cy="1203275"/>
      </dsp:txXfrm>
    </dsp:sp>
    <dsp:sp modelId="{1E4A52DA-1147-46E7-B25B-C2A1DB169834}">
      <dsp:nvSpPr>
        <dsp:cNvPr id="0" name=""/>
        <dsp:cNvSpPr/>
      </dsp:nvSpPr>
      <dsp:spPr>
        <a:xfrm>
          <a:off x="3690056" y="5128477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Относится на виновных  лиц </a:t>
          </a:r>
          <a:endParaRPr lang="ru-RU" sz="1800" kern="1200" dirty="0"/>
        </a:p>
      </dsp:txBody>
      <dsp:txXfrm>
        <a:off x="3690056" y="5128477"/>
        <a:ext cx="2406550" cy="1203275"/>
      </dsp:txXfrm>
    </dsp:sp>
    <dsp:sp modelId="{4FFB3FB5-5434-40DC-99A0-9D2B3DA1F45E}">
      <dsp:nvSpPr>
        <dsp:cNvPr id="0" name=""/>
        <dsp:cNvSpPr/>
      </dsp:nvSpPr>
      <dsp:spPr>
        <a:xfrm>
          <a:off x="5398707" y="1711175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Излишек </a:t>
          </a:r>
          <a:endParaRPr lang="ru-RU" sz="1800" kern="1200" dirty="0"/>
        </a:p>
      </dsp:txBody>
      <dsp:txXfrm>
        <a:off x="5398707" y="1711175"/>
        <a:ext cx="2406550" cy="1203275"/>
      </dsp:txXfrm>
    </dsp:sp>
    <dsp:sp modelId="{A2FD2B38-2E4F-4A3C-A1DE-0ABFE4563635}">
      <dsp:nvSpPr>
        <dsp:cNvPr id="0" name=""/>
        <dsp:cNvSpPr/>
      </dsp:nvSpPr>
      <dsp:spPr>
        <a:xfrm>
          <a:off x="6000344" y="3419826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Включается  в состав  внереализационных доходов </a:t>
          </a:r>
          <a:endParaRPr lang="ru-RU" sz="1800" kern="1200" dirty="0"/>
        </a:p>
      </dsp:txBody>
      <dsp:txXfrm>
        <a:off x="6000344" y="3419826"/>
        <a:ext cx="2406550" cy="1203275"/>
      </dsp:txXfrm>
    </dsp:sp>
    <dsp:sp modelId="{5FF9898A-2CC4-452A-BAC0-7042CC697C46}">
      <dsp:nvSpPr>
        <dsp:cNvPr id="0" name=""/>
        <dsp:cNvSpPr/>
      </dsp:nvSpPr>
      <dsp:spPr>
        <a:xfrm>
          <a:off x="8310633" y="1711175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Пересортица </a:t>
          </a:r>
          <a:endParaRPr lang="ru-RU" sz="1800" kern="1200" dirty="0"/>
        </a:p>
      </dsp:txBody>
      <dsp:txXfrm>
        <a:off x="8310633" y="1711175"/>
        <a:ext cx="2406550" cy="1203275"/>
      </dsp:txXfrm>
    </dsp:sp>
    <dsp:sp modelId="{FDC30422-EA3C-4619-80AC-C21D67054B2E}">
      <dsp:nvSpPr>
        <dsp:cNvPr id="0" name=""/>
        <dsp:cNvSpPr/>
      </dsp:nvSpPr>
      <dsp:spPr>
        <a:xfrm>
          <a:off x="8912271" y="3419826"/>
          <a:ext cx="2406550" cy="120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Взаимозачет излишков и недостач </a:t>
          </a:r>
          <a:endParaRPr lang="ru-RU" sz="1800" kern="1200" dirty="0"/>
        </a:p>
      </dsp:txBody>
      <dsp:txXfrm>
        <a:off x="8912271" y="3419826"/>
        <a:ext cx="2406550" cy="1203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83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74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954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1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163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4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31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44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5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0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8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6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9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9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5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6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3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alog-nalog.ru/buhgalterskij_uchet/dokumenty_buhgalterskogo_ucheta/unificirovannaya_forma_inv19_blank_i_obrazec/" TargetMode="External"/><Relationship Id="rId2" Type="http://schemas.openxmlformats.org/officeDocument/2006/relationships/hyperlink" Target="https://nalog-nalog.ru/buhgalterskij_uchet/dokumenty_buhgalterskogo_ucheta/unificirovannaya_forma_inv18_blank_i_obrazec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235130"/>
            <a:ext cx="10393680" cy="39711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 Красноярский государственный университет имени профессора В.Ф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Министерство Здравоохранения Российской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ФедерацииФармацевтический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Тема:«Инвентаризация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товарно-материальных ценностей в аптечных организациях»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Фармация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137" y="5120639"/>
            <a:ext cx="11168743" cy="1737361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5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Выпонил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Косынюк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Елизавета Васильевна</a:t>
            </a:r>
          </a:p>
          <a:p>
            <a:pPr algn="l"/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Проверил: </a:t>
            </a:r>
            <a:r>
              <a:rPr lang="ru-RU" sz="5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Шмырина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Инна Александровна</a:t>
            </a:r>
          </a:p>
          <a:p>
            <a:pPr algn="l"/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Красноярск, 2023</a:t>
            </a:r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58835" y="3234652"/>
            <a:ext cx="387433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специальности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33.02.01 Фармация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9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775" y="153847"/>
            <a:ext cx="8911687" cy="917307"/>
          </a:xfrm>
        </p:spPr>
        <p:txBody>
          <a:bodyPr/>
          <a:lstStyle/>
          <a:p>
            <a:pPr algn="ctr"/>
            <a:r>
              <a:rPr lang="ru-RU" dirty="0" smtClean="0"/>
              <a:t>Этапы инвентаризации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91449654"/>
              </p:ext>
            </p:extLst>
          </p:nvPr>
        </p:nvGraphicFramePr>
        <p:xfrm>
          <a:off x="-378824" y="679269"/>
          <a:ext cx="12697098" cy="6309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6003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30123909"/>
              </p:ext>
            </p:extLst>
          </p:nvPr>
        </p:nvGraphicFramePr>
        <p:xfrm>
          <a:off x="0" y="0"/>
          <a:ext cx="1272322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537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" y="0"/>
            <a:ext cx="11943806" cy="6858000"/>
          </a:xfrm>
        </p:spPr>
        <p:txBody>
          <a:bodyPr>
            <a:normAutofit/>
          </a:bodyPr>
          <a:lstStyle/>
          <a:p>
            <a:r>
              <a:rPr lang="ru-RU" sz="2400" b="1" dirty="0"/>
              <a:t>Если при проверке выявлены излишки в данных бухучета от реального наличия имущества, комиссия заводит сличительные ведомости по бланку:</a:t>
            </a:r>
            <a:br>
              <a:rPr lang="ru-RU" sz="2400" b="1" dirty="0"/>
            </a:br>
            <a:r>
              <a:rPr lang="ru-RU" sz="2400" b="1" dirty="0">
                <a:hlinkClick r:id="rId2"/>
              </a:rPr>
              <a:t>ИНВ-18</a:t>
            </a:r>
            <a:r>
              <a:rPr lang="ru-RU" sz="2400" b="1" dirty="0"/>
              <a:t> — для ОС;</a:t>
            </a:r>
            <a:br>
              <a:rPr lang="ru-RU" sz="2400" b="1" dirty="0"/>
            </a:br>
            <a:r>
              <a:rPr lang="ru-RU" sz="2400" b="1" dirty="0">
                <a:hlinkClick r:id="rId3"/>
              </a:rPr>
              <a:t>ИНВ-19</a:t>
            </a:r>
            <a:r>
              <a:rPr lang="ru-RU" sz="2400" b="1" dirty="0"/>
              <a:t> — для ТМЦ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Такие ведомости составляются в двух экземплярах: для бухгалтерии и </a:t>
            </a:r>
            <a:r>
              <a:rPr lang="ru-RU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матответственного</a:t>
            </a: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лица, которое должно письменно пояснить причину расхождений.</a:t>
            </a:r>
            <a:b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            Расхождения могут быть следующих видов:</a:t>
            </a:r>
            <a:b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Излишки — зачисляются на </a:t>
            </a:r>
            <a:r>
              <a:rPr lang="ru-RU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сч</a:t>
            </a: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. 91 в корреспонденции со счетом учета имущества по рыночным ценам (п. 29 Методических указаний по бухучету МПЗ, утверждены приказом Минфина РФ от 28.12.2001 № 119н).</a:t>
            </a:r>
            <a:b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Недостача — может быть в рамках естественной убыли — тогда ее относят на счета затрат. Сверхнормативная убыль списывается за счет виновных лиц. Если таковые отсутствуют или суд отказал во взыскании убытков, то недостача списывается на издержки производства (</a:t>
            </a:r>
            <a:r>
              <a:rPr lang="ru-RU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абз</a:t>
            </a:r>
            <a: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. 5 п. 5.1 Методических указаний по инвентаризации имущества и финансовых обязательств).</a:t>
            </a:r>
            <a:br>
              <a:rPr lang="ru-RU" sz="2400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987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9774186"/>
              </p:ext>
            </p:extLst>
          </p:nvPr>
        </p:nvGraphicFramePr>
        <p:xfrm>
          <a:off x="513806" y="117565"/>
          <a:ext cx="11495314" cy="633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45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9006"/>
            <a:ext cx="11734800" cy="75764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Правила заполнения описных листов при инвентаризации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62149"/>
            <a:ext cx="12192000" cy="5995851"/>
          </a:xfrm>
        </p:spPr>
        <p:txBody>
          <a:bodyPr>
            <a:normAutofit fontScale="85000" lnSpcReduction="10000"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В описных листах инвентаризационной описи указывается наименование материальных ценностей, их отличительные признаки, номера серий, единицы измерения, цены, количества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По каждой странице описи указывается прописью количество записанных порядковых номеров и общее количество материальных ценностей в натуральных показателях, независимо от единицы измерения (шт. + </a:t>
            </a:r>
            <a:r>
              <a:rPr lang="ru-RU" sz="1800" b="1" dirty="0" err="1">
                <a:solidFill>
                  <a:schemeClr val="tx1"/>
                </a:solidFill>
              </a:rPr>
              <a:t>уп</a:t>
            </a:r>
            <a:r>
              <a:rPr lang="ru-RU" sz="1800" b="1" dirty="0">
                <a:solidFill>
                  <a:schemeClr val="tx1"/>
                </a:solidFill>
              </a:rPr>
              <a:t>. + г + мл + л + м).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Инвентаризационные описи могут быть заполнены ручным способом или механизированным, в двух экземплярах, а в случае передачи - в трех (для бухгалтерии и материально-ответственного лица). Исправление ошибок должно производиться во всех экземплярах описи путем зачеркивания неправильных записей и проставления над ними правильных. Исправления должны быть письменно оговорены и заверены подписями всех членов инвентаризационной комиссии и материально-ответственных лиц.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В инвентаризационных описях не допускается оставлять незаполненные строки. В последних листах свободные строки прочеркиваются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В конце инвентаризационной описи указывается число описных листов описи, количество порядковых номеров, количество натуральных показателей. После снятия остатков в натуральных показателях (первый этап инвентаризации) материально-ответственные лица оформляют в инвентаризационной описи подписку №2, подтверждающую проверку комиссией ценностей в их присутствии, об отсутствии к членам инвентаризационной комиссии каких-либо претензий и принятии перечисленных в описи ценностей на ответственное хранение.</a:t>
            </a:r>
          </a:p>
          <a:p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Товары, поступившие во время инвентаризации, принимаются материально-ответственными лицами в присутствии инвентаризационной комиссии и приходуются в отчете после инвентаризации. Эти товары заносятся в отдельную опись под наименованием «Товарно-материальные ценности, поступившие во время инвентаризации». На приходных документах председатель инвентаризационной комиссии ставит визу «После инвентаризации» и подпись.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55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3847"/>
            <a:ext cx="12192000" cy="6704153"/>
          </a:xfrm>
        </p:spPr>
        <p:txBody>
          <a:bodyPr>
            <a:normAutofit fontScale="90000"/>
          </a:bodyPr>
          <a:lstStyle/>
          <a:p>
            <a:pPr algn="ctr">
              <a:lnSpc>
                <a:spcPct val="125000"/>
              </a:lnSpc>
            </a:pPr>
            <a:r>
              <a:rPr lang="ru-RU" dirty="0" smtClean="0"/>
              <a:t>Заключение </a:t>
            </a:r>
            <a:br>
              <a:rPr lang="ru-RU" dirty="0" smtClean="0"/>
            </a:br>
            <a:r>
              <a:rPr lang="ru-RU" sz="2400" dirty="0" smtClean="0"/>
              <a:t>Изучив</a:t>
            </a:r>
            <a:r>
              <a:rPr lang="ru-RU" sz="2400" dirty="0"/>
              <a:t>, нормативную базу необходимых документов и проанализировав стадии инвентаризации можно сделать следующие выводы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Нормативная </a:t>
            </a:r>
            <a:r>
              <a:rPr lang="ru-RU" sz="2400" dirty="0"/>
              <a:t>база проведение инвентаризации регламентируется статьями Федерального закона №402-ФЗ «О бухгалтерском учете», Положением по ведению бухгалтерского учета и бухгалтерской отчетности в РФ, утвержденным приказом Минфина России №34н. Порядок проведения инвентаризации имущества и финансовых обязательств организации и оформления ее результатов определены в Методических указаниях, утвержденных приказом Минфина России №49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/>
              <a:t>Инвентаризация состоит из четырех основных этапов, а каждый из них включает несколько мероприятий: Подготовительный этап — формируем инвентаризационную комиссию, издаем приказ о проведении ревизии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Документальное </a:t>
            </a:r>
            <a:r>
              <a:rPr lang="ru-RU" sz="2400" dirty="0"/>
              <a:t>оформление инвентаризации потребуется при проведении почти всех этапов такой проверки. Документы, которые необходимо будет разработать в ходе проверочных мероприятий, компания может составить самостоятельно.</a:t>
            </a:r>
            <a:br>
              <a:rPr lang="ru-RU" sz="24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80189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4" y="1619793"/>
            <a:ext cx="11034348" cy="5003075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Спасибо за внимание 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05633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091" y="1110343"/>
            <a:ext cx="10942910" cy="705393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 темы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1783" y="1711234"/>
            <a:ext cx="10302829" cy="5055326"/>
          </a:xfrm>
        </p:spPr>
        <p:txBody>
          <a:bodyPr>
            <a:normAutofit/>
          </a:bodyPr>
          <a:lstStyle/>
          <a:p>
            <a:r>
              <a:rPr lang="ru-RU" sz="2800" dirty="0"/>
              <a:t>Актуальность темы настоящей работы обусловлена тем, что бухгалтерский учет и в частности инвентаризация, являются показателем работы любого предприятия. Учетная политика любой аптеки характеризует уровень бухгалтерского учета. Для обеспечения достоверности данных бухгалтерского учета и бухгалтерской отчетности организации обязаны проводить инвентаризацию имущества, в ходе которой проверяются и документально подтверждаются их наличие, состояние и оценка.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1662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7908" y="0"/>
            <a:ext cx="10276703" cy="3226526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Цель работы: </a:t>
            </a:r>
            <a:r>
              <a:rPr lang="ru-RU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Целью курсовой работы является углубленное изучение общей характеристики инвентаризации имущества и обязательств аптечной организации. Систематизация и закрепление знаний по данной теме, развитие навыков самостоятельного исследования и обобщение выводов.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4091" y="3043646"/>
            <a:ext cx="8160520" cy="364453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Задачи: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1. Изучить нормативную базу, регулирующую проведение инвентаризации.</a:t>
            </a:r>
          </a:p>
          <a:p>
            <a:r>
              <a:rPr lang="ru-RU" sz="2400" dirty="0">
                <a:solidFill>
                  <a:schemeClr val="tx1"/>
                </a:solidFill>
              </a:rPr>
              <a:t>2. Проанализировать этапы проведения инвентаризации.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</a:t>
            </a:r>
            <a:r>
              <a:rPr lang="ru-RU" sz="2400" dirty="0">
                <a:solidFill>
                  <a:schemeClr val="tx1"/>
                </a:solidFill>
              </a:rPr>
              <a:t>. Рассмотреть оформление первичных учетных инвентаризационных документов. 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962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269" y="1449976"/>
            <a:ext cx="10998925" cy="5408023"/>
          </a:xfrm>
        </p:spPr>
        <p:txBody>
          <a:bodyPr/>
          <a:lstStyle/>
          <a:p>
            <a:r>
              <a:rPr lang="ru-RU" b="1" dirty="0"/>
              <a:t>Объект исследования</a:t>
            </a:r>
            <a:r>
              <a:rPr lang="ru-RU" dirty="0"/>
              <a:t>: </a:t>
            </a:r>
            <a:r>
              <a:rPr lang="ru-RU" dirty="0" err="1"/>
              <a:t>Товарно</a:t>
            </a:r>
            <a:r>
              <a:rPr lang="ru-RU" dirty="0"/>
              <a:t> –материальные ценности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Предмет исследования</a:t>
            </a:r>
            <a:r>
              <a:rPr lang="ru-RU" dirty="0"/>
              <a:t>: обращение товарно-материальных ценностей в аптечных организациях.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725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274" y="1632856"/>
            <a:ext cx="10616337" cy="470262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 исследования: </a:t>
            </a:r>
            <a:r>
              <a:rPr lang="ru-RU" dirty="0"/>
              <a:t>Теоретический-изучение литературы по проблеме, анализ полученной и информации, обобщение, описание. 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Практическая значимость:</a:t>
            </a:r>
            <a:r>
              <a:rPr lang="ru-RU" dirty="0"/>
              <a:t> Материал данной работы могут быть использованы в практике фармацевта.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00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463" y="1162594"/>
            <a:ext cx="10685417" cy="4885509"/>
          </a:xfrm>
        </p:spPr>
        <p:txBody>
          <a:bodyPr>
            <a:normAutofit/>
          </a:bodyPr>
          <a:lstStyle/>
          <a:p>
            <a:r>
              <a:rPr lang="ru-RU" b="1" dirty="0"/>
              <a:t>Инвентаризация в аптеке </a:t>
            </a:r>
            <a:r>
              <a:rPr lang="ru-RU" dirty="0"/>
              <a:t>– это процедура, которая позволяет изучить соответствие фактических данных учетным и выявить недостачу, пересортицу, излишки в поставке лекарств или несоответствие кассовых расчетов. </a:t>
            </a:r>
          </a:p>
        </p:txBody>
      </p:sp>
    </p:spTree>
    <p:extLst>
      <p:ext uri="{BB962C8B-B14F-4D97-AF65-F5344CB8AC3E}">
        <p14:creationId xmlns:p14="http://schemas.microsoft.com/office/powerpoint/2010/main" val="399081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0"/>
            <a:ext cx="12022183" cy="7080069"/>
          </a:xfrm>
        </p:spPr>
        <p:txBody>
          <a:bodyPr>
            <a:noAutofit/>
          </a:bodyPr>
          <a:lstStyle/>
          <a:p>
            <a:r>
              <a:rPr lang="ru-RU" sz="1800" b="1" dirty="0"/>
              <a:t>НОРМАТИВНЫЕ ДОКУМЕНТЫ, РЕГЛАМЕНТИРУЮЩИЕ ПРОВЕДЕНИЕ ИНВЕНТАРИЗАЦИИ ТОВАРНО-МАТЕРИАЛЬНЫХ ЦЕННОСТЕЙ</a:t>
            </a:r>
            <a:br>
              <a:rPr lang="ru-RU" sz="1800" b="1" dirty="0"/>
            </a:br>
            <a:r>
              <a:rPr lang="ru-RU" sz="1800" dirty="0" smtClean="0"/>
              <a:t>1 </a:t>
            </a:r>
            <a:r>
              <a:rPr lang="ru-RU" sz="1800" dirty="0"/>
              <a:t>Федеральный закон от 06.12.2011 N 402-ФЗ (ред. от 28.06.2013 с изменениями, вступившими в силу 30.06.2013) "О бухгалтерском учете"</a:t>
            </a:r>
            <a:br>
              <a:rPr lang="ru-RU" sz="1800" dirty="0"/>
            </a:br>
            <a:r>
              <a:rPr lang="ru-RU" sz="1800" dirty="0"/>
              <a:t>2. Приказ Министерства финансов Российской Федерации от 29.07.1998 № 34н "Об утверждении Положения по ведению бухгалтерского учета и бухгалтерской отчетности в Российской Федерации" (Зарегистрировано Министерством юстиции Российской Федерации 27 августа 1998 г. Регистрационный N  1598).</a:t>
            </a:r>
            <a:br>
              <a:rPr lang="ru-RU" sz="1800" dirty="0"/>
            </a:br>
            <a:r>
              <a:rPr lang="ru-RU" sz="1800" dirty="0"/>
              <a:t>3. Приказ МФРФ №49 от 1995г. «Методические указания по инвентаризации имущества и финансовых обязательств» (основной документ).</a:t>
            </a:r>
            <a:br>
              <a:rPr lang="ru-RU" sz="1800" dirty="0"/>
            </a:br>
            <a:r>
              <a:rPr lang="ru-RU" sz="1800" dirty="0"/>
              <a:t>4. Постановление </a:t>
            </a:r>
            <a:r>
              <a:rPr lang="ru-RU" sz="1800" dirty="0" err="1"/>
              <a:t>ГосКомСтата</a:t>
            </a:r>
            <a:r>
              <a:rPr lang="ru-RU" sz="1800" dirty="0"/>
              <a:t> России от 18 августа 1998 г. № 88 «Об утверждении унифицированных форм первичной учетной документации по учету кассовых операций, по учету результатов инвентаризации».</a:t>
            </a:r>
            <a:br>
              <a:rPr lang="ru-RU" sz="1800" dirty="0"/>
            </a:br>
            <a:r>
              <a:rPr lang="ru-RU" sz="1800" dirty="0"/>
              <a:t>5. Приказ Министерства финансов Российской Федерации 06 июля 1999 г. N 43н «Об утверждении Положения по бухгалтерскому учету "бухгалтерская отчетность организации" ПБУ 4/99».</a:t>
            </a:r>
            <a:br>
              <a:rPr lang="ru-RU" sz="1800" dirty="0"/>
            </a:br>
            <a:r>
              <a:rPr lang="ru-RU" sz="1800" dirty="0"/>
              <a:t>6. Приказ Министерства финансов Российской Федерации от 28 декабря 2001 г. N 119н «Об утверждении Методических указаний по бухгалтерскому учету материально-производственных запасов» (Зарегистрировано Министерством юстиции Российской Федерации 13 февраля 2002 г. Регистрационный N 3245).</a:t>
            </a:r>
            <a:br>
              <a:rPr lang="ru-RU" sz="1800" dirty="0"/>
            </a:br>
            <a:r>
              <a:rPr lang="ru-RU" sz="1800" dirty="0"/>
              <a:t>7. Приказ Министерства финансов Российской Федерации от 10 февраля 2006 г. N 25н «Об утверждении Инструкции по бюджетному учету» (Зарегистрирован Минюстом России 11 апреля 2006 г. Регистрационный N 7674).</a:t>
            </a:r>
            <a:br>
              <a:rPr lang="ru-RU" sz="1800" dirty="0"/>
            </a:br>
            <a:r>
              <a:rPr lang="ru-RU" sz="1800" dirty="0"/>
              <a:t>8. Налоговый кодекс РФ от 01.01.1999г. (часть I), от 01.01.2001г. (часть II).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7228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00263" cy="6648994"/>
          </a:xfrm>
        </p:spPr>
        <p:txBody>
          <a:bodyPr/>
          <a:lstStyle/>
          <a:p>
            <a:pPr algn="ctr"/>
            <a:r>
              <a:rPr lang="ru-RU" b="1" i="1" dirty="0" smtClean="0"/>
              <a:t>Задачи  инвентаризации </a:t>
            </a:r>
            <a:endParaRPr lang="ru-RU" b="1" i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69717521"/>
              </p:ext>
            </p:extLst>
          </p:nvPr>
        </p:nvGraphicFramePr>
        <p:xfrm>
          <a:off x="470263" y="1423850"/>
          <a:ext cx="11721737" cy="5434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89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529" y="101595"/>
            <a:ext cx="8911687" cy="642987"/>
          </a:xfrm>
        </p:spPr>
        <p:txBody>
          <a:bodyPr/>
          <a:lstStyle/>
          <a:p>
            <a:pPr algn="ctr"/>
            <a:r>
              <a:rPr lang="ru-RU" b="1" i="1" dirty="0" smtClean="0"/>
              <a:t>Виды инвентаризации </a:t>
            </a:r>
            <a:endParaRPr lang="ru-RU" b="1" i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59185311"/>
              </p:ext>
            </p:extLst>
          </p:nvPr>
        </p:nvGraphicFramePr>
        <p:xfrm>
          <a:off x="130629" y="744582"/>
          <a:ext cx="12061371" cy="5995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88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565</TotalTime>
  <Words>904</Words>
  <Application>Microsoft Office PowerPoint</Application>
  <PresentationFormat>Широкоэкранный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Trebuchet MS</vt:lpstr>
      <vt:lpstr>Wingdings 3</vt:lpstr>
      <vt:lpstr>Легкий дым</vt:lpstr>
      <vt:lpstr>Федеральное государственное бюджетное образовательное учреждение высшего образования « Красноярский государственный университет имени профессора В.Ф Войно-Ясенецкого» Министерство Здравоохранения Российской ФедерацииФармацевтический колледж   КУРСОВАЯ РАБОТА Тема:«Инвентаризация товарно-материальных ценностей в аптечных организациях»   по специальности 33.02.01 Фармация       </vt:lpstr>
      <vt:lpstr>Актуальность темы: </vt:lpstr>
      <vt:lpstr> Цель работы:  Целью курсовой работы является углубленное изучение общей характеристики инвентаризации имущества и обязательств аптечной организации. Систематизация и закрепление знаний по данной теме, развитие навыков самостоятельного исследования и обобщение выводов.</vt:lpstr>
      <vt:lpstr>Объект исследования: Товарно –материальные ценности.   Предмет исследования: обращение товарно-материальных ценностей в аптечных организациях.  </vt:lpstr>
      <vt:lpstr>Метод исследования: Теоретический-изучение литературы по проблеме, анализ полученной и информации, обобщение, описание.    Практическая значимость: Материал данной работы могут быть использованы в практике фармацевта.     </vt:lpstr>
      <vt:lpstr>Инвентаризация в аптеке – это процедура, которая позволяет изучить соответствие фактических данных учетным и выявить недостачу, пересортицу, излишки в поставке лекарств или несоответствие кассовых расчетов. </vt:lpstr>
      <vt:lpstr>НОРМАТИВНЫЕ ДОКУМЕНТЫ, РЕГЛАМЕНТИРУЮЩИЕ ПРОВЕДЕНИЕ ИНВЕНТАРИЗАЦИИ ТОВАРНО-МАТЕРИАЛЬНЫХ ЦЕННОСТЕЙ 1 Федеральный закон от 06.12.2011 N 402-ФЗ (ред. от 28.06.2013 с изменениями, вступившими в силу 30.06.2013) "О бухгалтерском учете" 2. Приказ Министерства финансов Российской Федерации от 29.07.1998 № 34н "Об утверждении Положения по ведению бухгалтерского учета и бухгалтерской отчетности в Российской Федерации" (Зарегистрировано Министерством юстиции Российской Федерации 27 августа 1998 г. Регистрационный N  1598). 3. Приказ МФРФ №49 от 1995г. «Методические указания по инвентаризации имущества и финансовых обязательств» (основной документ). 4. Постановление ГосКомСтата России от 18 августа 1998 г. № 88 «Об утверждении унифицированных форм первичной учетной документации по учету кассовых операций, по учету результатов инвентаризации». 5. Приказ Министерства финансов Российской Федерации 06 июля 1999 г. N 43н «Об утверждении Положения по бухгалтерскому учету "бухгалтерская отчетность организации" ПБУ 4/99». 6. Приказ Министерства финансов Российской Федерации от 28 декабря 2001 г. N 119н «Об утверждении Методических указаний по бухгалтерскому учету материально-производственных запасов» (Зарегистрировано Министерством юстиции Российской Федерации 13 февраля 2002 г. Регистрационный N 3245). 7. Приказ Министерства финансов Российской Федерации от 10 февраля 2006 г. N 25н «Об утверждении Инструкции по бюджетному учету» (Зарегистрирован Минюстом России 11 апреля 2006 г. Регистрационный N 7674). 8. Налоговый кодекс РФ от 01.01.1999г. (часть I), от 01.01.2001г. (часть II). </vt:lpstr>
      <vt:lpstr>Задачи  инвентаризации </vt:lpstr>
      <vt:lpstr>Виды инвентаризации </vt:lpstr>
      <vt:lpstr>Этапы инвентаризации</vt:lpstr>
      <vt:lpstr>Презентация PowerPoint</vt:lpstr>
      <vt:lpstr>Если при проверке выявлены излишки в данных бухучета от реального наличия имущества, комиссия заводит сличительные ведомости по бланку: ИНВ-18 — для ОС; ИНВ-19 — для ТМЦ. Такие ведомости составляются в двух экземплярах: для бухгалтерии и матответственного лица, которое должно письменно пояснить причину расхождений.             Расхождения могут быть следующих видов: Излишки — зачисляются на сч. 91 в корреспонденции со счетом учета имущества по рыночным ценам (п. 29 Методических указаний по бухучету МПЗ, утверждены приказом Минфина РФ от 28.12.2001 № 119н). Недостача — может быть в рамках естественной убыли — тогда ее относят на счета затрат. Сверхнормативная убыль списывается за счет виновных лиц. Если таковые отсутствуют или суд отказал во взыскании убытков, то недостача списывается на издержки производства (абз. 5 п. 5.1 Методических указаний по инвентаризации имущества и финансовых обязательств). </vt:lpstr>
      <vt:lpstr>Презентация PowerPoint</vt:lpstr>
      <vt:lpstr>Правила заполнения описных листов при инвентаризации</vt:lpstr>
      <vt:lpstr>Заключение  Изучив, нормативную базу необходимых документов и проанализировав стадии инвентаризации можно сделать следующие выводы: Нормативная база проведение инвентаризации регламентируется статьями Федерального закона №402-ФЗ «О бухгалтерском учете», Положением по ведению бухгалтерского учета и бухгалтерской отчетности в РФ, утвержденным приказом Минфина России №34н. Порядок проведения инвентаризации имущества и финансовых обязательств организации и оформления ее результатов определены в Методических указаниях, утвержденных приказом Минфина России №49. Инвентаризация состоит из четырех основных этапов, а каждый из них включает несколько мероприятий: Подготовительный этап — формируем инвентаризационную комиссию, издаем приказ о проведении ревизии. Документальное оформление инвентаризации потребуется при проведении почти всех этапов такой проверки. Документы, которые необходимо будет разработать в ходе проверочных мероприятий, компания может составить самостоятельно.  </vt:lpstr>
      <vt:lpstr>Спасибо за внимание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 Красноярский государственный университет имени профессора В.Ф Войно-Ясенецкого» Министерство Здравоохранения Российской Федерации</dc:title>
  <dc:creator>User</dc:creator>
  <cp:lastModifiedBy>User</cp:lastModifiedBy>
  <cp:revision>47</cp:revision>
  <dcterms:created xsi:type="dcterms:W3CDTF">2023-02-14T12:18:00Z</dcterms:created>
  <dcterms:modified xsi:type="dcterms:W3CDTF">2023-03-06T12:13:25Z</dcterms:modified>
</cp:coreProperties>
</file>