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655" r:id="rId2"/>
    <p:sldId id="1657" r:id="rId3"/>
    <p:sldId id="1659" r:id="rId4"/>
    <p:sldId id="1661" r:id="rId5"/>
    <p:sldId id="1660" r:id="rId6"/>
    <p:sldId id="280" r:id="rId7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8BB6-7D86-4A3C-832C-DB9E8B4672E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B933-EF02-4DE6-8401-4BAA77CF1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B933-EF02-4DE6-8401-4BAA77CF19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1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B933-EF02-4DE6-8401-4BAA77CF19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7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3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5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8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66EC-75F3-45D8-B4E2-EC240F2590B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BEAF-A233-43B4-AEC1-D48C3594A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mza.r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9C454F-72AE-4BF7-8517-238E4D7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1633073"/>
            <a:ext cx="12192000" cy="52249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1A778F-5B86-4978-AF87-C2B566F9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59" y="2375865"/>
            <a:ext cx="5107460" cy="2155269"/>
          </a:xfrm>
        </p:spPr>
        <p:txBody>
          <a:bodyPr anchor="ctr">
            <a:norm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E446186-AB03-49C1-89BB-6F12F7E5A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20856" b="49743"/>
          <a:stretch/>
        </p:blipFill>
        <p:spPr>
          <a:xfrm>
            <a:off x="89520" y="187937"/>
            <a:ext cx="4648733" cy="1445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EFCCB-1338-9FFE-9CE6-039212A3C6B1}"/>
              </a:ext>
            </a:extLst>
          </p:cNvPr>
          <p:cNvSpPr txBox="1"/>
          <p:nvPr/>
        </p:nvSpPr>
        <p:spPr>
          <a:xfrm>
            <a:off x="2857500" y="2151020"/>
            <a:ext cx="71833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Подготовка к первичной аккредитации по программам СПО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C6DFB1-5FC2-5185-DA14-13B80362FF98}"/>
              </a:ext>
            </a:extLst>
          </p:cNvPr>
          <p:cNvSpPr txBox="1"/>
          <p:nvPr/>
        </p:nvSpPr>
        <p:spPr>
          <a:xfrm>
            <a:off x="401216" y="5469734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 фармацевтического колледжа Г.В. Селютина</a:t>
            </a:r>
          </a:p>
        </p:txBody>
      </p:sp>
    </p:spTree>
    <p:extLst>
      <p:ext uri="{BB962C8B-B14F-4D97-AF65-F5344CB8AC3E}">
        <p14:creationId xmlns:p14="http://schemas.microsoft.com/office/powerpoint/2010/main" val="25180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9C454F-72AE-4BF7-8517-238E4D7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073"/>
            <a:ext cx="12192000" cy="5224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6514" y="192218"/>
            <a:ext cx="950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 по подготовке к первичной аккредитации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E446186-AB03-49C1-89BB-6F12F7E5A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4" t="29185" r="20856" b="49743"/>
          <a:stretch/>
        </p:blipFill>
        <p:spPr>
          <a:xfrm>
            <a:off x="186629" y="166783"/>
            <a:ext cx="1859884" cy="564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600" y="1753259"/>
            <a:ext cx="4691743" cy="372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0152" y="1465143"/>
            <a:ext cx="609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1.Внесены изменения в приказ о составе аккредитационных подкомиссий.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2.Для обновления материальной базы кабинетов для проведения первичной аккредитации закуплено оборудование: новые фантомы для проведения СЛР, микроскопы.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 график проведения первичной аккредитации.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.Проведена регистрация выпускников на сайте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https://fmza.ru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Выпускники ознакомлены с инструкциями по проведению первого  и второго этапа аккредитации.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.Организовано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репетиционное тестирование по всем специальностям.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949" y="365126"/>
            <a:ext cx="9710057" cy="64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062" y="365125"/>
            <a:ext cx="7530737" cy="81924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этапов аккредитации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600" y="3902575"/>
            <a:ext cx="3461384" cy="2472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324" y="1250832"/>
            <a:ext cx="3518261" cy="2374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85" y="3902575"/>
            <a:ext cx="3518262" cy="2429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4" y="135155"/>
            <a:ext cx="2664071" cy="805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35" y="4122918"/>
            <a:ext cx="346138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80 </a:t>
            </a:r>
            <a:r>
              <a:rPr lang="ru-RU" b="1" dirty="0">
                <a:solidFill>
                  <a:srgbClr val="FF0000"/>
                </a:solidFill>
              </a:rPr>
              <a:t>тестовых заданий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содержит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варианта отве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та, среди которых только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правильный.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аккредитуемым варианта тестовых заданий отводится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978" y="1302880"/>
            <a:ext cx="4328381" cy="23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4221" y="2850860"/>
            <a:ext cx="77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0926" y="1567543"/>
          <a:ext cx="11425646" cy="512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314"/>
                <a:gridCol w="1998908"/>
                <a:gridCol w="2079625"/>
                <a:gridCol w="2018659"/>
                <a:gridCol w="2222140"/>
              </a:tblGrid>
              <a:tr h="12874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Специальности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Выпуск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Этапы первичной аккредитации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Кол-во выпускников успешно прошедших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зоне риска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34.02.01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Сестринское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этап-Тестирование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этап-Оценка практических навыков 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9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31.02.03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Лабораторная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9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33.02.01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0926" y="752962"/>
            <a:ext cx="1119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аккредитации выпускников  СПО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2537" cy="8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2175" y="2967335"/>
            <a:ext cx="690766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" y="1051670"/>
            <a:ext cx="11834950" cy="5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143</Words>
  <Application>Microsoft Office PowerPoint</Application>
  <PresentationFormat>Широкоэкранный</PresentationFormat>
  <Paragraphs>50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Тема Office</vt:lpstr>
      <vt:lpstr> </vt:lpstr>
      <vt:lpstr>Презентация PowerPoint</vt:lpstr>
      <vt:lpstr>Презентация PowerPoint</vt:lpstr>
      <vt:lpstr> Задания этапов аккредитации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Казакова Елена Николаевна</dc:creator>
  <cp:lastModifiedBy>Селютина Галина Васильевна</cp:lastModifiedBy>
  <cp:revision>96</cp:revision>
  <cp:lastPrinted>2024-02-06T05:50:09Z</cp:lastPrinted>
  <dcterms:created xsi:type="dcterms:W3CDTF">2021-02-02T05:12:37Z</dcterms:created>
  <dcterms:modified xsi:type="dcterms:W3CDTF">2024-04-26T05:10:04Z</dcterms:modified>
</cp:coreProperties>
</file>