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7"/>
  </p:notesMasterIdLst>
  <p:handoutMasterIdLst>
    <p:handoutMasterId r:id="rId58"/>
  </p:handoutMasterIdLst>
  <p:sldIdLst>
    <p:sldId id="256" r:id="rId4"/>
    <p:sldId id="297" r:id="rId5"/>
    <p:sldId id="295" r:id="rId6"/>
    <p:sldId id="302" r:id="rId7"/>
    <p:sldId id="296" r:id="rId8"/>
    <p:sldId id="298" r:id="rId9"/>
    <p:sldId id="314" r:id="rId10"/>
    <p:sldId id="318" r:id="rId11"/>
    <p:sldId id="299" r:id="rId12"/>
    <p:sldId id="305" r:id="rId13"/>
    <p:sldId id="320" r:id="rId14"/>
    <p:sldId id="316" r:id="rId15"/>
    <p:sldId id="315" r:id="rId16"/>
    <p:sldId id="319" r:id="rId17"/>
    <p:sldId id="321" r:id="rId18"/>
    <p:sldId id="293" r:id="rId19"/>
    <p:sldId id="294" r:id="rId20"/>
    <p:sldId id="280" r:id="rId21"/>
    <p:sldId id="281" r:id="rId22"/>
    <p:sldId id="282" r:id="rId23"/>
    <p:sldId id="28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22" r:id="rId32"/>
    <p:sldId id="257" r:id="rId33"/>
    <p:sldId id="258" r:id="rId34"/>
    <p:sldId id="260" r:id="rId35"/>
    <p:sldId id="262" r:id="rId36"/>
    <p:sldId id="263" r:id="rId37"/>
    <p:sldId id="261" r:id="rId38"/>
    <p:sldId id="264" r:id="rId39"/>
    <p:sldId id="265" r:id="rId40"/>
    <p:sldId id="287" r:id="rId41"/>
    <p:sldId id="278" r:id="rId42"/>
    <p:sldId id="289" r:id="rId43"/>
    <p:sldId id="292" r:id="rId44"/>
    <p:sldId id="313" r:id="rId45"/>
    <p:sldId id="276" r:id="rId46"/>
    <p:sldId id="266" r:id="rId47"/>
    <p:sldId id="267" r:id="rId48"/>
    <p:sldId id="268" r:id="rId49"/>
    <p:sldId id="279" r:id="rId50"/>
    <p:sldId id="269" r:id="rId51"/>
    <p:sldId id="270" r:id="rId52"/>
    <p:sldId id="271" r:id="rId53"/>
    <p:sldId id="272" r:id="rId54"/>
    <p:sldId id="273" r:id="rId55"/>
    <p:sldId id="275" r:id="rId5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FF66"/>
    <a:srgbClr val="CCFF66"/>
    <a:srgbClr val="CC3399"/>
    <a:srgbClr val="FF33CC"/>
    <a:srgbClr val="EC5424"/>
    <a:srgbClr val="CCFFCC"/>
    <a:srgbClr val="FFFF99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99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FF6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139520"/>
        <c:axId val="105099264"/>
        <c:axId val="0"/>
      </c:bar3DChart>
      <c:catAx>
        <c:axId val="9613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099264"/>
        <c:crosses val="autoZero"/>
        <c:auto val="1"/>
        <c:lblAlgn val="ctr"/>
        <c:lblOffset val="100"/>
        <c:noMultiLvlLbl val="0"/>
      </c:catAx>
      <c:valAx>
        <c:axId val="10509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13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Lbls>
            <c:dLbl>
              <c:idx val="0"/>
              <c:layout>
                <c:manualLayout>
                  <c:x val="3.6547663286454764E-2"/>
                  <c:y val="-0.45077036581933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80547460538572E-2"/>
                  <c:y val="-0.462310946941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66672933776699E-2"/>
                  <c:y val="-0.48633356753864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011328"/>
        <c:axId val="49588096"/>
        <c:axId val="0"/>
      </c:bar3DChart>
      <c:catAx>
        <c:axId val="4901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588096"/>
        <c:crosses val="autoZero"/>
        <c:auto val="1"/>
        <c:lblAlgn val="ctr"/>
        <c:lblOffset val="100"/>
        <c:noMultiLvlLbl val="0"/>
      </c:catAx>
      <c:valAx>
        <c:axId val="49588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01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9431436331212785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122312690234823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81232990145237"/>
                  <c:y val="-1.917208474420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4206743950959454"/>
                  <c:y val="-2.18478022279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42.9</c:v>
                </c:pt>
                <c:pt idx="1">
                  <c:v>60</c:v>
                </c:pt>
                <c:pt idx="2">
                  <c:v>64.3</c:v>
                </c:pt>
                <c:pt idx="3">
                  <c:v>75</c:v>
                </c:pt>
                <c:pt idx="4">
                  <c:v>78.900000000000006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098112"/>
        <c:axId val="49136384"/>
        <c:axId val="0"/>
      </c:bar3DChart>
      <c:catAx>
        <c:axId val="4909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136384"/>
        <c:crosses val="autoZero"/>
        <c:auto val="1"/>
        <c:lblAlgn val="ctr"/>
        <c:lblOffset val="100"/>
        <c:noMultiLvlLbl val="0"/>
      </c:catAx>
      <c:valAx>
        <c:axId val="4913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9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6239615666085E-3"/>
          <c:y val="2.349701439904443E-2"/>
          <c:w val="0.98389462728455346"/>
          <c:h val="0.8966131366442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917544406654935E-2"/>
                  <c:y val="-0.47304488371268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47599609601328E-3"/>
                  <c:y val="-0.43411455664094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84418457686301E-2"/>
                  <c:y val="-0.420541793047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51538478998152E-2"/>
                  <c:y val="-0.32617630309446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86.7</c:v>
                </c:pt>
                <c:pt idx="1">
                  <c:v>72.7</c:v>
                </c:pt>
                <c:pt idx="2">
                  <c:v>70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329280"/>
        <c:axId val="49355008"/>
        <c:axId val="0"/>
      </c:bar3DChart>
      <c:catAx>
        <c:axId val="4932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55008"/>
        <c:crosses val="autoZero"/>
        <c:auto val="1"/>
        <c:lblAlgn val="ctr"/>
        <c:lblOffset val="100"/>
        <c:noMultiLvlLbl val="0"/>
      </c:catAx>
      <c:valAx>
        <c:axId val="4935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32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5842233332108672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0867145792295375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3738508191578653"/>
                  <c:y val="-3.8341315601064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445632052995854"/>
                  <c:y val="-7.7256328353776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5892029991041124"/>
                  <c:y val="-1.8020931394993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7327711190682766"/>
                  <c:y val="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4163475478960770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42352595389428527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41993675089518112"/>
                  <c:y val="1.917057525009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4271151568933893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342935628915976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42.9</c:v>
                </c:pt>
                <c:pt idx="1">
                  <c:v>66.7</c:v>
                </c:pt>
                <c:pt idx="2">
                  <c:v>71.400000000000006</c:v>
                </c:pt>
                <c:pt idx="3">
                  <c:v>80</c:v>
                </c:pt>
                <c:pt idx="4">
                  <c:v>82.4</c:v>
                </c:pt>
                <c:pt idx="5">
                  <c:v>82.8</c:v>
                </c:pt>
                <c:pt idx="6">
                  <c:v>83.3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413504"/>
        <c:axId val="49533696"/>
        <c:axId val="0"/>
      </c:bar3DChart>
      <c:catAx>
        <c:axId val="4941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9533696"/>
        <c:crosses val="autoZero"/>
        <c:auto val="1"/>
        <c:lblAlgn val="ctr"/>
        <c:lblOffset val="100"/>
        <c:noMultiLvlLbl val="0"/>
      </c:catAx>
      <c:valAx>
        <c:axId val="49533696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941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338812494872693"/>
          <c:w val="0.84744970102492534"/>
          <c:h val="0.73920845582311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8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9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7.9832583200096108E-3"/>
                  <c:y val="-4.56922571972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2908329713594E-2"/>
                  <c:y val="-6.127833593707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0038353834922E-2"/>
                  <c:y val="-5.490040776482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752548450597489E-3"/>
                  <c:y val="-6.758308009105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84.4</c:v>
                </c:pt>
                <c:pt idx="2">
                  <c:v>79.2</c:v>
                </c:pt>
                <c:pt idx="3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Lbls>
            <c:dLbl>
              <c:idx val="0"/>
              <c:layout>
                <c:manualLayout>
                  <c:x val="1.6138646802768868E-2"/>
                  <c:y val="-6.7459139414964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8646802768868E-2"/>
                  <c:y val="-7.87023293174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028982560557478E-3"/>
                  <c:y val="-6.37114094474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685988373704976E-3"/>
                  <c:y val="-4.872048957747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95.2</c:v>
                </c:pt>
                <c:pt idx="1">
                  <c:v>93.3</c:v>
                </c:pt>
                <c:pt idx="2">
                  <c:v>85.8</c:v>
                </c:pt>
                <c:pt idx="3">
                  <c:v>84.9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gapDepth val="6"/>
        <c:shape val="cylinder"/>
        <c:axId val="50260992"/>
        <c:axId val="51721344"/>
        <c:axId val="0"/>
      </c:bar3DChart>
      <c:catAx>
        <c:axId val="5026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21344"/>
        <c:crosses val="autoZero"/>
        <c:auto val="1"/>
        <c:lblAlgn val="ctr"/>
        <c:lblOffset val="100"/>
        <c:noMultiLvlLbl val="0"/>
      </c:catAx>
      <c:valAx>
        <c:axId val="5172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260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309995098784057E-2"/>
          <c:y val="5.4283851189417609E-3"/>
          <c:w val="0.96526558398950135"/>
          <c:h val="0.964484251968503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1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1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1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invertIfNegative val="0"/>
            <c:bubble3D val="1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1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1"/>
            <c:spPr>
              <a:solidFill>
                <a:srgbClr val="C00000"/>
              </a:solidFill>
            </c:spPr>
          </c:dPt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21</c:v>
                </c:pt>
                <c:pt idx="3">
                  <c:v>60</c:v>
                </c:pt>
                <c:pt idx="4">
                  <c:v>24</c:v>
                </c:pt>
                <c:pt idx="5">
                  <c:v>44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318"/>
        <c:shape val="cylinder"/>
        <c:axId val="49439488"/>
        <c:axId val="49441024"/>
        <c:axId val="0"/>
      </c:bar3DChart>
      <c:catAx>
        <c:axId val="4943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441024"/>
        <c:crosses val="autoZero"/>
        <c:auto val="1"/>
        <c:lblAlgn val="ctr"/>
        <c:lblOffset val="100"/>
        <c:noMultiLvlLbl val="0"/>
      </c:catAx>
      <c:valAx>
        <c:axId val="4944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439488"/>
        <c:crossesAt val="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FF6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999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319680"/>
        <c:axId val="107321216"/>
        <c:axId val="0"/>
      </c:bar3DChart>
      <c:catAx>
        <c:axId val="107319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321216"/>
        <c:crosses val="autoZero"/>
        <c:auto val="1"/>
        <c:lblAlgn val="ctr"/>
        <c:lblOffset val="100"/>
        <c:noMultiLvlLbl val="0"/>
      </c:catAx>
      <c:valAx>
        <c:axId val="10732121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3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89972996197704E-2"/>
          <c:y val="8.3985377286121647E-3"/>
          <c:w val="0.92081378713022821"/>
          <c:h val="0.90761608498526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830</c:v>
                </c:pt>
                <c:pt idx="1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5736721077113E-2"/>
          <c:y val="0.21190166904531976"/>
          <c:w val="0.96407422236103746"/>
          <c:h val="0.6800625251040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8100224"/>
        <c:axId val="108106112"/>
        <c:axId val="0"/>
      </c:bar3DChart>
      <c:catAx>
        <c:axId val="10810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106112"/>
        <c:crosses val="autoZero"/>
        <c:auto val="1"/>
        <c:lblAlgn val="ctr"/>
        <c:lblOffset val="100"/>
        <c:noMultiLvlLbl val="0"/>
      </c:catAx>
      <c:valAx>
        <c:axId val="108106112"/>
        <c:scaling>
          <c:orientation val="minMax"/>
          <c:max val="10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0810022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lt1">
        <a:alpha val="45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5736721077113E-2"/>
          <c:y val="0.23729313940713331"/>
          <c:w val="0.96074649986479488"/>
          <c:h val="0.61057865119481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7545344"/>
        <c:axId val="107546880"/>
        <c:axId val="0"/>
      </c:bar3DChart>
      <c:catAx>
        <c:axId val="10754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7546880"/>
        <c:crosses val="autoZero"/>
        <c:auto val="1"/>
        <c:lblAlgn val="ctr"/>
        <c:lblOffset val="100"/>
        <c:noMultiLvlLbl val="0"/>
      </c:catAx>
      <c:valAx>
        <c:axId val="107546880"/>
        <c:scaling>
          <c:orientation val="minMax"/>
          <c:max val="10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0754534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lt1">
        <a:alpha val="45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1.4643862453126771E-2"/>
                  <c:y val="-0.31555622292538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3993076676848E-2"/>
                  <c:y val="-0.34545280670024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02500712308E-2"/>
                  <c:y val="-0.3587699106432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47762459836695E-2"/>
                  <c:y val="-0.33131864075780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06977442550388E-2"/>
                  <c:y val="-0.35369263369114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</c:v>
                </c:pt>
                <c:pt idx="1">
                  <c:v>68.099999999999994</c:v>
                </c:pt>
                <c:pt idx="2">
                  <c:v>68.099999999999994</c:v>
                </c:pt>
                <c:pt idx="3">
                  <c:v>67.5</c:v>
                </c:pt>
                <c:pt idx="4">
                  <c:v>67.3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gapDepth val="180"/>
        <c:shape val="cylinder"/>
        <c:axId val="49160192"/>
        <c:axId val="49164672"/>
        <c:axId val="0"/>
      </c:bar3DChart>
      <c:catAx>
        <c:axId val="4916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C00000"/>
                </a:solidFill>
              </a:defRPr>
            </a:pPr>
            <a:endParaRPr lang="ru-RU"/>
          </a:p>
        </c:txPr>
        <c:crossAx val="49164672"/>
        <c:crosses val="autoZero"/>
        <c:auto val="1"/>
        <c:lblAlgn val="ctr"/>
        <c:lblOffset val="100"/>
        <c:noMultiLvlLbl val="0"/>
      </c:catAx>
      <c:valAx>
        <c:axId val="4916467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1601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771667882312553E-2"/>
          <c:y val="2.9297628674681817E-2"/>
          <c:w val="0.88120752283562698"/>
          <c:h val="0.970116046537464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>
                  <a:alpha val="74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  <a:alpha val="79000"/>
                </a:schemeClr>
              </a:solidFill>
            </c:spPr>
          </c:dPt>
          <c:dLbls>
            <c:dLbl>
              <c:idx val="0"/>
              <c:layout>
                <c:manualLayout>
                  <c:x val="0.153506606261855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16758631756966"/>
                  <c:y val="-6.1524171732856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0826225069642469"/>
                  <c:y val="-4.716853166185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7560127064071069"/>
                  <c:y val="2.0508057244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625368786184251"/>
                  <c:y val="-2.0508057244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5350660626185567"/>
                  <c:y val="2.0508057244286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821334666518536"/>
                  <c:y val="-2.0508057244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233517263513932"/>
                  <c:y val="2.0508057244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494724865961395"/>
                  <c:y val="-2.0508057244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951978586741390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0576417435099803"/>
                  <c:y val="-4.1016114488570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3168115065404255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31027931052928281"/>
                  <c:y val="-4.1016114488571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3853995646574249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3821334666518536"/>
                  <c:y val="-2.050805724428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25</c:v>
                </c:pt>
                <c:pt idx="1">
                  <c:v>30</c:v>
                </c:pt>
                <c:pt idx="2">
                  <c:v>100</c:v>
                </c:pt>
                <c:pt idx="3">
                  <c:v>68.400000000000006</c:v>
                </c:pt>
                <c:pt idx="4">
                  <c:v>66.7</c:v>
                </c:pt>
                <c:pt idx="5">
                  <c:v>17.399999999999999</c:v>
                </c:pt>
                <c:pt idx="6">
                  <c:v>71.400000000000006</c:v>
                </c:pt>
                <c:pt idx="7">
                  <c:v>68.8</c:v>
                </c:pt>
                <c:pt idx="8">
                  <c:v>61.5</c:v>
                </c:pt>
                <c:pt idx="9">
                  <c:v>72.2</c:v>
                </c:pt>
                <c:pt idx="10">
                  <c:v>30.4</c:v>
                </c:pt>
                <c:pt idx="11">
                  <c:v>60</c:v>
                </c:pt>
                <c:pt idx="12">
                  <c:v>53.3</c:v>
                </c:pt>
                <c:pt idx="13">
                  <c:v>70.599999999999994</c:v>
                </c:pt>
                <c:pt idx="14">
                  <c:v>71.400000000000006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gapDepth val="180"/>
        <c:shape val="cylinder"/>
        <c:axId val="91821184"/>
        <c:axId val="96473088"/>
        <c:axId val="0"/>
      </c:bar3DChart>
      <c:catAx>
        <c:axId val="9182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473088"/>
        <c:crosses val="autoZero"/>
        <c:auto val="1"/>
        <c:lblAlgn val="ctr"/>
        <c:lblOffset val="100"/>
        <c:noMultiLvlLbl val="0"/>
      </c:catAx>
      <c:valAx>
        <c:axId val="9647308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182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7995755131571132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0867145792295375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0867145792295375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302798730496068"/>
                  <c:y val="-5.751172575027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3738508191578648"/>
                  <c:y val="-5.751172575027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7327711190682766"/>
                  <c:y val="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35656046959210264"/>
                  <c:y val="-4.217526555020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47.1</c:v>
                </c:pt>
                <c:pt idx="1">
                  <c:v>53.8</c:v>
                </c:pt>
                <c:pt idx="2">
                  <c:v>54.5</c:v>
                </c:pt>
                <c:pt idx="3">
                  <c:v>55.6</c:v>
                </c:pt>
                <c:pt idx="4">
                  <c:v>56.3</c:v>
                </c:pt>
                <c:pt idx="5">
                  <c:v>62.5</c:v>
                </c:pt>
                <c:pt idx="6">
                  <c:v>65.7</c:v>
                </c:pt>
                <c:pt idx="7">
                  <c:v>66.7</c:v>
                </c:pt>
                <c:pt idx="8">
                  <c:v>70</c:v>
                </c:pt>
                <c:pt idx="9">
                  <c:v>70</c:v>
                </c:pt>
                <c:pt idx="10">
                  <c:v>75</c:v>
                </c:pt>
                <c:pt idx="11">
                  <c:v>76.2</c:v>
                </c:pt>
                <c:pt idx="12">
                  <c:v>81</c:v>
                </c:pt>
                <c:pt idx="13">
                  <c:v>83.3</c:v>
                </c:pt>
                <c:pt idx="14">
                  <c:v>85</c:v>
                </c:pt>
                <c:pt idx="15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974656"/>
        <c:axId val="107984000"/>
        <c:axId val="0"/>
      </c:bar3DChart>
      <c:catAx>
        <c:axId val="10797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984000"/>
        <c:crosses val="autoZero"/>
        <c:auto val="1"/>
        <c:lblAlgn val="ctr"/>
        <c:lblOffset val="100"/>
        <c:noMultiLvlLbl val="0"/>
      </c:catAx>
      <c:valAx>
        <c:axId val="10798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97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9431436331212785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122312690234823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81232990145237"/>
                  <c:y val="-1.917208474420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6431718679100831"/>
                  <c:y val="-9.14762654216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399072868798321"/>
                  <c:y val="-4.868400679542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66.7</c:v>
                </c:pt>
                <c:pt idx="2">
                  <c:v>71.400000000000006</c:v>
                </c:pt>
                <c:pt idx="3">
                  <c:v>83.3</c:v>
                </c:pt>
                <c:pt idx="4">
                  <c:v>84.6</c:v>
                </c:pt>
                <c:pt idx="5">
                  <c:v>84.6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8940160"/>
        <c:axId val="49240320"/>
        <c:axId val="0"/>
      </c:bar3DChart>
      <c:catAx>
        <c:axId val="4894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240320"/>
        <c:crosses val="autoZero"/>
        <c:auto val="1"/>
        <c:lblAlgn val="ctr"/>
        <c:lblOffset val="100"/>
        <c:noMultiLvlLbl val="0"/>
      </c:catAx>
      <c:valAx>
        <c:axId val="4924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4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917590353208646E-2"/>
                  <c:y val="-0.40798387013404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80547460538572E-2"/>
                  <c:y val="-0.462310946941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66672933776699E-2"/>
                  <c:y val="-0.48633356753864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55.6</c:v>
                </c:pt>
                <c:pt idx="1">
                  <c:v>66.7</c:v>
                </c:pt>
                <c:pt idx="2">
                  <c:v>72.7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8962176"/>
        <c:axId val="48968064"/>
        <c:axId val="0"/>
      </c:bar3DChart>
      <c:catAx>
        <c:axId val="4896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68064"/>
        <c:crosses val="autoZero"/>
        <c:auto val="1"/>
        <c:lblAlgn val="ctr"/>
        <c:lblOffset val="100"/>
        <c:noMultiLvlLbl val="0"/>
      </c:catAx>
      <c:valAx>
        <c:axId val="4896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9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50460-06B0-4E4B-A2CA-FFB21B1EDA02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603B44-33D4-4BA6-83D2-8AE81B00D160}">
      <dgm:prSet phldrT="[Текст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Срок трудового договора</a:t>
          </a:r>
          <a:endParaRPr lang="ru-RU" sz="2000" b="1" dirty="0">
            <a:solidFill>
              <a:schemeClr val="bg1"/>
            </a:solidFill>
          </a:endParaRPr>
        </a:p>
      </dgm:t>
    </dgm:pt>
    <dgm:pt modelId="{E3E9199E-5755-4900-A985-337C502FF9AE}" type="parTrans" cxnId="{BFCBD413-2C05-46D1-AD60-A42BFD8F0501}">
      <dgm:prSet/>
      <dgm:spPr/>
      <dgm:t>
        <a:bodyPr/>
        <a:lstStyle/>
        <a:p>
          <a:endParaRPr lang="ru-RU"/>
        </a:p>
      </dgm:t>
    </dgm:pt>
    <dgm:pt modelId="{A3CF2573-1527-4E5C-814C-858D5D3AAEFC}" type="sibTrans" cxnId="{BFCBD413-2C05-46D1-AD60-A42BFD8F0501}">
      <dgm:prSet/>
      <dgm:spPr/>
      <dgm:t>
        <a:bodyPr/>
        <a:lstStyle/>
        <a:p>
          <a:endParaRPr lang="ru-RU"/>
        </a:p>
      </dgm:t>
    </dgm:pt>
    <dgm:pt modelId="{DDE9F919-9B2F-49A8-B49E-2EB24CF81BE7}">
      <dgm:prSet phldrT="[Текст]"/>
      <dgm:spPr>
        <a:solidFill>
          <a:schemeClr val="accent6">
            <a:lumMod val="75000"/>
            <a:alpha val="56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Неопределенный</a:t>
          </a:r>
          <a:endParaRPr lang="ru-RU" b="1" dirty="0">
            <a:solidFill>
              <a:schemeClr val="tx1"/>
            </a:solidFill>
          </a:endParaRPr>
        </a:p>
      </dgm:t>
    </dgm:pt>
    <dgm:pt modelId="{49BBECFA-5E15-452A-A3F3-DAF868E0CD5F}" type="parTrans" cxnId="{76C384FB-6EC1-4558-9DAC-C014F62BCFDE}">
      <dgm:prSet/>
      <dgm:spPr/>
      <dgm:t>
        <a:bodyPr/>
        <a:lstStyle/>
        <a:p>
          <a:endParaRPr lang="ru-RU"/>
        </a:p>
      </dgm:t>
    </dgm:pt>
    <dgm:pt modelId="{02F1C309-AC9E-436F-89BB-955E74D5D1C1}" type="sibTrans" cxnId="{76C384FB-6EC1-4558-9DAC-C014F62BCFDE}">
      <dgm:prSet/>
      <dgm:spPr/>
      <dgm:t>
        <a:bodyPr/>
        <a:lstStyle/>
        <a:p>
          <a:endParaRPr lang="ru-RU"/>
        </a:p>
      </dgm:t>
    </dgm:pt>
    <dgm:pt modelId="{CF7A8C1C-F878-46E7-8CC0-C7322A54811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Избрание по конкурсу 1 раз в 5 лет</a:t>
          </a:r>
          <a:endParaRPr lang="ru-RU" b="1" dirty="0">
            <a:solidFill>
              <a:schemeClr val="bg1"/>
            </a:solidFill>
          </a:endParaRPr>
        </a:p>
      </dgm:t>
    </dgm:pt>
    <dgm:pt modelId="{004434BE-7EAD-4157-AD11-11E93F2632AE}" type="parTrans" cxnId="{E65BF1DE-248E-4D77-9096-95BF03EA9924}">
      <dgm:prSet/>
      <dgm:spPr/>
      <dgm:t>
        <a:bodyPr/>
        <a:lstStyle/>
        <a:p>
          <a:endParaRPr lang="ru-RU"/>
        </a:p>
      </dgm:t>
    </dgm:pt>
    <dgm:pt modelId="{C6E28A77-6D1C-4D8B-94BF-EAA086607801}" type="sibTrans" cxnId="{E65BF1DE-248E-4D77-9096-95BF03EA9924}">
      <dgm:prSet/>
      <dgm:spPr/>
      <dgm:t>
        <a:bodyPr/>
        <a:lstStyle/>
        <a:p>
          <a:endParaRPr lang="ru-RU"/>
        </a:p>
      </dgm:t>
    </dgm:pt>
    <dgm:pt modelId="{5A2419D0-5915-4910-B8F0-BFB0214CF5D5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Аттестация до истечения                         5-летнего срока</a:t>
          </a:r>
          <a:endParaRPr lang="ru-RU" b="1" dirty="0">
            <a:solidFill>
              <a:schemeClr val="bg1"/>
            </a:solidFill>
          </a:endParaRPr>
        </a:p>
      </dgm:t>
    </dgm:pt>
    <dgm:pt modelId="{5EB558C3-357F-4FC4-B00E-7EA9A9DD933D}" type="parTrans" cxnId="{CA65C4D2-12CA-4563-A293-339A7E7F5CEB}">
      <dgm:prSet/>
      <dgm:spPr/>
      <dgm:t>
        <a:bodyPr/>
        <a:lstStyle/>
        <a:p>
          <a:endParaRPr lang="ru-RU"/>
        </a:p>
      </dgm:t>
    </dgm:pt>
    <dgm:pt modelId="{F5349FBE-221B-4CCC-BE03-66060C9A7F92}" type="sibTrans" cxnId="{CA65C4D2-12CA-4563-A293-339A7E7F5CEB}">
      <dgm:prSet/>
      <dgm:spPr/>
      <dgm:t>
        <a:bodyPr/>
        <a:lstStyle/>
        <a:p>
          <a:endParaRPr lang="ru-RU"/>
        </a:p>
      </dgm:t>
    </dgm:pt>
    <dgm:pt modelId="{8059E9D0-F73D-4FA2-80EE-A7D3F8AC89E6}">
      <dgm:prSet phldrT="[Текст]"/>
      <dgm:spPr>
        <a:solidFill>
          <a:schemeClr val="accent6">
            <a:lumMod val="75000"/>
            <a:alpha val="56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Определенный сторонами</a:t>
          </a:r>
          <a:endParaRPr lang="ru-RU" b="1" dirty="0">
            <a:solidFill>
              <a:schemeClr val="tx1"/>
            </a:solidFill>
          </a:endParaRPr>
        </a:p>
      </dgm:t>
    </dgm:pt>
    <dgm:pt modelId="{60BF658C-686B-4E32-B059-08F08A04F74C}" type="parTrans" cxnId="{E06E8EDF-9A95-40B7-B272-F7D2977D008D}">
      <dgm:prSet/>
      <dgm:spPr/>
      <dgm:t>
        <a:bodyPr/>
        <a:lstStyle/>
        <a:p>
          <a:endParaRPr lang="ru-RU"/>
        </a:p>
      </dgm:t>
    </dgm:pt>
    <dgm:pt modelId="{244F682C-564E-4C36-864F-55D166F7F26E}" type="sibTrans" cxnId="{E06E8EDF-9A95-40B7-B272-F7D2977D008D}">
      <dgm:prSet/>
      <dgm:spPr/>
      <dgm:t>
        <a:bodyPr/>
        <a:lstStyle/>
        <a:p>
          <a:endParaRPr lang="ru-RU"/>
        </a:p>
      </dgm:t>
    </dgm:pt>
    <dgm:pt modelId="{3303F1B4-9637-49F9-B1BE-8FF286512016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Аттестация до истечения срока трудового договора</a:t>
          </a:r>
          <a:endParaRPr lang="ru-RU" b="1" dirty="0">
            <a:solidFill>
              <a:schemeClr val="bg1"/>
            </a:solidFill>
          </a:endParaRPr>
        </a:p>
      </dgm:t>
    </dgm:pt>
    <dgm:pt modelId="{D13E6415-08D4-49CB-B540-D6E7D68975CD}" type="parTrans" cxnId="{01C652F7-2FE5-461B-B261-AE8239D1F540}">
      <dgm:prSet/>
      <dgm:spPr/>
      <dgm:t>
        <a:bodyPr/>
        <a:lstStyle/>
        <a:p>
          <a:endParaRPr lang="ru-RU"/>
        </a:p>
      </dgm:t>
    </dgm:pt>
    <dgm:pt modelId="{10D13821-B287-4358-88D2-88256EC1485D}" type="sibTrans" cxnId="{01C652F7-2FE5-461B-B261-AE8239D1F540}">
      <dgm:prSet/>
      <dgm:spPr/>
      <dgm:t>
        <a:bodyPr/>
        <a:lstStyle/>
        <a:p>
          <a:endParaRPr lang="ru-RU"/>
        </a:p>
      </dgm:t>
    </dgm:pt>
    <dgm:pt modelId="{7CA4D8C5-4B39-4D19-9DDC-6391C9A8D98B}" type="pres">
      <dgm:prSet presAssocID="{DF450460-06B0-4E4B-A2CA-FFB21B1EDA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EDDA9F-371C-4187-98D4-A83D9776584A}" type="pres">
      <dgm:prSet presAssocID="{BB603B44-33D4-4BA6-83D2-8AE81B00D160}" presName="hierRoot1" presStyleCnt="0"/>
      <dgm:spPr/>
    </dgm:pt>
    <dgm:pt modelId="{4D4ACE1E-3540-4B27-AA63-60B0B27949E8}" type="pres">
      <dgm:prSet presAssocID="{BB603B44-33D4-4BA6-83D2-8AE81B00D160}" presName="composite" presStyleCnt="0"/>
      <dgm:spPr/>
    </dgm:pt>
    <dgm:pt modelId="{B876A090-AF06-4E37-8B83-0EC68D50D138}" type="pres">
      <dgm:prSet presAssocID="{BB603B44-33D4-4BA6-83D2-8AE81B00D160}" presName="background" presStyleLbl="node0" presStyleIdx="0" presStyleCnt="1"/>
      <dgm:spPr/>
    </dgm:pt>
    <dgm:pt modelId="{FDDD57F7-75F0-4471-BBD4-79985EEC98C4}" type="pres">
      <dgm:prSet presAssocID="{BB603B44-33D4-4BA6-83D2-8AE81B00D16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ED145-92B5-4DBA-BE7D-AD40B87F427A}" type="pres">
      <dgm:prSet presAssocID="{BB603B44-33D4-4BA6-83D2-8AE81B00D160}" presName="hierChild2" presStyleCnt="0"/>
      <dgm:spPr/>
    </dgm:pt>
    <dgm:pt modelId="{2B9B7D47-E185-4DAA-8C15-778F7332DC1A}" type="pres">
      <dgm:prSet presAssocID="{49BBECFA-5E15-452A-A3F3-DAF868E0CD5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A2F112-AC12-418C-84EF-28E34F9C887A}" type="pres">
      <dgm:prSet presAssocID="{DDE9F919-9B2F-49A8-B49E-2EB24CF81BE7}" presName="hierRoot2" presStyleCnt="0"/>
      <dgm:spPr/>
    </dgm:pt>
    <dgm:pt modelId="{53C4DA0F-BEDE-4581-86AE-F8E8C44E59FF}" type="pres">
      <dgm:prSet presAssocID="{DDE9F919-9B2F-49A8-B49E-2EB24CF81BE7}" presName="composite2" presStyleCnt="0"/>
      <dgm:spPr/>
    </dgm:pt>
    <dgm:pt modelId="{6E680E4B-E3A1-4B80-BF3F-C8DF32148425}" type="pres">
      <dgm:prSet presAssocID="{DDE9F919-9B2F-49A8-B49E-2EB24CF81BE7}" presName="background2" presStyleLbl="node2" presStyleIdx="0" presStyleCnt="2"/>
      <dgm:spPr/>
    </dgm:pt>
    <dgm:pt modelId="{A0C35818-BADE-4F57-8AD7-62787194C651}" type="pres">
      <dgm:prSet presAssocID="{DDE9F919-9B2F-49A8-B49E-2EB24CF81B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45D9-C2E8-4538-8158-0329A746488E}" type="pres">
      <dgm:prSet presAssocID="{DDE9F919-9B2F-49A8-B49E-2EB24CF81BE7}" presName="hierChild3" presStyleCnt="0"/>
      <dgm:spPr/>
    </dgm:pt>
    <dgm:pt modelId="{FEE919DE-5E15-4AF3-8404-6BFD5B60F92E}" type="pres">
      <dgm:prSet presAssocID="{004434BE-7EAD-4157-AD11-11E93F2632A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9A808CF-BCD3-4170-A424-D73DF5F2B5D0}" type="pres">
      <dgm:prSet presAssocID="{CF7A8C1C-F878-46E7-8CC0-C7322A54811A}" presName="hierRoot3" presStyleCnt="0"/>
      <dgm:spPr/>
    </dgm:pt>
    <dgm:pt modelId="{C98AEB21-36E1-4A10-8218-A6E20058023A}" type="pres">
      <dgm:prSet presAssocID="{CF7A8C1C-F878-46E7-8CC0-C7322A54811A}" presName="composite3" presStyleCnt="0"/>
      <dgm:spPr/>
    </dgm:pt>
    <dgm:pt modelId="{1FD0763A-DE05-4E34-9828-D966F6165E7E}" type="pres">
      <dgm:prSet presAssocID="{CF7A8C1C-F878-46E7-8CC0-C7322A54811A}" presName="background3" presStyleLbl="node3" presStyleIdx="0" presStyleCnt="3"/>
      <dgm:spPr/>
    </dgm:pt>
    <dgm:pt modelId="{460F51E7-6614-4AE9-A067-A49F7BFF556F}" type="pres">
      <dgm:prSet presAssocID="{CF7A8C1C-F878-46E7-8CC0-C7322A54811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157D3-80D3-4E13-B7AF-23D0F2D9F119}" type="pres">
      <dgm:prSet presAssocID="{CF7A8C1C-F878-46E7-8CC0-C7322A54811A}" presName="hierChild4" presStyleCnt="0"/>
      <dgm:spPr/>
    </dgm:pt>
    <dgm:pt modelId="{099D5D93-7EEF-429A-9447-6674C5F130A6}" type="pres">
      <dgm:prSet presAssocID="{5EB558C3-357F-4FC4-B00E-7EA9A9DD933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5EB9521-4F73-4396-ACB2-275D4084C559}" type="pres">
      <dgm:prSet presAssocID="{5A2419D0-5915-4910-B8F0-BFB0214CF5D5}" presName="hierRoot3" presStyleCnt="0"/>
      <dgm:spPr/>
    </dgm:pt>
    <dgm:pt modelId="{6307F9A2-93D3-486B-B6A6-7F420B65197D}" type="pres">
      <dgm:prSet presAssocID="{5A2419D0-5915-4910-B8F0-BFB0214CF5D5}" presName="composite3" presStyleCnt="0"/>
      <dgm:spPr/>
    </dgm:pt>
    <dgm:pt modelId="{DBD0338D-064B-42CF-882D-ED41C9EC3671}" type="pres">
      <dgm:prSet presAssocID="{5A2419D0-5915-4910-B8F0-BFB0214CF5D5}" presName="background3" presStyleLbl="node3" presStyleIdx="1" presStyleCnt="3"/>
      <dgm:spPr/>
    </dgm:pt>
    <dgm:pt modelId="{486C3533-0EE6-4DAA-B0D1-4E57CD052998}" type="pres">
      <dgm:prSet presAssocID="{5A2419D0-5915-4910-B8F0-BFB0214CF5D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09D12-B30D-4892-91E8-475DCA963E64}" type="pres">
      <dgm:prSet presAssocID="{5A2419D0-5915-4910-B8F0-BFB0214CF5D5}" presName="hierChild4" presStyleCnt="0"/>
      <dgm:spPr/>
    </dgm:pt>
    <dgm:pt modelId="{CF399D52-2548-47BF-B00A-A986168B5AA0}" type="pres">
      <dgm:prSet presAssocID="{60BF658C-686B-4E32-B059-08F08A04F74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A79803-9F52-4BE0-9CC9-D7304694200E}" type="pres">
      <dgm:prSet presAssocID="{8059E9D0-F73D-4FA2-80EE-A7D3F8AC89E6}" presName="hierRoot2" presStyleCnt="0"/>
      <dgm:spPr/>
    </dgm:pt>
    <dgm:pt modelId="{C59F3F9A-F28D-4653-8788-FC826574E817}" type="pres">
      <dgm:prSet presAssocID="{8059E9D0-F73D-4FA2-80EE-A7D3F8AC89E6}" presName="composite2" presStyleCnt="0"/>
      <dgm:spPr/>
    </dgm:pt>
    <dgm:pt modelId="{520C0E5C-6E36-4B3D-94BF-7D32AC644B84}" type="pres">
      <dgm:prSet presAssocID="{8059E9D0-F73D-4FA2-80EE-A7D3F8AC89E6}" presName="background2" presStyleLbl="node2" presStyleIdx="1" presStyleCnt="2"/>
      <dgm:spPr/>
    </dgm:pt>
    <dgm:pt modelId="{B1E3DB32-734D-481B-91E9-8D615D759743}" type="pres">
      <dgm:prSet presAssocID="{8059E9D0-F73D-4FA2-80EE-A7D3F8AC89E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C8198-0627-40FF-A2A1-FD344CDB7314}" type="pres">
      <dgm:prSet presAssocID="{8059E9D0-F73D-4FA2-80EE-A7D3F8AC89E6}" presName="hierChild3" presStyleCnt="0"/>
      <dgm:spPr/>
    </dgm:pt>
    <dgm:pt modelId="{E60991F2-D946-4C14-8C9C-BC1030DD409A}" type="pres">
      <dgm:prSet presAssocID="{D13E6415-08D4-49CB-B540-D6E7D68975C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7183557-ADF8-4BF4-9AD5-862B541294E9}" type="pres">
      <dgm:prSet presAssocID="{3303F1B4-9637-49F9-B1BE-8FF286512016}" presName="hierRoot3" presStyleCnt="0"/>
      <dgm:spPr/>
    </dgm:pt>
    <dgm:pt modelId="{1A003700-15C3-48FB-8AFB-130E4E088200}" type="pres">
      <dgm:prSet presAssocID="{3303F1B4-9637-49F9-B1BE-8FF286512016}" presName="composite3" presStyleCnt="0"/>
      <dgm:spPr/>
    </dgm:pt>
    <dgm:pt modelId="{BC815FFE-6C54-4CEA-9C3A-ACEFF08355E3}" type="pres">
      <dgm:prSet presAssocID="{3303F1B4-9637-49F9-B1BE-8FF286512016}" presName="background3" presStyleLbl="node3" presStyleIdx="2" presStyleCnt="3"/>
      <dgm:spPr/>
      <dgm:t>
        <a:bodyPr/>
        <a:lstStyle/>
        <a:p>
          <a:endParaRPr lang="ru-RU"/>
        </a:p>
      </dgm:t>
    </dgm:pt>
    <dgm:pt modelId="{60D86954-0188-4CB7-994C-935B8DAB217E}" type="pres">
      <dgm:prSet presAssocID="{3303F1B4-9637-49F9-B1BE-8FF28651201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18425-A662-4442-A2B7-904BD0C6659F}" type="pres">
      <dgm:prSet presAssocID="{3303F1B4-9637-49F9-B1BE-8FF286512016}" presName="hierChild4" presStyleCnt="0"/>
      <dgm:spPr/>
    </dgm:pt>
  </dgm:ptLst>
  <dgm:cxnLst>
    <dgm:cxn modelId="{A74EAAED-A4B3-4EB6-AAD1-061E951837AA}" type="presOf" srcId="{3303F1B4-9637-49F9-B1BE-8FF286512016}" destId="{60D86954-0188-4CB7-994C-935B8DAB217E}" srcOrd="0" destOrd="0" presId="urn:microsoft.com/office/officeart/2005/8/layout/hierarchy1"/>
    <dgm:cxn modelId="{4F5EECBC-A570-47BC-84AF-CE2F7A711B1D}" type="presOf" srcId="{DF450460-06B0-4E4B-A2CA-FFB21B1EDA02}" destId="{7CA4D8C5-4B39-4D19-9DDC-6391C9A8D98B}" srcOrd="0" destOrd="0" presId="urn:microsoft.com/office/officeart/2005/8/layout/hierarchy1"/>
    <dgm:cxn modelId="{76C384FB-6EC1-4558-9DAC-C014F62BCFDE}" srcId="{BB603B44-33D4-4BA6-83D2-8AE81B00D160}" destId="{DDE9F919-9B2F-49A8-B49E-2EB24CF81BE7}" srcOrd="0" destOrd="0" parTransId="{49BBECFA-5E15-452A-A3F3-DAF868E0CD5F}" sibTransId="{02F1C309-AC9E-436F-89BB-955E74D5D1C1}"/>
    <dgm:cxn modelId="{BFFC26B3-BDF7-40BB-8CDB-D364630D3A29}" type="presOf" srcId="{DDE9F919-9B2F-49A8-B49E-2EB24CF81BE7}" destId="{A0C35818-BADE-4F57-8AD7-62787194C651}" srcOrd="0" destOrd="0" presId="urn:microsoft.com/office/officeart/2005/8/layout/hierarchy1"/>
    <dgm:cxn modelId="{BFCBD413-2C05-46D1-AD60-A42BFD8F0501}" srcId="{DF450460-06B0-4E4B-A2CA-FFB21B1EDA02}" destId="{BB603B44-33D4-4BA6-83D2-8AE81B00D160}" srcOrd="0" destOrd="0" parTransId="{E3E9199E-5755-4900-A985-337C502FF9AE}" sibTransId="{A3CF2573-1527-4E5C-814C-858D5D3AAEFC}"/>
    <dgm:cxn modelId="{DD5DDAC8-D6D9-45D8-84A6-FCF6CB1D5836}" type="presOf" srcId="{004434BE-7EAD-4157-AD11-11E93F2632AE}" destId="{FEE919DE-5E15-4AF3-8404-6BFD5B60F92E}" srcOrd="0" destOrd="0" presId="urn:microsoft.com/office/officeart/2005/8/layout/hierarchy1"/>
    <dgm:cxn modelId="{01C652F7-2FE5-461B-B261-AE8239D1F540}" srcId="{8059E9D0-F73D-4FA2-80EE-A7D3F8AC89E6}" destId="{3303F1B4-9637-49F9-B1BE-8FF286512016}" srcOrd="0" destOrd="0" parTransId="{D13E6415-08D4-49CB-B540-D6E7D68975CD}" sibTransId="{10D13821-B287-4358-88D2-88256EC1485D}"/>
    <dgm:cxn modelId="{9FD98961-28B7-4885-9CA1-CF3A65634379}" type="presOf" srcId="{49BBECFA-5E15-452A-A3F3-DAF868E0CD5F}" destId="{2B9B7D47-E185-4DAA-8C15-778F7332DC1A}" srcOrd="0" destOrd="0" presId="urn:microsoft.com/office/officeart/2005/8/layout/hierarchy1"/>
    <dgm:cxn modelId="{E03D2CE3-0345-45A8-A5C1-00410823A79A}" type="presOf" srcId="{5EB558C3-357F-4FC4-B00E-7EA9A9DD933D}" destId="{099D5D93-7EEF-429A-9447-6674C5F130A6}" srcOrd="0" destOrd="0" presId="urn:microsoft.com/office/officeart/2005/8/layout/hierarchy1"/>
    <dgm:cxn modelId="{74E61209-E4B1-46DB-9541-7C4909660351}" type="presOf" srcId="{5A2419D0-5915-4910-B8F0-BFB0214CF5D5}" destId="{486C3533-0EE6-4DAA-B0D1-4E57CD052998}" srcOrd="0" destOrd="0" presId="urn:microsoft.com/office/officeart/2005/8/layout/hierarchy1"/>
    <dgm:cxn modelId="{3A25649E-DF10-42CA-ADA4-694CE71B3861}" type="presOf" srcId="{60BF658C-686B-4E32-B059-08F08A04F74C}" destId="{CF399D52-2548-47BF-B00A-A986168B5AA0}" srcOrd="0" destOrd="0" presId="urn:microsoft.com/office/officeart/2005/8/layout/hierarchy1"/>
    <dgm:cxn modelId="{B4A57776-CEA5-4588-B891-FFE632FF9AA9}" type="presOf" srcId="{8059E9D0-F73D-4FA2-80EE-A7D3F8AC89E6}" destId="{B1E3DB32-734D-481B-91E9-8D615D759743}" srcOrd="0" destOrd="0" presId="urn:microsoft.com/office/officeart/2005/8/layout/hierarchy1"/>
    <dgm:cxn modelId="{E06E8EDF-9A95-40B7-B272-F7D2977D008D}" srcId="{BB603B44-33D4-4BA6-83D2-8AE81B00D160}" destId="{8059E9D0-F73D-4FA2-80EE-A7D3F8AC89E6}" srcOrd="1" destOrd="0" parTransId="{60BF658C-686B-4E32-B059-08F08A04F74C}" sibTransId="{244F682C-564E-4C36-864F-55D166F7F26E}"/>
    <dgm:cxn modelId="{3E88468D-D245-47BC-A1AD-2D820CB09317}" type="presOf" srcId="{BB603B44-33D4-4BA6-83D2-8AE81B00D160}" destId="{FDDD57F7-75F0-4471-BBD4-79985EEC98C4}" srcOrd="0" destOrd="0" presId="urn:microsoft.com/office/officeart/2005/8/layout/hierarchy1"/>
    <dgm:cxn modelId="{E65BF1DE-248E-4D77-9096-95BF03EA9924}" srcId="{DDE9F919-9B2F-49A8-B49E-2EB24CF81BE7}" destId="{CF7A8C1C-F878-46E7-8CC0-C7322A54811A}" srcOrd="0" destOrd="0" parTransId="{004434BE-7EAD-4157-AD11-11E93F2632AE}" sibTransId="{C6E28A77-6D1C-4D8B-94BF-EAA086607801}"/>
    <dgm:cxn modelId="{261BB285-81B4-4100-A95F-1B7FC93FD77A}" type="presOf" srcId="{CF7A8C1C-F878-46E7-8CC0-C7322A54811A}" destId="{460F51E7-6614-4AE9-A067-A49F7BFF556F}" srcOrd="0" destOrd="0" presId="urn:microsoft.com/office/officeart/2005/8/layout/hierarchy1"/>
    <dgm:cxn modelId="{3444AB46-507E-4A67-9CEE-711D94A49039}" type="presOf" srcId="{D13E6415-08D4-49CB-B540-D6E7D68975CD}" destId="{E60991F2-D946-4C14-8C9C-BC1030DD409A}" srcOrd="0" destOrd="0" presId="urn:microsoft.com/office/officeart/2005/8/layout/hierarchy1"/>
    <dgm:cxn modelId="{CA65C4D2-12CA-4563-A293-339A7E7F5CEB}" srcId="{DDE9F919-9B2F-49A8-B49E-2EB24CF81BE7}" destId="{5A2419D0-5915-4910-B8F0-BFB0214CF5D5}" srcOrd="1" destOrd="0" parTransId="{5EB558C3-357F-4FC4-B00E-7EA9A9DD933D}" sibTransId="{F5349FBE-221B-4CCC-BE03-66060C9A7F92}"/>
    <dgm:cxn modelId="{798264A9-9718-46C5-B99F-A0AD8CC42DCD}" type="presParOf" srcId="{7CA4D8C5-4B39-4D19-9DDC-6391C9A8D98B}" destId="{D2EDDA9F-371C-4187-98D4-A83D9776584A}" srcOrd="0" destOrd="0" presId="urn:microsoft.com/office/officeart/2005/8/layout/hierarchy1"/>
    <dgm:cxn modelId="{8A0A2C76-16A0-45FB-A4F2-3CE4FA1C2E1F}" type="presParOf" srcId="{D2EDDA9F-371C-4187-98D4-A83D9776584A}" destId="{4D4ACE1E-3540-4B27-AA63-60B0B27949E8}" srcOrd="0" destOrd="0" presId="urn:microsoft.com/office/officeart/2005/8/layout/hierarchy1"/>
    <dgm:cxn modelId="{6044E34E-6EB2-4C31-8BA0-F0642979DC2A}" type="presParOf" srcId="{4D4ACE1E-3540-4B27-AA63-60B0B27949E8}" destId="{B876A090-AF06-4E37-8B83-0EC68D50D138}" srcOrd="0" destOrd="0" presId="urn:microsoft.com/office/officeart/2005/8/layout/hierarchy1"/>
    <dgm:cxn modelId="{0669F198-587C-4335-88AB-81D73C517B14}" type="presParOf" srcId="{4D4ACE1E-3540-4B27-AA63-60B0B27949E8}" destId="{FDDD57F7-75F0-4471-BBD4-79985EEC98C4}" srcOrd="1" destOrd="0" presId="urn:microsoft.com/office/officeart/2005/8/layout/hierarchy1"/>
    <dgm:cxn modelId="{1F4758A8-19FC-45E1-B629-4B4E454A1814}" type="presParOf" srcId="{D2EDDA9F-371C-4187-98D4-A83D9776584A}" destId="{3F2ED145-92B5-4DBA-BE7D-AD40B87F427A}" srcOrd="1" destOrd="0" presId="urn:microsoft.com/office/officeart/2005/8/layout/hierarchy1"/>
    <dgm:cxn modelId="{61417875-0737-4893-A00E-6E50737D49BF}" type="presParOf" srcId="{3F2ED145-92B5-4DBA-BE7D-AD40B87F427A}" destId="{2B9B7D47-E185-4DAA-8C15-778F7332DC1A}" srcOrd="0" destOrd="0" presId="urn:microsoft.com/office/officeart/2005/8/layout/hierarchy1"/>
    <dgm:cxn modelId="{236C5544-3BB4-4CD7-8FBF-5D641156B6F8}" type="presParOf" srcId="{3F2ED145-92B5-4DBA-BE7D-AD40B87F427A}" destId="{57A2F112-AC12-418C-84EF-28E34F9C887A}" srcOrd="1" destOrd="0" presId="urn:microsoft.com/office/officeart/2005/8/layout/hierarchy1"/>
    <dgm:cxn modelId="{7AE61627-4D4C-4823-BBCF-5E45ED7EC1F8}" type="presParOf" srcId="{57A2F112-AC12-418C-84EF-28E34F9C887A}" destId="{53C4DA0F-BEDE-4581-86AE-F8E8C44E59FF}" srcOrd="0" destOrd="0" presId="urn:microsoft.com/office/officeart/2005/8/layout/hierarchy1"/>
    <dgm:cxn modelId="{00975FA9-52AA-4A4C-9BAE-7ED72A989A83}" type="presParOf" srcId="{53C4DA0F-BEDE-4581-86AE-F8E8C44E59FF}" destId="{6E680E4B-E3A1-4B80-BF3F-C8DF32148425}" srcOrd="0" destOrd="0" presId="urn:microsoft.com/office/officeart/2005/8/layout/hierarchy1"/>
    <dgm:cxn modelId="{C1B09952-6790-4A7B-96F5-6F128215DCF8}" type="presParOf" srcId="{53C4DA0F-BEDE-4581-86AE-F8E8C44E59FF}" destId="{A0C35818-BADE-4F57-8AD7-62787194C651}" srcOrd="1" destOrd="0" presId="urn:microsoft.com/office/officeart/2005/8/layout/hierarchy1"/>
    <dgm:cxn modelId="{598EC895-85ED-40C8-842E-1E7C67C8D4F8}" type="presParOf" srcId="{57A2F112-AC12-418C-84EF-28E34F9C887A}" destId="{CEAD45D9-C2E8-4538-8158-0329A746488E}" srcOrd="1" destOrd="0" presId="urn:microsoft.com/office/officeart/2005/8/layout/hierarchy1"/>
    <dgm:cxn modelId="{28C3A39C-A8BD-4613-9165-58A81F527269}" type="presParOf" srcId="{CEAD45D9-C2E8-4538-8158-0329A746488E}" destId="{FEE919DE-5E15-4AF3-8404-6BFD5B60F92E}" srcOrd="0" destOrd="0" presId="urn:microsoft.com/office/officeart/2005/8/layout/hierarchy1"/>
    <dgm:cxn modelId="{35E102D3-A371-4039-9712-DF2EE5B6D0A0}" type="presParOf" srcId="{CEAD45D9-C2E8-4538-8158-0329A746488E}" destId="{49A808CF-BCD3-4170-A424-D73DF5F2B5D0}" srcOrd="1" destOrd="0" presId="urn:microsoft.com/office/officeart/2005/8/layout/hierarchy1"/>
    <dgm:cxn modelId="{0978CB1A-1509-4799-8C5B-D5395308C316}" type="presParOf" srcId="{49A808CF-BCD3-4170-A424-D73DF5F2B5D0}" destId="{C98AEB21-36E1-4A10-8218-A6E20058023A}" srcOrd="0" destOrd="0" presId="urn:microsoft.com/office/officeart/2005/8/layout/hierarchy1"/>
    <dgm:cxn modelId="{73E98CBE-6F40-4D76-A450-A05D27948A66}" type="presParOf" srcId="{C98AEB21-36E1-4A10-8218-A6E20058023A}" destId="{1FD0763A-DE05-4E34-9828-D966F6165E7E}" srcOrd="0" destOrd="0" presId="urn:microsoft.com/office/officeart/2005/8/layout/hierarchy1"/>
    <dgm:cxn modelId="{8F05454E-FBB9-4FF7-990B-EC1DD072B029}" type="presParOf" srcId="{C98AEB21-36E1-4A10-8218-A6E20058023A}" destId="{460F51E7-6614-4AE9-A067-A49F7BFF556F}" srcOrd="1" destOrd="0" presId="urn:microsoft.com/office/officeart/2005/8/layout/hierarchy1"/>
    <dgm:cxn modelId="{5497A204-FD52-4168-A9D0-C98BF0200429}" type="presParOf" srcId="{49A808CF-BCD3-4170-A424-D73DF5F2B5D0}" destId="{749157D3-80D3-4E13-B7AF-23D0F2D9F119}" srcOrd="1" destOrd="0" presId="urn:microsoft.com/office/officeart/2005/8/layout/hierarchy1"/>
    <dgm:cxn modelId="{0521F544-F370-41BC-835F-954B90DACEB2}" type="presParOf" srcId="{CEAD45D9-C2E8-4538-8158-0329A746488E}" destId="{099D5D93-7EEF-429A-9447-6674C5F130A6}" srcOrd="2" destOrd="0" presId="urn:microsoft.com/office/officeart/2005/8/layout/hierarchy1"/>
    <dgm:cxn modelId="{E6873F9D-9C98-45FC-8752-2A0853636ED9}" type="presParOf" srcId="{CEAD45D9-C2E8-4538-8158-0329A746488E}" destId="{F5EB9521-4F73-4396-ACB2-275D4084C559}" srcOrd="3" destOrd="0" presId="urn:microsoft.com/office/officeart/2005/8/layout/hierarchy1"/>
    <dgm:cxn modelId="{974CB9DF-61A6-469C-98BF-8BE8251D166E}" type="presParOf" srcId="{F5EB9521-4F73-4396-ACB2-275D4084C559}" destId="{6307F9A2-93D3-486B-B6A6-7F420B65197D}" srcOrd="0" destOrd="0" presId="urn:microsoft.com/office/officeart/2005/8/layout/hierarchy1"/>
    <dgm:cxn modelId="{B8B2F3F2-02B4-4330-8A1A-870980EEF0E0}" type="presParOf" srcId="{6307F9A2-93D3-486B-B6A6-7F420B65197D}" destId="{DBD0338D-064B-42CF-882D-ED41C9EC3671}" srcOrd="0" destOrd="0" presId="urn:microsoft.com/office/officeart/2005/8/layout/hierarchy1"/>
    <dgm:cxn modelId="{86B783B5-20C1-4654-AB7E-D007304834B8}" type="presParOf" srcId="{6307F9A2-93D3-486B-B6A6-7F420B65197D}" destId="{486C3533-0EE6-4DAA-B0D1-4E57CD052998}" srcOrd="1" destOrd="0" presId="urn:microsoft.com/office/officeart/2005/8/layout/hierarchy1"/>
    <dgm:cxn modelId="{2D35CB0D-A2B1-4BBA-B2B4-1477A73FD3B8}" type="presParOf" srcId="{F5EB9521-4F73-4396-ACB2-275D4084C559}" destId="{17209D12-B30D-4892-91E8-475DCA963E64}" srcOrd="1" destOrd="0" presId="urn:microsoft.com/office/officeart/2005/8/layout/hierarchy1"/>
    <dgm:cxn modelId="{B9AEA537-3F0C-4C9F-9D12-01967437D091}" type="presParOf" srcId="{3F2ED145-92B5-4DBA-BE7D-AD40B87F427A}" destId="{CF399D52-2548-47BF-B00A-A986168B5AA0}" srcOrd="2" destOrd="0" presId="urn:microsoft.com/office/officeart/2005/8/layout/hierarchy1"/>
    <dgm:cxn modelId="{1C07E8A7-E5AC-4F06-8F05-0FACACB61662}" type="presParOf" srcId="{3F2ED145-92B5-4DBA-BE7D-AD40B87F427A}" destId="{66A79803-9F52-4BE0-9CC9-D7304694200E}" srcOrd="3" destOrd="0" presId="urn:microsoft.com/office/officeart/2005/8/layout/hierarchy1"/>
    <dgm:cxn modelId="{EEF4ED5B-375D-4D08-AC72-95CB9C488A2F}" type="presParOf" srcId="{66A79803-9F52-4BE0-9CC9-D7304694200E}" destId="{C59F3F9A-F28D-4653-8788-FC826574E817}" srcOrd="0" destOrd="0" presId="urn:microsoft.com/office/officeart/2005/8/layout/hierarchy1"/>
    <dgm:cxn modelId="{96EBEF1C-3529-4FD2-8040-0276E16754E3}" type="presParOf" srcId="{C59F3F9A-F28D-4653-8788-FC826574E817}" destId="{520C0E5C-6E36-4B3D-94BF-7D32AC644B84}" srcOrd="0" destOrd="0" presId="urn:microsoft.com/office/officeart/2005/8/layout/hierarchy1"/>
    <dgm:cxn modelId="{6124AD9F-D9CE-47E1-9B91-5ADC37D516F8}" type="presParOf" srcId="{C59F3F9A-F28D-4653-8788-FC826574E817}" destId="{B1E3DB32-734D-481B-91E9-8D615D759743}" srcOrd="1" destOrd="0" presId="urn:microsoft.com/office/officeart/2005/8/layout/hierarchy1"/>
    <dgm:cxn modelId="{FE085BB0-DF29-44D3-A145-7D6C6447C412}" type="presParOf" srcId="{66A79803-9F52-4BE0-9CC9-D7304694200E}" destId="{175C8198-0627-40FF-A2A1-FD344CDB7314}" srcOrd="1" destOrd="0" presId="urn:microsoft.com/office/officeart/2005/8/layout/hierarchy1"/>
    <dgm:cxn modelId="{DA5DC16B-4E29-4D87-B1A4-CDEE17670CC2}" type="presParOf" srcId="{175C8198-0627-40FF-A2A1-FD344CDB7314}" destId="{E60991F2-D946-4C14-8C9C-BC1030DD409A}" srcOrd="0" destOrd="0" presId="urn:microsoft.com/office/officeart/2005/8/layout/hierarchy1"/>
    <dgm:cxn modelId="{8583B513-E04E-4643-A1B6-473FC0067B6D}" type="presParOf" srcId="{175C8198-0627-40FF-A2A1-FD344CDB7314}" destId="{F7183557-ADF8-4BF4-9AD5-862B541294E9}" srcOrd="1" destOrd="0" presId="urn:microsoft.com/office/officeart/2005/8/layout/hierarchy1"/>
    <dgm:cxn modelId="{F6DA6E36-0ABF-4745-B838-53F8D15B0E51}" type="presParOf" srcId="{F7183557-ADF8-4BF4-9AD5-862B541294E9}" destId="{1A003700-15C3-48FB-8AFB-130E4E088200}" srcOrd="0" destOrd="0" presId="urn:microsoft.com/office/officeart/2005/8/layout/hierarchy1"/>
    <dgm:cxn modelId="{0981EB26-F4BC-44DF-9D2E-C5CADF4C6A6C}" type="presParOf" srcId="{1A003700-15C3-48FB-8AFB-130E4E088200}" destId="{BC815FFE-6C54-4CEA-9C3A-ACEFF08355E3}" srcOrd="0" destOrd="0" presId="urn:microsoft.com/office/officeart/2005/8/layout/hierarchy1"/>
    <dgm:cxn modelId="{96895DA4-FF0A-4EE8-B113-6A1518AF2C74}" type="presParOf" srcId="{1A003700-15C3-48FB-8AFB-130E4E088200}" destId="{60D86954-0188-4CB7-994C-935B8DAB217E}" srcOrd="1" destOrd="0" presId="urn:microsoft.com/office/officeart/2005/8/layout/hierarchy1"/>
    <dgm:cxn modelId="{238CC24D-FE52-4513-8296-0DCEE8B4A547}" type="presParOf" srcId="{F7183557-ADF8-4BF4-9AD5-862B541294E9}" destId="{0CE18425-A662-4442-A2B7-904BD0C665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B5688-BAAC-4163-BA2C-CBFF35F021B6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9023C2B-5BEC-43B3-8197-9785D29965FA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2400" dirty="0"/>
        </a:p>
      </dgm:t>
    </dgm:pt>
    <dgm:pt modelId="{FC251260-D8AA-4734-BEA4-AD130C1F81CB}" type="parTrans" cxnId="{A769EA8E-8680-45FE-A86B-9248060C9A28}">
      <dgm:prSet/>
      <dgm:spPr/>
      <dgm:t>
        <a:bodyPr/>
        <a:lstStyle/>
        <a:p>
          <a:endParaRPr lang="ru-RU" sz="2400"/>
        </a:p>
      </dgm:t>
    </dgm:pt>
    <dgm:pt modelId="{B78F01C3-101E-4A89-A2A3-C0A253CD6331}" type="sibTrans" cxnId="{A769EA8E-8680-45FE-A86B-9248060C9A28}">
      <dgm:prSet/>
      <dgm:spPr/>
      <dgm:t>
        <a:bodyPr/>
        <a:lstStyle/>
        <a:p>
          <a:endParaRPr lang="ru-RU" sz="2400"/>
        </a:p>
      </dgm:t>
    </dgm:pt>
    <dgm:pt modelId="{BD8BF439-806A-4B0C-B755-BD5573A34BF1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/>
            <a:t>Из главы 52 ТК РФ исключены положения о научных работниках</a:t>
          </a:r>
          <a:endParaRPr lang="ru-RU" sz="2400" dirty="0"/>
        </a:p>
      </dgm:t>
    </dgm:pt>
    <dgm:pt modelId="{6B794DE9-7856-47ED-AA68-3CA5AF6ECD4E}" type="parTrans" cxnId="{37331DE0-7CF9-48E9-B6BB-5954E3D9E344}">
      <dgm:prSet/>
      <dgm:spPr/>
      <dgm:t>
        <a:bodyPr/>
        <a:lstStyle/>
        <a:p>
          <a:endParaRPr lang="ru-RU" sz="2400"/>
        </a:p>
      </dgm:t>
    </dgm:pt>
    <dgm:pt modelId="{B35586B6-787A-4CC0-9F70-96103547A08A}" type="sibTrans" cxnId="{37331DE0-7CF9-48E9-B6BB-5954E3D9E344}">
      <dgm:prSet/>
      <dgm:spPr/>
      <dgm:t>
        <a:bodyPr/>
        <a:lstStyle/>
        <a:p>
          <a:endParaRPr lang="ru-RU" sz="2400"/>
        </a:p>
      </dgm:t>
    </dgm:pt>
    <dgm:pt modelId="{B1CC6861-D72A-4193-BCA5-7545B5AA4A2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2400" dirty="0"/>
        </a:p>
      </dgm:t>
    </dgm:pt>
    <dgm:pt modelId="{49375248-E0C5-47CD-91CA-C7CC65E90731}" type="sibTrans" cxnId="{4C87F981-C62A-4090-AFDA-9FE8AD85CABD}">
      <dgm:prSet/>
      <dgm:spPr/>
      <dgm:t>
        <a:bodyPr/>
        <a:lstStyle/>
        <a:p>
          <a:endParaRPr lang="ru-RU" sz="2400"/>
        </a:p>
      </dgm:t>
    </dgm:pt>
    <dgm:pt modelId="{DABFDA22-09C7-40A7-95C7-B8163BAB2C14}" type="parTrans" cxnId="{4C87F981-C62A-4090-AFDA-9FE8AD85CABD}">
      <dgm:prSet/>
      <dgm:spPr/>
      <dgm:t>
        <a:bodyPr/>
        <a:lstStyle/>
        <a:p>
          <a:endParaRPr lang="ru-RU" sz="2400"/>
        </a:p>
      </dgm:t>
    </dgm:pt>
    <dgm:pt modelId="{9C8B686A-B60E-4281-BB62-6E00DD5854C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/>
            <a:t>Минобрнауки России утверждено Положение о порядке замещения должностей педагогических работников, относящихся к ППС (приказ от 23.07.2015 г. № 749)</a:t>
          </a:r>
          <a:endParaRPr lang="ru-RU" sz="2400" dirty="0"/>
        </a:p>
      </dgm:t>
    </dgm:pt>
    <dgm:pt modelId="{0F232D23-CEE6-44DA-90AB-72383337A2B9}" type="parTrans" cxnId="{2C38B64C-1BC2-4887-BFCF-4C0842689F0B}">
      <dgm:prSet/>
      <dgm:spPr/>
      <dgm:t>
        <a:bodyPr/>
        <a:lstStyle/>
        <a:p>
          <a:endParaRPr lang="ru-RU" sz="2400"/>
        </a:p>
      </dgm:t>
    </dgm:pt>
    <dgm:pt modelId="{8D69BC76-6A61-4FE9-A3BC-9610E97DDFF7}" type="sibTrans" cxnId="{2C38B64C-1BC2-4887-BFCF-4C0842689F0B}">
      <dgm:prSet/>
      <dgm:spPr/>
      <dgm:t>
        <a:bodyPr/>
        <a:lstStyle/>
        <a:p>
          <a:endParaRPr lang="ru-RU" sz="2400"/>
        </a:p>
      </dgm:t>
    </dgm:pt>
    <dgm:pt modelId="{77BAD385-45BF-4089-BD23-A7C4B6DBF450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2400" dirty="0" smtClean="0"/>
        </a:p>
      </dgm:t>
    </dgm:pt>
    <dgm:pt modelId="{0B6A2156-990C-4A6C-8F0D-30B004626F53}" type="sibTrans" cxnId="{B45A0786-6FCE-44AB-9B18-1B9C6FA57BEA}">
      <dgm:prSet/>
      <dgm:spPr/>
      <dgm:t>
        <a:bodyPr/>
        <a:lstStyle/>
        <a:p>
          <a:endParaRPr lang="ru-RU" sz="2400"/>
        </a:p>
      </dgm:t>
    </dgm:pt>
    <dgm:pt modelId="{AB4D38DF-8B7B-49E5-B862-A18899EB7CDA}" type="parTrans" cxnId="{B45A0786-6FCE-44AB-9B18-1B9C6FA57BEA}">
      <dgm:prSet/>
      <dgm:spPr/>
      <dgm:t>
        <a:bodyPr/>
        <a:lstStyle/>
        <a:p>
          <a:endParaRPr lang="ru-RU" sz="2400"/>
        </a:p>
      </dgm:t>
    </dgm:pt>
    <dgm:pt modelId="{9B18EEC5-9317-4073-9BDB-98F2B8AF162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/>
            <a:t>Минобрнауки России утверждено Положение о порядке проведения аттестации работников, занимающих должности педагогических работников, относящихся к ППС (приказ от 30.03.2015 г. №</a:t>
          </a:r>
          <a:r>
            <a:rPr lang="en-US" sz="2400" dirty="0" smtClean="0"/>
            <a:t> 293</a:t>
          </a:r>
          <a:r>
            <a:rPr lang="ru-RU" sz="2400" dirty="0" smtClean="0"/>
            <a:t>)</a:t>
          </a:r>
          <a:endParaRPr lang="ru-RU" sz="2400" dirty="0"/>
        </a:p>
      </dgm:t>
    </dgm:pt>
    <dgm:pt modelId="{8B599747-2846-46DB-8C33-17AA3EA52DA3}" type="parTrans" cxnId="{672BAAA3-20D3-47B9-A13E-7897607060F8}">
      <dgm:prSet/>
      <dgm:spPr/>
      <dgm:t>
        <a:bodyPr/>
        <a:lstStyle/>
        <a:p>
          <a:endParaRPr lang="ru-RU" sz="2400"/>
        </a:p>
      </dgm:t>
    </dgm:pt>
    <dgm:pt modelId="{5945E10B-C773-4670-9047-7CF3D50FE341}" type="sibTrans" cxnId="{672BAAA3-20D3-47B9-A13E-7897607060F8}">
      <dgm:prSet/>
      <dgm:spPr/>
      <dgm:t>
        <a:bodyPr/>
        <a:lstStyle/>
        <a:p>
          <a:endParaRPr lang="ru-RU" sz="2400"/>
        </a:p>
      </dgm:t>
    </dgm:pt>
    <dgm:pt modelId="{D71CFA57-751C-4B15-83C7-BAF9C60EFDBE}" type="pres">
      <dgm:prSet presAssocID="{020B5688-BAAC-4163-BA2C-CBFF35F02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59BC2-69A3-4A05-B401-47EFE9C8E027}" type="pres">
      <dgm:prSet presAssocID="{B1CC6861-D72A-4193-BCA5-7545B5AA4A2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E6F282F1-57BD-4180-BD77-5BE4A27C2652}" type="pres">
      <dgm:prSet presAssocID="{B1CC6861-D72A-4193-BCA5-7545B5AA4A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50AC-17B8-4DE0-ACAB-361B07B399AA}" type="pres">
      <dgm:prSet presAssocID="{B1CC6861-D72A-4193-BCA5-7545B5AA4A2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828E-AF93-4526-BD47-4C8588474D74}" type="pres">
      <dgm:prSet presAssocID="{49375248-E0C5-47CD-91CA-C7CC65E90731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4570539-7873-4A39-90CB-AE9A4FEF883C}" type="pres">
      <dgm:prSet presAssocID="{77BAD385-45BF-4089-BD23-A7C4B6DBF45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53B8A54B-7484-4CB0-A179-B5019CDCB991}" type="pres">
      <dgm:prSet presAssocID="{77BAD385-45BF-4089-BD23-A7C4B6DBF4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CA224-C2DD-4B27-9A9A-797EF812A697}" type="pres">
      <dgm:prSet presAssocID="{77BAD385-45BF-4089-BD23-A7C4B6DBF4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5C84-BE13-4EA5-9864-8BF718624066}" type="pres">
      <dgm:prSet presAssocID="{0B6A2156-990C-4A6C-8F0D-30B004626F53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5CA0192-2D09-46F1-8016-B1F324A52D85}" type="pres">
      <dgm:prSet presAssocID="{B9023C2B-5BEC-43B3-8197-9785D29965FA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21ADD95-BEAF-4175-AAC4-09E4BAAF2D3C}" type="pres">
      <dgm:prSet presAssocID="{B9023C2B-5BEC-43B3-8197-9785D29965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BEA53-586A-4820-BAD5-5757B50ABA0C}" type="pres">
      <dgm:prSet presAssocID="{B9023C2B-5BEC-43B3-8197-9785D29965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9EA8E-8680-45FE-A86B-9248060C9A28}" srcId="{020B5688-BAAC-4163-BA2C-CBFF35F021B6}" destId="{B9023C2B-5BEC-43B3-8197-9785D29965FA}" srcOrd="2" destOrd="0" parTransId="{FC251260-D8AA-4734-BEA4-AD130C1F81CB}" sibTransId="{B78F01C3-101E-4A89-A2A3-C0A253CD6331}"/>
    <dgm:cxn modelId="{BE9470D3-D6A3-45CD-B745-86B5A9804800}" type="presOf" srcId="{B9023C2B-5BEC-43B3-8197-9785D29965FA}" destId="{821ADD95-BEAF-4175-AAC4-09E4BAAF2D3C}" srcOrd="0" destOrd="0" presId="urn:microsoft.com/office/officeart/2005/8/layout/chevron2"/>
    <dgm:cxn modelId="{42EC4096-C6C2-4F9B-BC46-597CE238B855}" type="presOf" srcId="{020B5688-BAAC-4163-BA2C-CBFF35F021B6}" destId="{D71CFA57-751C-4B15-83C7-BAF9C60EFDBE}" srcOrd="0" destOrd="0" presId="urn:microsoft.com/office/officeart/2005/8/layout/chevron2"/>
    <dgm:cxn modelId="{B11A4FEB-07CD-4DE2-B31A-557B3F3100C0}" type="presOf" srcId="{77BAD385-45BF-4089-BD23-A7C4B6DBF450}" destId="{53B8A54B-7484-4CB0-A179-B5019CDCB991}" srcOrd="0" destOrd="0" presId="urn:microsoft.com/office/officeart/2005/8/layout/chevron2"/>
    <dgm:cxn modelId="{2C38B64C-1BC2-4887-BFCF-4C0842689F0B}" srcId="{77BAD385-45BF-4089-BD23-A7C4B6DBF450}" destId="{9C8B686A-B60E-4281-BB62-6E00DD5854C4}" srcOrd="0" destOrd="0" parTransId="{0F232D23-CEE6-44DA-90AB-72383337A2B9}" sibTransId="{8D69BC76-6A61-4FE9-A3BC-9610E97DDFF7}"/>
    <dgm:cxn modelId="{8F0672F5-5C20-457D-BDED-6F5F317BC2EB}" type="presOf" srcId="{BD8BF439-806A-4B0C-B755-BD5573A34BF1}" destId="{E92150AC-17B8-4DE0-ACAB-361B07B399AA}" srcOrd="0" destOrd="0" presId="urn:microsoft.com/office/officeart/2005/8/layout/chevron2"/>
    <dgm:cxn modelId="{37331DE0-7CF9-48E9-B6BB-5954E3D9E344}" srcId="{B1CC6861-D72A-4193-BCA5-7545B5AA4A25}" destId="{BD8BF439-806A-4B0C-B755-BD5573A34BF1}" srcOrd="0" destOrd="0" parTransId="{6B794DE9-7856-47ED-AA68-3CA5AF6ECD4E}" sibTransId="{B35586B6-787A-4CC0-9F70-96103547A08A}"/>
    <dgm:cxn modelId="{83C33C40-F6E3-49F5-9AB3-0F2CCC5223D6}" type="presOf" srcId="{9C8B686A-B60E-4281-BB62-6E00DD5854C4}" destId="{C4BCA224-C2DD-4B27-9A9A-797EF812A697}" srcOrd="0" destOrd="0" presId="urn:microsoft.com/office/officeart/2005/8/layout/chevron2"/>
    <dgm:cxn modelId="{B45A0786-6FCE-44AB-9B18-1B9C6FA57BEA}" srcId="{020B5688-BAAC-4163-BA2C-CBFF35F021B6}" destId="{77BAD385-45BF-4089-BD23-A7C4B6DBF450}" srcOrd="1" destOrd="0" parTransId="{AB4D38DF-8B7B-49E5-B862-A18899EB7CDA}" sibTransId="{0B6A2156-990C-4A6C-8F0D-30B004626F53}"/>
    <dgm:cxn modelId="{672BAAA3-20D3-47B9-A13E-7897607060F8}" srcId="{B9023C2B-5BEC-43B3-8197-9785D29965FA}" destId="{9B18EEC5-9317-4073-9BDB-98F2B8AF1629}" srcOrd="0" destOrd="0" parTransId="{8B599747-2846-46DB-8C33-17AA3EA52DA3}" sibTransId="{5945E10B-C773-4670-9047-7CF3D50FE341}"/>
    <dgm:cxn modelId="{A3CC703C-E0AF-4E9E-AE5D-9FBD6E6155B5}" type="presOf" srcId="{9B18EEC5-9317-4073-9BDB-98F2B8AF1629}" destId="{338BEA53-586A-4820-BAD5-5757B50ABA0C}" srcOrd="0" destOrd="0" presId="urn:microsoft.com/office/officeart/2005/8/layout/chevron2"/>
    <dgm:cxn modelId="{4C87F981-C62A-4090-AFDA-9FE8AD85CABD}" srcId="{020B5688-BAAC-4163-BA2C-CBFF35F021B6}" destId="{B1CC6861-D72A-4193-BCA5-7545B5AA4A25}" srcOrd="0" destOrd="0" parTransId="{DABFDA22-09C7-40A7-95C7-B8163BAB2C14}" sibTransId="{49375248-E0C5-47CD-91CA-C7CC65E90731}"/>
    <dgm:cxn modelId="{0BFCDE7B-883A-46FB-9895-2F9AC3A75AC1}" type="presOf" srcId="{B1CC6861-D72A-4193-BCA5-7545B5AA4A25}" destId="{E6F282F1-57BD-4180-BD77-5BE4A27C2652}" srcOrd="0" destOrd="0" presId="urn:microsoft.com/office/officeart/2005/8/layout/chevron2"/>
    <dgm:cxn modelId="{19B2788A-1887-430E-B8D8-32CE2C93687D}" type="presParOf" srcId="{D71CFA57-751C-4B15-83C7-BAF9C60EFDBE}" destId="{0ED59BC2-69A3-4A05-B401-47EFE9C8E027}" srcOrd="0" destOrd="0" presId="urn:microsoft.com/office/officeart/2005/8/layout/chevron2"/>
    <dgm:cxn modelId="{912E0734-81CA-4472-AC49-D05542AA8888}" type="presParOf" srcId="{0ED59BC2-69A3-4A05-B401-47EFE9C8E027}" destId="{E6F282F1-57BD-4180-BD77-5BE4A27C2652}" srcOrd="0" destOrd="0" presId="urn:microsoft.com/office/officeart/2005/8/layout/chevron2"/>
    <dgm:cxn modelId="{61EC2891-153F-463A-956C-C07ADB3DABD2}" type="presParOf" srcId="{0ED59BC2-69A3-4A05-B401-47EFE9C8E027}" destId="{E92150AC-17B8-4DE0-ACAB-361B07B399AA}" srcOrd="1" destOrd="0" presId="urn:microsoft.com/office/officeart/2005/8/layout/chevron2"/>
    <dgm:cxn modelId="{4C5E419E-2565-4A66-B7C8-DE968DA616DA}" type="presParOf" srcId="{D71CFA57-751C-4B15-83C7-BAF9C60EFDBE}" destId="{FBC1828E-AF93-4526-BD47-4C8588474D74}" srcOrd="1" destOrd="0" presId="urn:microsoft.com/office/officeart/2005/8/layout/chevron2"/>
    <dgm:cxn modelId="{208E893D-6218-4609-B314-3F87F2F2FA96}" type="presParOf" srcId="{D71CFA57-751C-4B15-83C7-BAF9C60EFDBE}" destId="{04570539-7873-4A39-90CB-AE9A4FEF883C}" srcOrd="2" destOrd="0" presId="urn:microsoft.com/office/officeart/2005/8/layout/chevron2"/>
    <dgm:cxn modelId="{F407CC2C-D607-41D4-A373-CE8214F6BE9E}" type="presParOf" srcId="{04570539-7873-4A39-90CB-AE9A4FEF883C}" destId="{53B8A54B-7484-4CB0-A179-B5019CDCB991}" srcOrd="0" destOrd="0" presId="urn:microsoft.com/office/officeart/2005/8/layout/chevron2"/>
    <dgm:cxn modelId="{175CCB3C-C598-43AB-ADDA-B7C079DEE52E}" type="presParOf" srcId="{04570539-7873-4A39-90CB-AE9A4FEF883C}" destId="{C4BCA224-C2DD-4B27-9A9A-797EF812A697}" srcOrd="1" destOrd="0" presId="urn:microsoft.com/office/officeart/2005/8/layout/chevron2"/>
    <dgm:cxn modelId="{99D6F419-B60C-449E-BD81-E0259C31F763}" type="presParOf" srcId="{D71CFA57-751C-4B15-83C7-BAF9C60EFDBE}" destId="{DCC15C84-BE13-4EA5-9864-8BF718624066}" srcOrd="3" destOrd="0" presId="urn:microsoft.com/office/officeart/2005/8/layout/chevron2"/>
    <dgm:cxn modelId="{E95A3FE4-3C8A-41A2-B512-20B58BE0859C}" type="presParOf" srcId="{D71CFA57-751C-4B15-83C7-BAF9C60EFDBE}" destId="{45CA0192-2D09-46F1-8016-B1F324A52D85}" srcOrd="4" destOrd="0" presId="urn:microsoft.com/office/officeart/2005/8/layout/chevron2"/>
    <dgm:cxn modelId="{CA04FAB6-B196-4051-9CBB-3A1C27DE4E65}" type="presParOf" srcId="{45CA0192-2D09-46F1-8016-B1F324A52D85}" destId="{821ADD95-BEAF-4175-AAC4-09E4BAAF2D3C}" srcOrd="0" destOrd="0" presId="urn:microsoft.com/office/officeart/2005/8/layout/chevron2"/>
    <dgm:cxn modelId="{A625BCEE-582B-4CBC-B066-04279E6A850B}" type="presParOf" srcId="{45CA0192-2D09-46F1-8016-B1F324A52D85}" destId="{338BEA53-586A-4820-BAD5-5757B50ABA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50460-06B0-4E4B-A2CA-FFB21B1EDA02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603B44-33D4-4BA6-83D2-8AE81B00D160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Заключение трудового договора</a:t>
          </a:r>
          <a:endParaRPr lang="ru-RU" sz="2000" b="1" dirty="0">
            <a:solidFill>
              <a:schemeClr val="bg1"/>
            </a:solidFill>
          </a:endParaRPr>
        </a:p>
      </dgm:t>
    </dgm:pt>
    <dgm:pt modelId="{E3E9199E-5755-4900-A985-337C502FF9AE}" type="parTrans" cxnId="{BFCBD413-2C05-46D1-AD60-A42BFD8F0501}">
      <dgm:prSet/>
      <dgm:spPr/>
      <dgm:t>
        <a:bodyPr/>
        <a:lstStyle/>
        <a:p>
          <a:endParaRPr lang="ru-RU"/>
        </a:p>
      </dgm:t>
    </dgm:pt>
    <dgm:pt modelId="{A3CF2573-1527-4E5C-814C-858D5D3AAEFC}" type="sibTrans" cxnId="{BFCBD413-2C05-46D1-AD60-A42BFD8F0501}">
      <dgm:prSet/>
      <dgm:spPr/>
      <dgm:t>
        <a:bodyPr/>
        <a:lstStyle/>
        <a:p>
          <a:endParaRPr lang="ru-RU"/>
        </a:p>
      </dgm:t>
    </dgm:pt>
    <dgm:pt modelId="{DDE9F919-9B2F-49A8-B49E-2EB24CF81BE7}">
      <dgm:prSet phldrT="[Текст]"/>
      <dgm:spPr>
        <a:solidFill>
          <a:schemeClr val="accent2">
            <a:lumMod val="75000"/>
            <a:alpha val="98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 неопределенный</a:t>
          </a:r>
        </a:p>
        <a:p>
          <a:r>
            <a:rPr lang="ru-RU" b="1" dirty="0" smtClean="0">
              <a:solidFill>
                <a:schemeClr val="bg1"/>
              </a:solidFill>
            </a:rPr>
            <a:t>срок</a:t>
          </a:r>
          <a:endParaRPr lang="ru-RU" b="1" dirty="0">
            <a:solidFill>
              <a:schemeClr val="bg1"/>
            </a:solidFill>
          </a:endParaRPr>
        </a:p>
      </dgm:t>
    </dgm:pt>
    <dgm:pt modelId="{49BBECFA-5E15-452A-A3F3-DAF868E0CD5F}" type="parTrans" cxnId="{76C384FB-6EC1-4558-9DAC-C014F62BCFDE}">
      <dgm:prSet/>
      <dgm:spPr/>
      <dgm:t>
        <a:bodyPr/>
        <a:lstStyle/>
        <a:p>
          <a:endParaRPr lang="ru-RU"/>
        </a:p>
      </dgm:t>
    </dgm:pt>
    <dgm:pt modelId="{02F1C309-AC9E-436F-89BB-955E74D5D1C1}" type="sibTrans" cxnId="{76C384FB-6EC1-4558-9DAC-C014F62BCFDE}">
      <dgm:prSet/>
      <dgm:spPr/>
      <dgm:t>
        <a:bodyPr/>
        <a:lstStyle/>
        <a:p>
          <a:endParaRPr lang="ru-RU"/>
        </a:p>
      </dgm:t>
    </dgm:pt>
    <dgm:pt modelId="{5A2419D0-5915-4910-B8F0-BFB0214CF5D5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Аттестация 1 раз в 5 лет</a:t>
          </a:r>
          <a:endParaRPr lang="ru-RU" b="1" dirty="0">
            <a:solidFill>
              <a:schemeClr val="bg1"/>
            </a:solidFill>
          </a:endParaRPr>
        </a:p>
      </dgm:t>
    </dgm:pt>
    <dgm:pt modelId="{5EB558C3-357F-4FC4-B00E-7EA9A9DD933D}" type="parTrans" cxnId="{CA65C4D2-12CA-4563-A293-339A7E7F5CEB}">
      <dgm:prSet/>
      <dgm:spPr/>
      <dgm:t>
        <a:bodyPr/>
        <a:lstStyle/>
        <a:p>
          <a:endParaRPr lang="ru-RU"/>
        </a:p>
      </dgm:t>
    </dgm:pt>
    <dgm:pt modelId="{F5349FBE-221B-4CCC-BE03-66060C9A7F92}" type="sibTrans" cxnId="{CA65C4D2-12CA-4563-A293-339A7E7F5CEB}">
      <dgm:prSet/>
      <dgm:spPr/>
      <dgm:t>
        <a:bodyPr/>
        <a:lstStyle/>
        <a:p>
          <a:endParaRPr lang="ru-RU"/>
        </a:p>
      </dgm:t>
    </dgm:pt>
    <dgm:pt modelId="{8059E9D0-F73D-4FA2-80EE-A7D3F8AC89E6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 срок не более 5 лет</a:t>
          </a:r>
          <a:endParaRPr lang="ru-RU" b="1" dirty="0">
            <a:solidFill>
              <a:schemeClr val="bg1"/>
            </a:solidFill>
          </a:endParaRPr>
        </a:p>
      </dgm:t>
    </dgm:pt>
    <dgm:pt modelId="{60BF658C-686B-4E32-B059-08F08A04F74C}" type="parTrans" cxnId="{E06E8EDF-9A95-40B7-B272-F7D2977D008D}">
      <dgm:prSet/>
      <dgm:spPr/>
      <dgm:t>
        <a:bodyPr/>
        <a:lstStyle/>
        <a:p>
          <a:endParaRPr lang="ru-RU"/>
        </a:p>
      </dgm:t>
    </dgm:pt>
    <dgm:pt modelId="{244F682C-564E-4C36-864F-55D166F7F26E}" type="sibTrans" cxnId="{E06E8EDF-9A95-40B7-B272-F7D2977D008D}">
      <dgm:prSet/>
      <dgm:spPr/>
      <dgm:t>
        <a:bodyPr/>
        <a:lstStyle/>
        <a:p>
          <a:endParaRPr lang="ru-RU"/>
        </a:p>
      </dgm:t>
    </dgm:pt>
    <dgm:pt modelId="{7CA4D8C5-4B39-4D19-9DDC-6391C9A8D98B}" type="pres">
      <dgm:prSet presAssocID="{DF450460-06B0-4E4B-A2CA-FFB21B1EDA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EDDA9F-371C-4187-98D4-A83D9776584A}" type="pres">
      <dgm:prSet presAssocID="{BB603B44-33D4-4BA6-83D2-8AE81B00D160}" presName="hierRoot1" presStyleCnt="0"/>
      <dgm:spPr/>
    </dgm:pt>
    <dgm:pt modelId="{4D4ACE1E-3540-4B27-AA63-60B0B27949E8}" type="pres">
      <dgm:prSet presAssocID="{BB603B44-33D4-4BA6-83D2-8AE81B00D160}" presName="composite" presStyleCnt="0"/>
      <dgm:spPr/>
    </dgm:pt>
    <dgm:pt modelId="{B876A090-AF06-4E37-8B83-0EC68D50D138}" type="pres">
      <dgm:prSet presAssocID="{BB603B44-33D4-4BA6-83D2-8AE81B00D160}" presName="background" presStyleLbl="node0" presStyleIdx="0" presStyleCnt="1"/>
      <dgm:spPr/>
      <dgm:t>
        <a:bodyPr/>
        <a:lstStyle/>
        <a:p>
          <a:endParaRPr lang="ru-RU"/>
        </a:p>
      </dgm:t>
    </dgm:pt>
    <dgm:pt modelId="{FDDD57F7-75F0-4471-BBD4-79985EEC98C4}" type="pres">
      <dgm:prSet presAssocID="{BB603B44-33D4-4BA6-83D2-8AE81B00D16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ED145-92B5-4DBA-BE7D-AD40B87F427A}" type="pres">
      <dgm:prSet presAssocID="{BB603B44-33D4-4BA6-83D2-8AE81B00D160}" presName="hierChild2" presStyleCnt="0"/>
      <dgm:spPr/>
    </dgm:pt>
    <dgm:pt modelId="{2B9B7D47-E185-4DAA-8C15-778F7332DC1A}" type="pres">
      <dgm:prSet presAssocID="{49BBECFA-5E15-452A-A3F3-DAF868E0CD5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A2F112-AC12-418C-84EF-28E34F9C887A}" type="pres">
      <dgm:prSet presAssocID="{DDE9F919-9B2F-49A8-B49E-2EB24CF81BE7}" presName="hierRoot2" presStyleCnt="0"/>
      <dgm:spPr/>
    </dgm:pt>
    <dgm:pt modelId="{53C4DA0F-BEDE-4581-86AE-F8E8C44E59FF}" type="pres">
      <dgm:prSet presAssocID="{DDE9F919-9B2F-49A8-B49E-2EB24CF81BE7}" presName="composite2" presStyleCnt="0"/>
      <dgm:spPr/>
    </dgm:pt>
    <dgm:pt modelId="{6E680E4B-E3A1-4B80-BF3F-C8DF32148425}" type="pres">
      <dgm:prSet presAssocID="{DDE9F919-9B2F-49A8-B49E-2EB24CF81BE7}" presName="background2" presStyleLbl="node2" presStyleIdx="0" presStyleCnt="2"/>
      <dgm:spPr/>
    </dgm:pt>
    <dgm:pt modelId="{A0C35818-BADE-4F57-8AD7-62787194C651}" type="pres">
      <dgm:prSet presAssocID="{DDE9F919-9B2F-49A8-B49E-2EB24CF81B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45D9-C2E8-4538-8158-0329A746488E}" type="pres">
      <dgm:prSet presAssocID="{DDE9F919-9B2F-49A8-B49E-2EB24CF81BE7}" presName="hierChild3" presStyleCnt="0"/>
      <dgm:spPr/>
    </dgm:pt>
    <dgm:pt modelId="{099D5D93-7EEF-429A-9447-6674C5F130A6}" type="pres">
      <dgm:prSet presAssocID="{5EB558C3-357F-4FC4-B00E-7EA9A9DD933D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5EB9521-4F73-4396-ACB2-275D4084C559}" type="pres">
      <dgm:prSet presAssocID="{5A2419D0-5915-4910-B8F0-BFB0214CF5D5}" presName="hierRoot3" presStyleCnt="0"/>
      <dgm:spPr/>
    </dgm:pt>
    <dgm:pt modelId="{6307F9A2-93D3-486B-B6A6-7F420B65197D}" type="pres">
      <dgm:prSet presAssocID="{5A2419D0-5915-4910-B8F0-BFB0214CF5D5}" presName="composite3" presStyleCnt="0"/>
      <dgm:spPr/>
    </dgm:pt>
    <dgm:pt modelId="{DBD0338D-064B-42CF-882D-ED41C9EC3671}" type="pres">
      <dgm:prSet presAssocID="{5A2419D0-5915-4910-B8F0-BFB0214CF5D5}" presName="background3" presStyleLbl="node3" presStyleIdx="0" presStyleCnt="1"/>
      <dgm:spPr/>
    </dgm:pt>
    <dgm:pt modelId="{486C3533-0EE6-4DAA-B0D1-4E57CD052998}" type="pres">
      <dgm:prSet presAssocID="{5A2419D0-5915-4910-B8F0-BFB0214CF5D5}" presName="text3" presStyleLbl="fgAcc3" presStyleIdx="0" presStyleCnt="1" custLinFactX="-16105" custLinFactNeighborX="-100000" custLinFactNeighborY="-15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09D12-B30D-4892-91E8-475DCA963E64}" type="pres">
      <dgm:prSet presAssocID="{5A2419D0-5915-4910-B8F0-BFB0214CF5D5}" presName="hierChild4" presStyleCnt="0"/>
      <dgm:spPr/>
    </dgm:pt>
    <dgm:pt modelId="{CF399D52-2548-47BF-B00A-A986168B5AA0}" type="pres">
      <dgm:prSet presAssocID="{60BF658C-686B-4E32-B059-08F08A04F74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A79803-9F52-4BE0-9CC9-D7304694200E}" type="pres">
      <dgm:prSet presAssocID="{8059E9D0-F73D-4FA2-80EE-A7D3F8AC89E6}" presName="hierRoot2" presStyleCnt="0"/>
      <dgm:spPr/>
    </dgm:pt>
    <dgm:pt modelId="{C59F3F9A-F28D-4653-8788-FC826574E817}" type="pres">
      <dgm:prSet presAssocID="{8059E9D0-F73D-4FA2-80EE-A7D3F8AC89E6}" presName="composite2" presStyleCnt="0"/>
      <dgm:spPr/>
    </dgm:pt>
    <dgm:pt modelId="{520C0E5C-6E36-4B3D-94BF-7D32AC644B84}" type="pres">
      <dgm:prSet presAssocID="{8059E9D0-F73D-4FA2-80EE-A7D3F8AC89E6}" presName="background2" presStyleLbl="node2" presStyleIdx="1" presStyleCnt="2"/>
      <dgm:spPr/>
    </dgm:pt>
    <dgm:pt modelId="{B1E3DB32-734D-481B-91E9-8D615D759743}" type="pres">
      <dgm:prSet presAssocID="{8059E9D0-F73D-4FA2-80EE-A7D3F8AC89E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C8198-0627-40FF-A2A1-FD344CDB7314}" type="pres">
      <dgm:prSet presAssocID="{8059E9D0-F73D-4FA2-80EE-A7D3F8AC89E6}" presName="hierChild3" presStyleCnt="0"/>
      <dgm:spPr/>
    </dgm:pt>
  </dgm:ptLst>
  <dgm:cxnLst>
    <dgm:cxn modelId="{EA33C0D1-9CBF-431E-9878-37D636213F9C}" type="presOf" srcId="{5A2419D0-5915-4910-B8F0-BFB0214CF5D5}" destId="{486C3533-0EE6-4DAA-B0D1-4E57CD052998}" srcOrd="0" destOrd="0" presId="urn:microsoft.com/office/officeart/2005/8/layout/hierarchy1"/>
    <dgm:cxn modelId="{E06E8EDF-9A95-40B7-B272-F7D2977D008D}" srcId="{BB603B44-33D4-4BA6-83D2-8AE81B00D160}" destId="{8059E9D0-F73D-4FA2-80EE-A7D3F8AC89E6}" srcOrd="1" destOrd="0" parTransId="{60BF658C-686B-4E32-B059-08F08A04F74C}" sibTransId="{244F682C-564E-4C36-864F-55D166F7F26E}"/>
    <dgm:cxn modelId="{580D11DE-B791-4C33-96C6-95725E25C040}" type="presOf" srcId="{49BBECFA-5E15-452A-A3F3-DAF868E0CD5F}" destId="{2B9B7D47-E185-4DAA-8C15-778F7332DC1A}" srcOrd="0" destOrd="0" presId="urn:microsoft.com/office/officeart/2005/8/layout/hierarchy1"/>
    <dgm:cxn modelId="{260C7826-915C-41C8-A698-6EB3A026246E}" type="presOf" srcId="{DF450460-06B0-4E4B-A2CA-FFB21B1EDA02}" destId="{7CA4D8C5-4B39-4D19-9DDC-6391C9A8D98B}" srcOrd="0" destOrd="0" presId="urn:microsoft.com/office/officeart/2005/8/layout/hierarchy1"/>
    <dgm:cxn modelId="{80AC26D7-6AD0-4CA7-B704-8941580419DB}" type="presOf" srcId="{60BF658C-686B-4E32-B059-08F08A04F74C}" destId="{CF399D52-2548-47BF-B00A-A986168B5AA0}" srcOrd="0" destOrd="0" presId="urn:microsoft.com/office/officeart/2005/8/layout/hierarchy1"/>
    <dgm:cxn modelId="{926803DB-F919-4E63-8F4A-410935159463}" type="presOf" srcId="{5EB558C3-357F-4FC4-B00E-7EA9A9DD933D}" destId="{099D5D93-7EEF-429A-9447-6674C5F130A6}" srcOrd="0" destOrd="0" presId="urn:microsoft.com/office/officeart/2005/8/layout/hierarchy1"/>
    <dgm:cxn modelId="{233674BE-52FB-4858-A2D6-B3BC43D915F5}" type="presOf" srcId="{DDE9F919-9B2F-49A8-B49E-2EB24CF81BE7}" destId="{A0C35818-BADE-4F57-8AD7-62787194C651}" srcOrd="0" destOrd="0" presId="urn:microsoft.com/office/officeart/2005/8/layout/hierarchy1"/>
    <dgm:cxn modelId="{CA65C4D2-12CA-4563-A293-339A7E7F5CEB}" srcId="{DDE9F919-9B2F-49A8-B49E-2EB24CF81BE7}" destId="{5A2419D0-5915-4910-B8F0-BFB0214CF5D5}" srcOrd="0" destOrd="0" parTransId="{5EB558C3-357F-4FC4-B00E-7EA9A9DD933D}" sibTransId="{F5349FBE-221B-4CCC-BE03-66060C9A7F92}"/>
    <dgm:cxn modelId="{76C384FB-6EC1-4558-9DAC-C014F62BCFDE}" srcId="{BB603B44-33D4-4BA6-83D2-8AE81B00D160}" destId="{DDE9F919-9B2F-49A8-B49E-2EB24CF81BE7}" srcOrd="0" destOrd="0" parTransId="{49BBECFA-5E15-452A-A3F3-DAF868E0CD5F}" sibTransId="{02F1C309-AC9E-436F-89BB-955E74D5D1C1}"/>
    <dgm:cxn modelId="{C14EC97D-95E9-416D-B502-1790E59C9197}" type="presOf" srcId="{BB603B44-33D4-4BA6-83D2-8AE81B00D160}" destId="{FDDD57F7-75F0-4471-BBD4-79985EEC98C4}" srcOrd="0" destOrd="0" presId="urn:microsoft.com/office/officeart/2005/8/layout/hierarchy1"/>
    <dgm:cxn modelId="{B4B77019-83BB-4E67-9C81-A51080DECDAE}" type="presOf" srcId="{8059E9D0-F73D-4FA2-80EE-A7D3F8AC89E6}" destId="{B1E3DB32-734D-481B-91E9-8D615D759743}" srcOrd="0" destOrd="0" presId="urn:microsoft.com/office/officeart/2005/8/layout/hierarchy1"/>
    <dgm:cxn modelId="{BFCBD413-2C05-46D1-AD60-A42BFD8F0501}" srcId="{DF450460-06B0-4E4B-A2CA-FFB21B1EDA02}" destId="{BB603B44-33D4-4BA6-83D2-8AE81B00D160}" srcOrd="0" destOrd="0" parTransId="{E3E9199E-5755-4900-A985-337C502FF9AE}" sibTransId="{A3CF2573-1527-4E5C-814C-858D5D3AAEFC}"/>
    <dgm:cxn modelId="{BB1A5398-CFFD-4191-A50F-3ACB136382F0}" type="presParOf" srcId="{7CA4D8C5-4B39-4D19-9DDC-6391C9A8D98B}" destId="{D2EDDA9F-371C-4187-98D4-A83D9776584A}" srcOrd="0" destOrd="0" presId="urn:microsoft.com/office/officeart/2005/8/layout/hierarchy1"/>
    <dgm:cxn modelId="{CD8473EA-4D12-42AB-9C3C-F8F700AB370F}" type="presParOf" srcId="{D2EDDA9F-371C-4187-98D4-A83D9776584A}" destId="{4D4ACE1E-3540-4B27-AA63-60B0B27949E8}" srcOrd="0" destOrd="0" presId="urn:microsoft.com/office/officeart/2005/8/layout/hierarchy1"/>
    <dgm:cxn modelId="{8743862C-EEF3-425B-B4EA-136EF41ED755}" type="presParOf" srcId="{4D4ACE1E-3540-4B27-AA63-60B0B27949E8}" destId="{B876A090-AF06-4E37-8B83-0EC68D50D138}" srcOrd="0" destOrd="0" presId="urn:microsoft.com/office/officeart/2005/8/layout/hierarchy1"/>
    <dgm:cxn modelId="{6FAB5823-10C0-4006-BC4A-EF19C5FC1452}" type="presParOf" srcId="{4D4ACE1E-3540-4B27-AA63-60B0B27949E8}" destId="{FDDD57F7-75F0-4471-BBD4-79985EEC98C4}" srcOrd="1" destOrd="0" presId="urn:microsoft.com/office/officeart/2005/8/layout/hierarchy1"/>
    <dgm:cxn modelId="{C58D216F-EBF5-42D1-8A50-4C3632DA4400}" type="presParOf" srcId="{D2EDDA9F-371C-4187-98D4-A83D9776584A}" destId="{3F2ED145-92B5-4DBA-BE7D-AD40B87F427A}" srcOrd="1" destOrd="0" presId="urn:microsoft.com/office/officeart/2005/8/layout/hierarchy1"/>
    <dgm:cxn modelId="{FE68F7B0-B51E-4D3F-91D9-230501495502}" type="presParOf" srcId="{3F2ED145-92B5-4DBA-BE7D-AD40B87F427A}" destId="{2B9B7D47-E185-4DAA-8C15-778F7332DC1A}" srcOrd="0" destOrd="0" presId="urn:microsoft.com/office/officeart/2005/8/layout/hierarchy1"/>
    <dgm:cxn modelId="{37918D6E-E32C-4AE2-B593-B33DE5E14C06}" type="presParOf" srcId="{3F2ED145-92B5-4DBA-BE7D-AD40B87F427A}" destId="{57A2F112-AC12-418C-84EF-28E34F9C887A}" srcOrd="1" destOrd="0" presId="urn:microsoft.com/office/officeart/2005/8/layout/hierarchy1"/>
    <dgm:cxn modelId="{C66BBA5C-6280-474D-A967-3E52565EFF1F}" type="presParOf" srcId="{57A2F112-AC12-418C-84EF-28E34F9C887A}" destId="{53C4DA0F-BEDE-4581-86AE-F8E8C44E59FF}" srcOrd="0" destOrd="0" presId="urn:microsoft.com/office/officeart/2005/8/layout/hierarchy1"/>
    <dgm:cxn modelId="{BCD0670C-22AB-46C4-A153-96CB4FCC2F6F}" type="presParOf" srcId="{53C4DA0F-BEDE-4581-86AE-F8E8C44E59FF}" destId="{6E680E4B-E3A1-4B80-BF3F-C8DF32148425}" srcOrd="0" destOrd="0" presId="urn:microsoft.com/office/officeart/2005/8/layout/hierarchy1"/>
    <dgm:cxn modelId="{B1C8659D-64F2-432B-957E-2AB65E573080}" type="presParOf" srcId="{53C4DA0F-BEDE-4581-86AE-F8E8C44E59FF}" destId="{A0C35818-BADE-4F57-8AD7-62787194C651}" srcOrd="1" destOrd="0" presId="urn:microsoft.com/office/officeart/2005/8/layout/hierarchy1"/>
    <dgm:cxn modelId="{745936F6-5E9C-4D8B-B442-6AC3E6862B23}" type="presParOf" srcId="{57A2F112-AC12-418C-84EF-28E34F9C887A}" destId="{CEAD45D9-C2E8-4538-8158-0329A746488E}" srcOrd="1" destOrd="0" presId="urn:microsoft.com/office/officeart/2005/8/layout/hierarchy1"/>
    <dgm:cxn modelId="{08CAD934-999E-4ED4-9B49-87A19664E993}" type="presParOf" srcId="{CEAD45D9-C2E8-4538-8158-0329A746488E}" destId="{099D5D93-7EEF-429A-9447-6674C5F130A6}" srcOrd="0" destOrd="0" presId="urn:microsoft.com/office/officeart/2005/8/layout/hierarchy1"/>
    <dgm:cxn modelId="{5E1CAC9A-D360-43DF-A3A0-BC55B9B10DAC}" type="presParOf" srcId="{CEAD45D9-C2E8-4538-8158-0329A746488E}" destId="{F5EB9521-4F73-4396-ACB2-275D4084C559}" srcOrd="1" destOrd="0" presId="urn:microsoft.com/office/officeart/2005/8/layout/hierarchy1"/>
    <dgm:cxn modelId="{671C8496-E603-43FC-ADBB-633A94BE61E2}" type="presParOf" srcId="{F5EB9521-4F73-4396-ACB2-275D4084C559}" destId="{6307F9A2-93D3-486B-B6A6-7F420B65197D}" srcOrd="0" destOrd="0" presId="urn:microsoft.com/office/officeart/2005/8/layout/hierarchy1"/>
    <dgm:cxn modelId="{555D51D7-2D7B-4A4F-9C40-0004F8F82E40}" type="presParOf" srcId="{6307F9A2-93D3-486B-B6A6-7F420B65197D}" destId="{DBD0338D-064B-42CF-882D-ED41C9EC3671}" srcOrd="0" destOrd="0" presId="urn:microsoft.com/office/officeart/2005/8/layout/hierarchy1"/>
    <dgm:cxn modelId="{F2F188CC-B716-4B2A-88A7-FCC1EFB18852}" type="presParOf" srcId="{6307F9A2-93D3-486B-B6A6-7F420B65197D}" destId="{486C3533-0EE6-4DAA-B0D1-4E57CD052998}" srcOrd="1" destOrd="0" presId="urn:microsoft.com/office/officeart/2005/8/layout/hierarchy1"/>
    <dgm:cxn modelId="{A554A1E2-615B-4D6A-8DC0-D0915D30DD90}" type="presParOf" srcId="{F5EB9521-4F73-4396-ACB2-275D4084C559}" destId="{17209D12-B30D-4892-91E8-475DCA963E64}" srcOrd="1" destOrd="0" presId="urn:microsoft.com/office/officeart/2005/8/layout/hierarchy1"/>
    <dgm:cxn modelId="{B96ADCCF-26C0-4E8E-851A-473BB076BF9C}" type="presParOf" srcId="{3F2ED145-92B5-4DBA-BE7D-AD40B87F427A}" destId="{CF399D52-2548-47BF-B00A-A986168B5AA0}" srcOrd="2" destOrd="0" presId="urn:microsoft.com/office/officeart/2005/8/layout/hierarchy1"/>
    <dgm:cxn modelId="{425B85C6-2EE4-4944-90D5-5D1EBDB22F83}" type="presParOf" srcId="{3F2ED145-92B5-4DBA-BE7D-AD40B87F427A}" destId="{66A79803-9F52-4BE0-9CC9-D7304694200E}" srcOrd="3" destOrd="0" presId="urn:microsoft.com/office/officeart/2005/8/layout/hierarchy1"/>
    <dgm:cxn modelId="{C4B9D852-F9DD-4258-A513-D1550E3FB259}" type="presParOf" srcId="{66A79803-9F52-4BE0-9CC9-D7304694200E}" destId="{C59F3F9A-F28D-4653-8788-FC826574E817}" srcOrd="0" destOrd="0" presId="urn:microsoft.com/office/officeart/2005/8/layout/hierarchy1"/>
    <dgm:cxn modelId="{E49DA785-A67A-4EA2-8772-2521471B3C44}" type="presParOf" srcId="{C59F3F9A-F28D-4653-8788-FC826574E817}" destId="{520C0E5C-6E36-4B3D-94BF-7D32AC644B84}" srcOrd="0" destOrd="0" presId="urn:microsoft.com/office/officeart/2005/8/layout/hierarchy1"/>
    <dgm:cxn modelId="{5369DE6A-FE2C-464B-920A-BB5966496A2B}" type="presParOf" srcId="{C59F3F9A-F28D-4653-8788-FC826574E817}" destId="{B1E3DB32-734D-481B-91E9-8D615D759743}" srcOrd="1" destOrd="0" presId="urn:microsoft.com/office/officeart/2005/8/layout/hierarchy1"/>
    <dgm:cxn modelId="{3DDD8B24-CA34-4F00-9918-EEFA820C2B9B}" type="presParOf" srcId="{66A79803-9F52-4BE0-9CC9-D7304694200E}" destId="{175C8198-0627-40FF-A2A1-FD344CDB73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0B5688-BAAC-4163-BA2C-CBFF35F021B6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9023C2B-5BEC-43B3-8197-9785D29965FA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2800" dirty="0"/>
        </a:p>
      </dgm:t>
    </dgm:pt>
    <dgm:pt modelId="{FC251260-D8AA-4734-BEA4-AD130C1F81CB}" type="parTrans" cxnId="{A769EA8E-8680-45FE-A86B-9248060C9A28}">
      <dgm:prSet/>
      <dgm:spPr/>
      <dgm:t>
        <a:bodyPr/>
        <a:lstStyle/>
        <a:p>
          <a:endParaRPr lang="ru-RU" sz="2800"/>
        </a:p>
      </dgm:t>
    </dgm:pt>
    <dgm:pt modelId="{B78F01C3-101E-4A89-A2A3-C0A253CD6331}" type="sibTrans" cxnId="{A769EA8E-8680-45FE-A86B-9248060C9A28}">
      <dgm:prSet/>
      <dgm:spPr/>
      <dgm:t>
        <a:bodyPr/>
        <a:lstStyle/>
        <a:p>
          <a:endParaRPr lang="ru-RU" sz="2800"/>
        </a:p>
      </dgm:t>
    </dgm:pt>
    <dgm:pt modelId="{9C8B686A-B60E-4281-BB62-6E00DD5854C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dirty="0" smtClean="0"/>
            <a:t>Минобрнауки России утвержден перечень должностей научных работников, подлежащих замещению по конкурсу, и порядка проведения указанного конкурса (приказ от 2.09.2015 г. № 937)</a:t>
          </a:r>
          <a:endParaRPr lang="ru-RU" sz="2000" dirty="0"/>
        </a:p>
      </dgm:t>
    </dgm:pt>
    <dgm:pt modelId="{0F232D23-CEE6-44DA-90AB-72383337A2B9}" type="parTrans" cxnId="{2C38B64C-1BC2-4887-BFCF-4C0842689F0B}">
      <dgm:prSet/>
      <dgm:spPr/>
      <dgm:t>
        <a:bodyPr/>
        <a:lstStyle/>
        <a:p>
          <a:endParaRPr lang="ru-RU" sz="2800"/>
        </a:p>
      </dgm:t>
    </dgm:pt>
    <dgm:pt modelId="{8D69BC76-6A61-4FE9-A3BC-9610E97DDFF7}" type="sibTrans" cxnId="{2C38B64C-1BC2-4887-BFCF-4C0842689F0B}">
      <dgm:prSet/>
      <dgm:spPr/>
      <dgm:t>
        <a:bodyPr/>
        <a:lstStyle/>
        <a:p>
          <a:endParaRPr lang="ru-RU" sz="2800"/>
        </a:p>
      </dgm:t>
    </dgm:pt>
    <dgm:pt modelId="{77BAD385-45BF-4089-BD23-A7C4B6DBF450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2800" dirty="0" smtClean="0"/>
        </a:p>
      </dgm:t>
    </dgm:pt>
    <dgm:pt modelId="{0B6A2156-990C-4A6C-8F0D-30B004626F53}" type="sibTrans" cxnId="{B45A0786-6FCE-44AB-9B18-1B9C6FA57BEA}">
      <dgm:prSet/>
      <dgm:spPr/>
      <dgm:t>
        <a:bodyPr/>
        <a:lstStyle/>
        <a:p>
          <a:endParaRPr lang="ru-RU" sz="2800"/>
        </a:p>
      </dgm:t>
    </dgm:pt>
    <dgm:pt modelId="{AB4D38DF-8B7B-49E5-B862-A18899EB7CDA}" type="parTrans" cxnId="{B45A0786-6FCE-44AB-9B18-1B9C6FA57BEA}">
      <dgm:prSet/>
      <dgm:spPr/>
      <dgm:t>
        <a:bodyPr/>
        <a:lstStyle/>
        <a:p>
          <a:endParaRPr lang="ru-RU" sz="2800"/>
        </a:p>
      </dgm:t>
    </dgm:pt>
    <dgm:pt modelId="{9B18EEC5-9317-4073-9BDB-98F2B8AF162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dirty="0" smtClean="0"/>
            <a:t>Минобрнауки России утвержден порядок проведения аттестации работников, занимающих должности научных работников (приказ от 27.05.2015 г. №</a:t>
          </a:r>
          <a:r>
            <a:rPr lang="en-US" sz="2000" dirty="0" smtClean="0"/>
            <a:t> </a:t>
          </a:r>
          <a:r>
            <a:rPr lang="ru-RU" sz="2000" dirty="0" smtClean="0"/>
            <a:t>538)</a:t>
          </a:r>
          <a:endParaRPr lang="ru-RU" sz="2000" dirty="0"/>
        </a:p>
      </dgm:t>
    </dgm:pt>
    <dgm:pt modelId="{8B599747-2846-46DB-8C33-17AA3EA52DA3}" type="parTrans" cxnId="{672BAAA3-20D3-47B9-A13E-7897607060F8}">
      <dgm:prSet/>
      <dgm:spPr/>
      <dgm:t>
        <a:bodyPr/>
        <a:lstStyle/>
        <a:p>
          <a:endParaRPr lang="ru-RU" sz="2800"/>
        </a:p>
      </dgm:t>
    </dgm:pt>
    <dgm:pt modelId="{5945E10B-C773-4670-9047-7CF3D50FE341}" type="sibTrans" cxnId="{672BAAA3-20D3-47B9-A13E-7897607060F8}">
      <dgm:prSet/>
      <dgm:spPr/>
      <dgm:t>
        <a:bodyPr/>
        <a:lstStyle/>
        <a:p>
          <a:endParaRPr lang="ru-RU" sz="2800"/>
        </a:p>
      </dgm:t>
    </dgm:pt>
    <dgm:pt modelId="{D71CFA57-751C-4B15-83C7-BAF9C60EFDBE}" type="pres">
      <dgm:prSet presAssocID="{020B5688-BAAC-4163-BA2C-CBFF35F02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70539-7873-4A39-90CB-AE9A4FEF883C}" type="pres">
      <dgm:prSet presAssocID="{77BAD385-45BF-4089-BD23-A7C4B6DBF45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3B8A54B-7484-4CB0-A179-B5019CDCB991}" type="pres">
      <dgm:prSet presAssocID="{77BAD385-45BF-4089-BD23-A7C4B6DBF45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CA224-C2DD-4B27-9A9A-797EF812A697}" type="pres">
      <dgm:prSet presAssocID="{77BAD385-45BF-4089-BD23-A7C4B6DBF45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5C84-BE13-4EA5-9864-8BF718624066}" type="pres">
      <dgm:prSet presAssocID="{0B6A2156-990C-4A6C-8F0D-30B004626F53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5CA0192-2D09-46F1-8016-B1F324A52D85}" type="pres">
      <dgm:prSet presAssocID="{B9023C2B-5BEC-43B3-8197-9785D29965FA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21ADD95-BEAF-4175-AAC4-09E4BAAF2D3C}" type="pres">
      <dgm:prSet presAssocID="{B9023C2B-5BEC-43B3-8197-9785D29965F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BEA53-586A-4820-BAD5-5757B50ABA0C}" type="pres">
      <dgm:prSet presAssocID="{B9023C2B-5BEC-43B3-8197-9785D29965F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020AE-2E59-4970-9D63-D4AC513B85A8}" type="presOf" srcId="{9C8B686A-B60E-4281-BB62-6E00DD5854C4}" destId="{C4BCA224-C2DD-4B27-9A9A-797EF812A697}" srcOrd="0" destOrd="0" presId="urn:microsoft.com/office/officeart/2005/8/layout/chevron2"/>
    <dgm:cxn modelId="{B45A0786-6FCE-44AB-9B18-1B9C6FA57BEA}" srcId="{020B5688-BAAC-4163-BA2C-CBFF35F021B6}" destId="{77BAD385-45BF-4089-BD23-A7C4B6DBF450}" srcOrd="0" destOrd="0" parTransId="{AB4D38DF-8B7B-49E5-B862-A18899EB7CDA}" sibTransId="{0B6A2156-990C-4A6C-8F0D-30B004626F53}"/>
    <dgm:cxn modelId="{A769EA8E-8680-45FE-A86B-9248060C9A28}" srcId="{020B5688-BAAC-4163-BA2C-CBFF35F021B6}" destId="{B9023C2B-5BEC-43B3-8197-9785D29965FA}" srcOrd="1" destOrd="0" parTransId="{FC251260-D8AA-4734-BEA4-AD130C1F81CB}" sibTransId="{B78F01C3-101E-4A89-A2A3-C0A253CD6331}"/>
    <dgm:cxn modelId="{DA270F57-8269-4231-94F5-B7B9C02E0FE1}" type="presOf" srcId="{B9023C2B-5BEC-43B3-8197-9785D29965FA}" destId="{821ADD95-BEAF-4175-AAC4-09E4BAAF2D3C}" srcOrd="0" destOrd="0" presId="urn:microsoft.com/office/officeart/2005/8/layout/chevron2"/>
    <dgm:cxn modelId="{672BAAA3-20D3-47B9-A13E-7897607060F8}" srcId="{B9023C2B-5BEC-43B3-8197-9785D29965FA}" destId="{9B18EEC5-9317-4073-9BDB-98F2B8AF1629}" srcOrd="0" destOrd="0" parTransId="{8B599747-2846-46DB-8C33-17AA3EA52DA3}" sibTransId="{5945E10B-C773-4670-9047-7CF3D50FE341}"/>
    <dgm:cxn modelId="{BEACA56F-3EF5-43BD-9274-8AB8BEFA87B8}" type="presOf" srcId="{020B5688-BAAC-4163-BA2C-CBFF35F021B6}" destId="{D71CFA57-751C-4B15-83C7-BAF9C60EFDBE}" srcOrd="0" destOrd="0" presId="urn:microsoft.com/office/officeart/2005/8/layout/chevron2"/>
    <dgm:cxn modelId="{BEA5B485-DCBC-480F-ACEC-997202753ABD}" type="presOf" srcId="{9B18EEC5-9317-4073-9BDB-98F2B8AF1629}" destId="{338BEA53-586A-4820-BAD5-5757B50ABA0C}" srcOrd="0" destOrd="0" presId="urn:microsoft.com/office/officeart/2005/8/layout/chevron2"/>
    <dgm:cxn modelId="{2C38B64C-1BC2-4887-BFCF-4C0842689F0B}" srcId="{77BAD385-45BF-4089-BD23-A7C4B6DBF450}" destId="{9C8B686A-B60E-4281-BB62-6E00DD5854C4}" srcOrd="0" destOrd="0" parTransId="{0F232D23-CEE6-44DA-90AB-72383337A2B9}" sibTransId="{8D69BC76-6A61-4FE9-A3BC-9610E97DDFF7}"/>
    <dgm:cxn modelId="{40568A46-F67D-4833-96D8-4DB45F4D6B93}" type="presOf" srcId="{77BAD385-45BF-4089-BD23-A7C4B6DBF450}" destId="{53B8A54B-7484-4CB0-A179-B5019CDCB991}" srcOrd="0" destOrd="0" presId="urn:microsoft.com/office/officeart/2005/8/layout/chevron2"/>
    <dgm:cxn modelId="{072F64C2-BB91-475D-BAC8-933AA8460AB9}" type="presParOf" srcId="{D71CFA57-751C-4B15-83C7-BAF9C60EFDBE}" destId="{04570539-7873-4A39-90CB-AE9A4FEF883C}" srcOrd="0" destOrd="0" presId="urn:microsoft.com/office/officeart/2005/8/layout/chevron2"/>
    <dgm:cxn modelId="{BA30A5A4-A015-4A52-BFB2-E3C688DAC6B3}" type="presParOf" srcId="{04570539-7873-4A39-90CB-AE9A4FEF883C}" destId="{53B8A54B-7484-4CB0-A179-B5019CDCB991}" srcOrd="0" destOrd="0" presId="urn:microsoft.com/office/officeart/2005/8/layout/chevron2"/>
    <dgm:cxn modelId="{D3F5C5E4-00B9-49F0-8068-F95F636C5ABD}" type="presParOf" srcId="{04570539-7873-4A39-90CB-AE9A4FEF883C}" destId="{C4BCA224-C2DD-4B27-9A9A-797EF812A697}" srcOrd="1" destOrd="0" presId="urn:microsoft.com/office/officeart/2005/8/layout/chevron2"/>
    <dgm:cxn modelId="{BC1632EA-4A50-45DA-A77D-B8C3DE7AFCFB}" type="presParOf" srcId="{D71CFA57-751C-4B15-83C7-BAF9C60EFDBE}" destId="{DCC15C84-BE13-4EA5-9864-8BF718624066}" srcOrd="1" destOrd="0" presId="urn:microsoft.com/office/officeart/2005/8/layout/chevron2"/>
    <dgm:cxn modelId="{4EC30548-C084-438D-A6AB-DBD189FE4D30}" type="presParOf" srcId="{D71CFA57-751C-4B15-83C7-BAF9C60EFDBE}" destId="{45CA0192-2D09-46F1-8016-B1F324A52D85}" srcOrd="2" destOrd="0" presId="urn:microsoft.com/office/officeart/2005/8/layout/chevron2"/>
    <dgm:cxn modelId="{431A9A16-6559-400B-889B-65B8EC9A3DB5}" type="presParOf" srcId="{45CA0192-2D09-46F1-8016-B1F324A52D85}" destId="{821ADD95-BEAF-4175-AAC4-09E4BAAF2D3C}" srcOrd="0" destOrd="0" presId="urn:microsoft.com/office/officeart/2005/8/layout/chevron2"/>
    <dgm:cxn modelId="{A4C72030-7D6A-45C5-B9BE-DD0E1AFBFB41}" type="presParOf" srcId="{45CA0192-2D09-46F1-8016-B1F324A52D85}" destId="{338BEA53-586A-4820-BAD5-5757B50ABA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450460-06B0-4E4B-A2CA-FFB21B1EDA02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603B44-33D4-4BA6-83D2-8AE81B00D160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Заключение трудового договора</a:t>
          </a:r>
          <a:endParaRPr lang="ru-RU" sz="2000" b="1" dirty="0">
            <a:solidFill>
              <a:schemeClr val="bg1"/>
            </a:solidFill>
          </a:endParaRPr>
        </a:p>
      </dgm:t>
    </dgm:pt>
    <dgm:pt modelId="{E3E9199E-5755-4900-A985-337C502FF9AE}" type="parTrans" cxnId="{BFCBD413-2C05-46D1-AD60-A42BFD8F0501}">
      <dgm:prSet/>
      <dgm:spPr/>
      <dgm:t>
        <a:bodyPr/>
        <a:lstStyle/>
        <a:p>
          <a:endParaRPr lang="ru-RU"/>
        </a:p>
      </dgm:t>
    </dgm:pt>
    <dgm:pt modelId="{A3CF2573-1527-4E5C-814C-858D5D3AAEFC}" type="sibTrans" cxnId="{BFCBD413-2C05-46D1-AD60-A42BFD8F0501}">
      <dgm:prSet/>
      <dgm:spPr/>
      <dgm:t>
        <a:bodyPr/>
        <a:lstStyle/>
        <a:p>
          <a:endParaRPr lang="ru-RU"/>
        </a:p>
      </dgm:t>
    </dgm:pt>
    <dgm:pt modelId="{DDE9F919-9B2F-49A8-B49E-2EB24CF81BE7}">
      <dgm:prSet phldrT="[Текст]"/>
      <dgm:spPr>
        <a:solidFill>
          <a:schemeClr val="accent2">
            <a:lumMod val="75000"/>
            <a:alpha val="98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 неопределенный</a:t>
          </a:r>
        </a:p>
        <a:p>
          <a:r>
            <a:rPr lang="ru-RU" b="1" dirty="0" smtClean="0">
              <a:solidFill>
                <a:schemeClr val="bg1"/>
              </a:solidFill>
            </a:rPr>
            <a:t>срок</a:t>
          </a:r>
          <a:endParaRPr lang="ru-RU" b="1" dirty="0">
            <a:solidFill>
              <a:schemeClr val="bg1"/>
            </a:solidFill>
          </a:endParaRPr>
        </a:p>
      </dgm:t>
    </dgm:pt>
    <dgm:pt modelId="{49BBECFA-5E15-452A-A3F3-DAF868E0CD5F}" type="parTrans" cxnId="{76C384FB-6EC1-4558-9DAC-C014F62BCFDE}">
      <dgm:prSet/>
      <dgm:spPr/>
      <dgm:t>
        <a:bodyPr/>
        <a:lstStyle/>
        <a:p>
          <a:endParaRPr lang="ru-RU"/>
        </a:p>
      </dgm:t>
    </dgm:pt>
    <dgm:pt modelId="{02F1C309-AC9E-436F-89BB-955E74D5D1C1}" type="sibTrans" cxnId="{76C384FB-6EC1-4558-9DAC-C014F62BCFDE}">
      <dgm:prSet/>
      <dgm:spPr/>
      <dgm:t>
        <a:bodyPr/>
        <a:lstStyle/>
        <a:p>
          <a:endParaRPr lang="ru-RU"/>
        </a:p>
      </dgm:t>
    </dgm:pt>
    <dgm:pt modelId="{5A2419D0-5915-4910-B8F0-BFB0214CF5D5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Аттестация не чаще 1 раза в 2 года и не реже 1 раз в 5 лет</a:t>
          </a:r>
          <a:endParaRPr lang="ru-RU" b="1" dirty="0">
            <a:solidFill>
              <a:schemeClr val="bg1"/>
            </a:solidFill>
          </a:endParaRPr>
        </a:p>
      </dgm:t>
    </dgm:pt>
    <dgm:pt modelId="{5EB558C3-357F-4FC4-B00E-7EA9A9DD933D}" type="parTrans" cxnId="{CA65C4D2-12CA-4563-A293-339A7E7F5CEB}">
      <dgm:prSet/>
      <dgm:spPr/>
      <dgm:t>
        <a:bodyPr/>
        <a:lstStyle/>
        <a:p>
          <a:endParaRPr lang="ru-RU"/>
        </a:p>
      </dgm:t>
    </dgm:pt>
    <dgm:pt modelId="{F5349FBE-221B-4CCC-BE03-66060C9A7F92}" type="sibTrans" cxnId="{CA65C4D2-12CA-4563-A293-339A7E7F5CEB}">
      <dgm:prSet/>
      <dgm:spPr/>
      <dgm:t>
        <a:bodyPr/>
        <a:lstStyle/>
        <a:p>
          <a:endParaRPr lang="ru-RU"/>
        </a:p>
      </dgm:t>
    </dgm:pt>
    <dgm:pt modelId="{8059E9D0-F73D-4FA2-80EE-A7D3F8AC89E6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 срок не более 5 лет</a:t>
          </a:r>
          <a:endParaRPr lang="ru-RU" b="1" dirty="0">
            <a:solidFill>
              <a:schemeClr val="bg1"/>
            </a:solidFill>
          </a:endParaRPr>
        </a:p>
      </dgm:t>
    </dgm:pt>
    <dgm:pt modelId="{60BF658C-686B-4E32-B059-08F08A04F74C}" type="parTrans" cxnId="{E06E8EDF-9A95-40B7-B272-F7D2977D008D}">
      <dgm:prSet/>
      <dgm:spPr/>
      <dgm:t>
        <a:bodyPr/>
        <a:lstStyle/>
        <a:p>
          <a:endParaRPr lang="ru-RU"/>
        </a:p>
      </dgm:t>
    </dgm:pt>
    <dgm:pt modelId="{244F682C-564E-4C36-864F-55D166F7F26E}" type="sibTrans" cxnId="{E06E8EDF-9A95-40B7-B272-F7D2977D008D}">
      <dgm:prSet/>
      <dgm:spPr/>
      <dgm:t>
        <a:bodyPr/>
        <a:lstStyle/>
        <a:p>
          <a:endParaRPr lang="ru-RU"/>
        </a:p>
      </dgm:t>
    </dgm:pt>
    <dgm:pt modelId="{7CA4D8C5-4B39-4D19-9DDC-6391C9A8D98B}" type="pres">
      <dgm:prSet presAssocID="{DF450460-06B0-4E4B-A2CA-FFB21B1EDA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EDDA9F-371C-4187-98D4-A83D9776584A}" type="pres">
      <dgm:prSet presAssocID="{BB603B44-33D4-4BA6-83D2-8AE81B00D160}" presName="hierRoot1" presStyleCnt="0"/>
      <dgm:spPr/>
    </dgm:pt>
    <dgm:pt modelId="{4D4ACE1E-3540-4B27-AA63-60B0B27949E8}" type="pres">
      <dgm:prSet presAssocID="{BB603B44-33D4-4BA6-83D2-8AE81B00D160}" presName="composite" presStyleCnt="0"/>
      <dgm:spPr/>
    </dgm:pt>
    <dgm:pt modelId="{B876A090-AF06-4E37-8B83-0EC68D50D138}" type="pres">
      <dgm:prSet presAssocID="{BB603B44-33D4-4BA6-83D2-8AE81B00D160}" presName="background" presStyleLbl="node0" presStyleIdx="0" presStyleCnt="1"/>
      <dgm:spPr/>
      <dgm:t>
        <a:bodyPr/>
        <a:lstStyle/>
        <a:p>
          <a:endParaRPr lang="ru-RU"/>
        </a:p>
      </dgm:t>
    </dgm:pt>
    <dgm:pt modelId="{FDDD57F7-75F0-4471-BBD4-79985EEC98C4}" type="pres">
      <dgm:prSet presAssocID="{BB603B44-33D4-4BA6-83D2-8AE81B00D16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ED145-92B5-4DBA-BE7D-AD40B87F427A}" type="pres">
      <dgm:prSet presAssocID="{BB603B44-33D4-4BA6-83D2-8AE81B00D160}" presName="hierChild2" presStyleCnt="0"/>
      <dgm:spPr/>
    </dgm:pt>
    <dgm:pt modelId="{2B9B7D47-E185-4DAA-8C15-778F7332DC1A}" type="pres">
      <dgm:prSet presAssocID="{49BBECFA-5E15-452A-A3F3-DAF868E0CD5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A2F112-AC12-418C-84EF-28E34F9C887A}" type="pres">
      <dgm:prSet presAssocID="{DDE9F919-9B2F-49A8-B49E-2EB24CF81BE7}" presName="hierRoot2" presStyleCnt="0"/>
      <dgm:spPr/>
    </dgm:pt>
    <dgm:pt modelId="{53C4DA0F-BEDE-4581-86AE-F8E8C44E59FF}" type="pres">
      <dgm:prSet presAssocID="{DDE9F919-9B2F-49A8-B49E-2EB24CF81BE7}" presName="composite2" presStyleCnt="0"/>
      <dgm:spPr/>
    </dgm:pt>
    <dgm:pt modelId="{6E680E4B-E3A1-4B80-BF3F-C8DF32148425}" type="pres">
      <dgm:prSet presAssocID="{DDE9F919-9B2F-49A8-B49E-2EB24CF81BE7}" presName="background2" presStyleLbl="node2" presStyleIdx="0" presStyleCnt="2"/>
      <dgm:spPr/>
    </dgm:pt>
    <dgm:pt modelId="{A0C35818-BADE-4F57-8AD7-62787194C651}" type="pres">
      <dgm:prSet presAssocID="{DDE9F919-9B2F-49A8-B49E-2EB24CF81B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45D9-C2E8-4538-8158-0329A746488E}" type="pres">
      <dgm:prSet presAssocID="{DDE9F919-9B2F-49A8-B49E-2EB24CF81BE7}" presName="hierChild3" presStyleCnt="0"/>
      <dgm:spPr/>
    </dgm:pt>
    <dgm:pt modelId="{099D5D93-7EEF-429A-9447-6674C5F130A6}" type="pres">
      <dgm:prSet presAssocID="{5EB558C3-357F-4FC4-B00E-7EA9A9DD933D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5EB9521-4F73-4396-ACB2-275D4084C559}" type="pres">
      <dgm:prSet presAssocID="{5A2419D0-5915-4910-B8F0-BFB0214CF5D5}" presName="hierRoot3" presStyleCnt="0"/>
      <dgm:spPr/>
    </dgm:pt>
    <dgm:pt modelId="{6307F9A2-93D3-486B-B6A6-7F420B65197D}" type="pres">
      <dgm:prSet presAssocID="{5A2419D0-5915-4910-B8F0-BFB0214CF5D5}" presName="composite3" presStyleCnt="0"/>
      <dgm:spPr/>
    </dgm:pt>
    <dgm:pt modelId="{DBD0338D-064B-42CF-882D-ED41C9EC3671}" type="pres">
      <dgm:prSet presAssocID="{5A2419D0-5915-4910-B8F0-BFB0214CF5D5}" presName="background3" presStyleLbl="node3" presStyleIdx="0" presStyleCnt="1"/>
      <dgm:spPr/>
    </dgm:pt>
    <dgm:pt modelId="{486C3533-0EE6-4DAA-B0D1-4E57CD052998}" type="pres">
      <dgm:prSet presAssocID="{5A2419D0-5915-4910-B8F0-BFB0214CF5D5}" presName="text3" presStyleLbl="fgAcc3" presStyleIdx="0" presStyleCnt="1" custScaleX="184139" custLinFactX="-16105" custLinFactNeighborX="-100000" custLinFactNeighborY="-15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09D12-B30D-4892-91E8-475DCA963E64}" type="pres">
      <dgm:prSet presAssocID="{5A2419D0-5915-4910-B8F0-BFB0214CF5D5}" presName="hierChild4" presStyleCnt="0"/>
      <dgm:spPr/>
    </dgm:pt>
    <dgm:pt modelId="{CF399D52-2548-47BF-B00A-A986168B5AA0}" type="pres">
      <dgm:prSet presAssocID="{60BF658C-686B-4E32-B059-08F08A04F74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A79803-9F52-4BE0-9CC9-D7304694200E}" type="pres">
      <dgm:prSet presAssocID="{8059E9D0-F73D-4FA2-80EE-A7D3F8AC89E6}" presName="hierRoot2" presStyleCnt="0"/>
      <dgm:spPr/>
    </dgm:pt>
    <dgm:pt modelId="{C59F3F9A-F28D-4653-8788-FC826574E817}" type="pres">
      <dgm:prSet presAssocID="{8059E9D0-F73D-4FA2-80EE-A7D3F8AC89E6}" presName="composite2" presStyleCnt="0"/>
      <dgm:spPr/>
    </dgm:pt>
    <dgm:pt modelId="{520C0E5C-6E36-4B3D-94BF-7D32AC644B84}" type="pres">
      <dgm:prSet presAssocID="{8059E9D0-F73D-4FA2-80EE-A7D3F8AC89E6}" presName="background2" presStyleLbl="node2" presStyleIdx="1" presStyleCnt="2"/>
      <dgm:spPr/>
    </dgm:pt>
    <dgm:pt modelId="{B1E3DB32-734D-481B-91E9-8D615D759743}" type="pres">
      <dgm:prSet presAssocID="{8059E9D0-F73D-4FA2-80EE-A7D3F8AC89E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C8198-0627-40FF-A2A1-FD344CDB7314}" type="pres">
      <dgm:prSet presAssocID="{8059E9D0-F73D-4FA2-80EE-A7D3F8AC89E6}" presName="hierChild3" presStyleCnt="0"/>
      <dgm:spPr/>
    </dgm:pt>
  </dgm:ptLst>
  <dgm:cxnLst>
    <dgm:cxn modelId="{64498CE7-3932-454D-AD6D-B4601CFC6116}" type="presOf" srcId="{5EB558C3-357F-4FC4-B00E-7EA9A9DD933D}" destId="{099D5D93-7EEF-429A-9447-6674C5F130A6}" srcOrd="0" destOrd="0" presId="urn:microsoft.com/office/officeart/2005/8/layout/hierarchy1"/>
    <dgm:cxn modelId="{E06E8EDF-9A95-40B7-B272-F7D2977D008D}" srcId="{BB603B44-33D4-4BA6-83D2-8AE81B00D160}" destId="{8059E9D0-F73D-4FA2-80EE-A7D3F8AC89E6}" srcOrd="1" destOrd="0" parTransId="{60BF658C-686B-4E32-B059-08F08A04F74C}" sibTransId="{244F682C-564E-4C36-864F-55D166F7F26E}"/>
    <dgm:cxn modelId="{40B7C102-D864-4ACC-9936-95306C6C898D}" type="presOf" srcId="{BB603B44-33D4-4BA6-83D2-8AE81B00D160}" destId="{FDDD57F7-75F0-4471-BBD4-79985EEC98C4}" srcOrd="0" destOrd="0" presId="urn:microsoft.com/office/officeart/2005/8/layout/hierarchy1"/>
    <dgm:cxn modelId="{5412E3F6-3DEB-4ED7-A099-4A675F5033BC}" type="presOf" srcId="{DDE9F919-9B2F-49A8-B49E-2EB24CF81BE7}" destId="{A0C35818-BADE-4F57-8AD7-62787194C651}" srcOrd="0" destOrd="0" presId="urn:microsoft.com/office/officeart/2005/8/layout/hierarchy1"/>
    <dgm:cxn modelId="{ACA6C452-9AE7-426F-9042-B3A7C3CBEC0F}" type="presOf" srcId="{DF450460-06B0-4E4B-A2CA-FFB21B1EDA02}" destId="{7CA4D8C5-4B39-4D19-9DDC-6391C9A8D98B}" srcOrd="0" destOrd="0" presId="urn:microsoft.com/office/officeart/2005/8/layout/hierarchy1"/>
    <dgm:cxn modelId="{CA65C4D2-12CA-4563-A293-339A7E7F5CEB}" srcId="{DDE9F919-9B2F-49A8-B49E-2EB24CF81BE7}" destId="{5A2419D0-5915-4910-B8F0-BFB0214CF5D5}" srcOrd="0" destOrd="0" parTransId="{5EB558C3-357F-4FC4-B00E-7EA9A9DD933D}" sibTransId="{F5349FBE-221B-4CCC-BE03-66060C9A7F92}"/>
    <dgm:cxn modelId="{B1DA1F4C-54F5-43B8-B770-E0F35D4F23AC}" type="presOf" srcId="{60BF658C-686B-4E32-B059-08F08A04F74C}" destId="{CF399D52-2548-47BF-B00A-A986168B5AA0}" srcOrd="0" destOrd="0" presId="urn:microsoft.com/office/officeart/2005/8/layout/hierarchy1"/>
    <dgm:cxn modelId="{0747F4A1-5E3C-498F-86E1-2ED2D2B09381}" type="presOf" srcId="{8059E9D0-F73D-4FA2-80EE-A7D3F8AC89E6}" destId="{B1E3DB32-734D-481B-91E9-8D615D759743}" srcOrd="0" destOrd="0" presId="urn:microsoft.com/office/officeart/2005/8/layout/hierarchy1"/>
    <dgm:cxn modelId="{203A8BA4-225F-46F5-B3D4-7443DB98DDD0}" type="presOf" srcId="{49BBECFA-5E15-452A-A3F3-DAF868E0CD5F}" destId="{2B9B7D47-E185-4DAA-8C15-778F7332DC1A}" srcOrd="0" destOrd="0" presId="urn:microsoft.com/office/officeart/2005/8/layout/hierarchy1"/>
    <dgm:cxn modelId="{6A577A88-7CDD-46D3-AFC1-9B262BA4B65D}" type="presOf" srcId="{5A2419D0-5915-4910-B8F0-BFB0214CF5D5}" destId="{486C3533-0EE6-4DAA-B0D1-4E57CD052998}" srcOrd="0" destOrd="0" presId="urn:microsoft.com/office/officeart/2005/8/layout/hierarchy1"/>
    <dgm:cxn modelId="{76C384FB-6EC1-4558-9DAC-C014F62BCFDE}" srcId="{BB603B44-33D4-4BA6-83D2-8AE81B00D160}" destId="{DDE9F919-9B2F-49A8-B49E-2EB24CF81BE7}" srcOrd="0" destOrd="0" parTransId="{49BBECFA-5E15-452A-A3F3-DAF868E0CD5F}" sibTransId="{02F1C309-AC9E-436F-89BB-955E74D5D1C1}"/>
    <dgm:cxn modelId="{BFCBD413-2C05-46D1-AD60-A42BFD8F0501}" srcId="{DF450460-06B0-4E4B-A2CA-FFB21B1EDA02}" destId="{BB603B44-33D4-4BA6-83D2-8AE81B00D160}" srcOrd="0" destOrd="0" parTransId="{E3E9199E-5755-4900-A985-337C502FF9AE}" sibTransId="{A3CF2573-1527-4E5C-814C-858D5D3AAEFC}"/>
    <dgm:cxn modelId="{853ABDED-4A36-4DE6-898E-0AE5559CB58E}" type="presParOf" srcId="{7CA4D8C5-4B39-4D19-9DDC-6391C9A8D98B}" destId="{D2EDDA9F-371C-4187-98D4-A83D9776584A}" srcOrd="0" destOrd="0" presId="urn:microsoft.com/office/officeart/2005/8/layout/hierarchy1"/>
    <dgm:cxn modelId="{CD4ECDFC-0D74-498D-85A3-09ADA632E529}" type="presParOf" srcId="{D2EDDA9F-371C-4187-98D4-A83D9776584A}" destId="{4D4ACE1E-3540-4B27-AA63-60B0B27949E8}" srcOrd="0" destOrd="0" presId="urn:microsoft.com/office/officeart/2005/8/layout/hierarchy1"/>
    <dgm:cxn modelId="{DF060714-AEEB-4D34-8638-45631B2A2DFF}" type="presParOf" srcId="{4D4ACE1E-3540-4B27-AA63-60B0B27949E8}" destId="{B876A090-AF06-4E37-8B83-0EC68D50D138}" srcOrd="0" destOrd="0" presId="urn:microsoft.com/office/officeart/2005/8/layout/hierarchy1"/>
    <dgm:cxn modelId="{26620C24-290C-4882-AA47-56A9348D22B6}" type="presParOf" srcId="{4D4ACE1E-3540-4B27-AA63-60B0B27949E8}" destId="{FDDD57F7-75F0-4471-BBD4-79985EEC98C4}" srcOrd="1" destOrd="0" presId="urn:microsoft.com/office/officeart/2005/8/layout/hierarchy1"/>
    <dgm:cxn modelId="{3111D86C-9575-4345-A9C1-009C86B31FA7}" type="presParOf" srcId="{D2EDDA9F-371C-4187-98D4-A83D9776584A}" destId="{3F2ED145-92B5-4DBA-BE7D-AD40B87F427A}" srcOrd="1" destOrd="0" presId="urn:microsoft.com/office/officeart/2005/8/layout/hierarchy1"/>
    <dgm:cxn modelId="{3E36C42A-1AEE-4DB5-929A-DA2DDD55143E}" type="presParOf" srcId="{3F2ED145-92B5-4DBA-BE7D-AD40B87F427A}" destId="{2B9B7D47-E185-4DAA-8C15-778F7332DC1A}" srcOrd="0" destOrd="0" presId="urn:microsoft.com/office/officeart/2005/8/layout/hierarchy1"/>
    <dgm:cxn modelId="{65AC131F-E0D3-4419-9A04-E8598D92EABA}" type="presParOf" srcId="{3F2ED145-92B5-4DBA-BE7D-AD40B87F427A}" destId="{57A2F112-AC12-418C-84EF-28E34F9C887A}" srcOrd="1" destOrd="0" presId="urn:microsoft.com/office/officeart/2005/8/layout/hierarchy1"/>
    <dgm:cxn modelId="{80A9B251-D6A5-4791-AAA8-87E9DEE46793}" type="presParOf" srcId="{57A2F112-AC12-418C-84EF-28E34F9C887A}" destId="{53C4DA0F-BEDE-4581-86AE-F8E8C44E59FF}" srcOrd="0" destOrd="0" presId="urn:microsoft.com/office/officeart/2005/8/layout/hierarchy1"/>
    <dgm:cxn modelId="{679C16D3-5F7D-4F7D-A025-A264058BC0D1}" type="presParOf" srcId="{53C4DA0F-BEDE-4581-86AE-F8E8C44E59FF}" destId="{6E680E4B-E3A1-4B80-BF3F-C8DF32148425}" srcOrd="0" destOrd="0" presId="urn:microsoft.com/office/officeart/2005/8/layout/hierarchy1"/>
    <dgm:cxn modelId="{AF52E045-FBC2-4FC9-8443-A5E655E501AE}" type="presParOf" srcId="{53C4DA0F-BEDE-4581-86AE-F8E8C44E59FF}" destId="{A0C35818-BADE-4F57-8AD7-62787194C651}" srcOrd="1" destOrd="0" presId="urn:microsoft.com/office/officeart/2005/8/layout/hierarchy1"/>
    <dgm:cxn modelId="{F064D68C-1945-4D1F-B07E-F31D7A8995F4}" type="presParOf" srcId="{57A2F112-AC12-418C-84EF-28E34F9C887A}" destId="{CEAD45D9-C2E8-4538-8158-0329A746488E}" srcOrd="1" destOrd="0" presId="urn:microsoft.com/office/officeart/2005/8/layout/hierarchy1"/>
    <dgm:cxn modelId="{C93D64E5-2246-4A5F-9944-5A6656FD7730}" type="presParOf" srcId="{CEAD45D9-C2E8-4538-8158-0329A746488E}" destId="{099D5D93-7EEF-429A-9447-6674C5F130A6}" srcOrd="0" destOrd="0" presId="urn:microsoft.com/office/officeart/2005/8/layout/hierarchy1"/>
    <dgm:cxn modelId="{87135977-68D6-4AC5-94ED-6D4C1B1DBFF0}" type="presParOf" srcId="{CEAD45D9-C2E8-4538-8158-0329A746488E}" destId="{F5EB9521-4F73-4396-ACB2-275D4084C559}" srcOrd="1" destOrd="0" presId="urn:microsoft.com/office/officeart/2005/8/layout/hierarchy1"/>
    <dgm:cxn modelId="{77D52425-E183-40D2-8197-0E063A68D2FA}" type="presParOf" srcId="{F5EB9521-4F73-4396-ACB2-275D4084C559}" destId="{6307F9A2-93D3-486B-B6A6-7F420B65197D}" srcOrd="0" destOrd="0" presId="urn:microsoft.com/office/officeart/2005/8/layout/hierarchy1"/>
    <dgm:cxn modelId="{180C23CC-11DE-4C39-8D9E-A3E6192FA484}" type="presParOf" srcId="{6307F9A2-93D3-486B-B6A6-7F420B65197D}" destId="{DBD0338D-064B-42CF-882D-ED41C9EC3671}" srcOrd="0" destOrd="0" presId="urn:microsoft.com/office/officeart/2005/8/layout/hierarchy1"/>
    <dgm:cxn modelId="{7AE79258-55DE-4BC2-8ACD-AF1207ED57CC}" type="presParOf" srcId="{6307F9A2-93D3-486B-B6A6-7F420B65197D}" destId="{486C3533-0EE6-4DAA-B0D1-4E57CD052998}" srcOrd="1" destOrd="0" presId="urn:microsoft.com/office/officeart/2005/8/layout/hierarchy1"/>
    <dgm:cxn modelId="{973131E0-1888-4DFE-B619-DB6AA37A373A}" type="presParOf" srcId="{F5EB9521-4F73-4396-ACB2-275D4084C559}" destId="{17209D12-B30D-4892-91E8-475DCA963E64}" srcOrd="1" destOrd="0" presId="urn:microsoft.com/office/officeart/2005/8/layout/hierarchy1"/>
    <dgm:cxn modelId="{A2C543BE-BB21-434B-9C0A-A33D7DE4AF5D}" type="presParOf" srcId="{3F2ED145-92B5-4DBA-BE7D-AD40B87F427A}" destId="{CF399D52-2548-47BF-B00A-A986168B5AA0}" srcOrd="2" destOrd="0" presId="urn:microsoft.com/office/officeart/2005/8/layout/hierarchy1"/>
    <dgm:cxn modelId="{001D72C3-871A-4EF4-AC3D-E36BA429F7F7}" type="presParOf" srcId="{3F2ED145-92B5-4DBA-BE7D-AD40B87F427A}" destId="{66A79803-9F52-4BE0-9CC9-D7304694200E}" srcOrd="3" destOrd="0" presId="urn:microsoft.com/office/officeart/2005/8/layout/hierarchy1"/>
    <dgm:cxn modelId="{A6FEBA42-3207-4C84-B076-1BAEE6CD7F73}" type="presParOf" srcId="{66A79803-9F52-4BE0-9CC9-D7304694200E}" destId="{C59F3F9A-F28D-4653-8788-FC826574E817}" srcOrd="0" destOrd="0" presId="urn:microsoft.com/office/officeart/2005/8/layout/hierarchy1"/>
    <dgm:cxn modelId="{CB0CBC19-47B2-4C6E-928F-87F6B6099822}" type="presParOf" srcId="{C59F3F9A-F28D-4653-8788-FC826574E817}" destId="{520C0E5C-6E36-4B3D-94BF-7D32AC644B84}" srcOrd="0" destOrd="0" presId="urn:microsoft.com/office/officeart/2005/8/layout/hierarchy1"/>
    <dgm:cxn modelId="{86FA6053-CDB4-4814-8E99-533E98C96F8F}" type="presParOf" srcId="{C59F3F9A-F28D-4653-8788-FC826574E817}" destId="{B1E3DB32-734D-481B-91E9-8D615D759743}" srcOrd="1" destOrd="0" presId="urn:microsoft.com/office/officeart/2005/8/layout/hierarchy1"/>
    <dgm:cxn modelId="{E4CE1991-1F2F-4627-8E96-893B11C42C73}" type="presParOf" srcId="{66A79803-9F52-4BE0-9CC9-D7304694200E}" destId="{175C8198-0627-40FF-A2A1-FD344CDB73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0B5688-BAAC-4163-BA2C-CBFF35F021B6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6F95AD6C-2CEE-4D76-BE80-048C322C052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/>
            <a:t>Размещение претендентами заявок на участие в конкурсе</a:t>
          </a:r>
        </a:p>
        <a:p>
          <a:r>
            <a:rPr lang="ru-RU" sz="1800" b="1" dirty="0" smtClean="0"/>
            <a:t>посредством портала вакансий http://ученые-исследователи.рф</a:t>
          </a:r>
        </a:p>
      </dgm:t>
    </dgm:pt>
    <dgm:pt modelId="{EFB0E298-DC4F-42EC-8C1B-DDEA7036335C}" type="parTrans" cxnId="{6E513A47-8047-4CCE-B556-520F8F951C35}">
      <dgm:prSet/>
      <dgm:spPr/>
      <dgm:t>
        <a:bodyPr/>
        <a:lstStyle/>
        <a:p>
          <a:endParaRPr lang="ru-RU" sz="1800" b="1"/>
        </a:p>
      </dgm:t>
    </dgm:pt>
    <dgm:pt modelId="{259AEB91-1CF4-4396-AB74-F6953FEFC40F}" type="sibTrans" cxnId="{6E513A47-8047-4CCE-B556-520F8F951C35}">
      <dgm:prSet/>
      <dgm:spPr/>
      <dgm:t>
        <a:bodyPr/>
        <a:lstStyle/>
        <a:p>
          <a:endParaRPr lang="ru-RU" sz="1800" b="1"/>
        </a:p>
      </dgm:t>
    </dgm:pt>
    <dgm:pt modelId="{C34470E0-25C6-4A0C-A2FA-7DC4CBA2CAC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/>
            <a:t>Рассмотрение заявок.</a:t>
          </a:r>
        </a:p>
        <a:p>
          <a:r>
            <a:rPr lang="ru-RU" sz="1800" b="1" dirty="0" smtClean="0"/>
            <a:t>Составление рейтинга претендентов на основании суммы балльной оценки:</a:t>
          </a:r>
        </a:p>
        <a:p>
          <a:r>
            <a:rPr lang="ru-RU" sz="1800" b="1" dirty="0" smtClean="0"/>
            <a:t>- Профессиональной деятельности</a:t>
          </a:r>
        </a:p>
        <a:p>
          <a:r>
            <a:rPr lang="ru-RU" sz="1800" b="1" dirty="0" smtClean="0"/>
            <a:t>- Квалификации и опыта</a:t>
          </a:r>
        </a:p>
        <a:p>
          <a:r>
            <a:rPr lang="ru-RU" sz="1800" b="1" dirty="0" smtClean="0"/>
            <a:t>- Результатов собеседования</a:t>
          </a:r>
        </a:p>
      </dgm:t>
    </dgm:pt>
    <dgm:pt modelId="{1CC421A4-57CA-40FE-A852-839368CDA5EA}" type="parTrans" cxnId="{7590538A-AD01-4D17-AD77-A6892F83F2C5}">
      <dgm:prSet/>
      <dgm:spPr/>
      <dgm:t>
        <a:bodyPr/>
        <a:lstStyle/>
        <a:p>
          <a:endParaRPr lang="ru-RU" sz="1800" b="1"/>
        </a:p>
      </dgm:t>
    </dgm:pt>
    <dgm:pt modelId="{366B4FB0-FBE0-48AE-861B-BF7F3261D080}" type="sibTrans" cxnId="{7590538A-AD01-4D17-AD77-A6892F83F2C5}">
      <dgm:prSet/>
      <dgm:spPr/>
      <dgm:t>
        <a:bodyPr/>
        <a:lstStyle/>
        <a:p>
          <a:endParaRPr lang="ru-RU" sz="1800" b="1"/>
        </a:p>
      </dgm:t>
    </dgm:pt>
    <dgm:pt modelId="{272BE95E-3D83-4023-9BD7-ECF2E16B311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/>
            <a:t>Заключение трудового договора</a:t>
          </a:r>
        </a:p>
      </dgm:t>
    </dgm:pt>
    <dgm:pt modelId="{A96EBF06-E6E3-40E4-A124-1370B2B2A21D}" type="parTrans" cxnId="{C4427A42-B5A0-4AC8-BCA3-8522D1B3C741}">
      <dgm:prSet/>
      <dgm:spPr/>
      <dgm:t>
        <a:bodyPr/>
        <a:lstStyle/>
        <a:p>
          <a:endParaRPr lang="ru-RU" sz="1800" b="1"/>
        </a:p>
      </dgm:t>
    </dgm:pt>
    <dgm:pt modelId="{38326C50-F319-4C01-9876-58651C4F45ED}" type="sibTrans" cxnId="{C4427A42-B5A0-4AC8-BCA3-8522D1B3C741}">
      <dgm:prSet/>
      <dgm:spPr/>
      <dgm:t>
        <a:bodyPr/>
        <a:lstStyle/>
        <a:p>
          <a:endParaRPr lang="ru-RU" sz="1800" b="1"/>
        </a:p>
      </dgm:t>
    </dgm:pt>
    <dgm:pt modelId="{67B34521-449A-4171-8A54-00F33B15100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/>
            <a:t>Если победитель конкурса в течение 30 календарных дней по собственной инициативе не заключает трудовой договор, КрасГМУ заключает договор с претендентом, занявшим 2 место или проводит новый конкурс</a:t>
          </a:r>
        </a:p>
      </dgm:t>
    </dgm:pt>
    <dgm:pt modelId="{9E418D18-43ED-4EF3-A27D-7226C0D08A05}" type="parTrans" cxnId="{17AF0705-9B31-4878-B713-F87974D8E62D}">
      <dgm:prSet/>
      <dgm:spPr/>
      <dgm:t>
        <a:bodyPr/>
        <a:lstStyle/>
        <a:p>
          <a:endParaRPr lang="ru-RU"/>
        </a:p>
      </dgm:t>
    </dgm:pt>
    <dgm:pt modelId="{CAEEC4F5-893B-49F3-85E0-3ABF2451426B}" type="sibTrans" cxnId="{17AF0705-9B31-4878-B713-F87974D8E62D}">
      <dgm:prSet/>
      <dgm:spPr/>
      <dgm:t>
        <a:bodyPr/>
        <a:lstStyle/>
        <a:p>
          <a:endParaRPr lang="ru-RU"/>
        </a:p>
      </dgm:t>
    </dgm:pt>
    <dgm:pt modelId="{B0096495-8498-417B-B9C2-8F635584E508}" type="pres">
      <dgm:prSet presAssocID="{020B5688-BAAC-4163-BA2C-CBFF35F021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A0C76-CD61-4FEF-A6B9-0E7A3AB1B338}" type="pres">
      <dgm:prSet presAssocID="{67B34521-449A-4171-8A54-00F33B15100F}" presName="boxAndChildren" presStyleCnt="0"/>
      <dgm:spPr/>
    </dgm:pt>
    <dgm:pt modelId="{D4FE3444-2B75-48BC-9348-727ADEF7E693}" type="pres">
      <dgm:prSet presAssocID="{67B34521-449A-4171-8A54-00F33B15100F}" presName="parentTextBox" presStyleLbl="node1" presStyleIdx="0" presStyleCnt="4"/>
      <dgm:spPr/>
      <dgm:t>
        <a:bodyPr/>
        <a:lstStyle/>
        <a:p>
          <a:endParaRPr lang="ru-RU"/>
        </a:p>
      </dgm:t>
    </dgm:pt>
    <dgm:pt modelId="{1F9E9D27-6B47-4499-83AC-6904FD25FA43}" type="pres">
      <dgm:prSet presAssocID="{38326C50-F319-4C01-9876-58651C4F45ED}" presName="sp" presStyleCnt="0"/>
      <dgm:spPr/>
    </dgm:pt>
    <dgm:pt modelId="{D805D428-6ADF-4EA1-B986-CCA427811D9B}" type="pres">
      <dgm:prSet presAssocID="{272BE95E-3D83-4023-9BD7-ECF2E16B3116}" presName="arrowAndChildren" presStyleCnt="0"/>
      <dgm:spPr/>
    </dgm:pt>
    <dgm:pt modelId="{FD3EBCE0-2512-4B96-9384-BF82EABE7340}" type="pres">
      <dgm:prSet presAssocID="{272BE95E-3D83-4023-9BD7-ECF2E16B311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7CA08EF-CD38-46B9-B3BE-10C9F00D1841}" type="pres">
      <dgm:prSet presAssocID="{366B4FB0-FBE0-48AE-861B-BF7F3261D080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18D7146-20A2-4FAA-B29B-259D2CABF439}" type="pres">
      <dgm:prSet presAssocID="{C34470E0-25C6-4A0C-A2FA-7DC4CBA2CAC9}" presName="arrowAndChildre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EFA4768-A5A7-458B-B51B-8CEAAA7CF89B}" type="pres">
      <dgm:prSet presAssocID="{C34470E0-25C6-4A0C-A2FA-7DC4CBA2CAC9}" presName="parentTextArrow" presStyleLbl="node1" presStyleIdx="2" presStyleCnt="4" custScaleY="199340"/>
      <dgm:spPr/>
      <dgm:t>
        <a:bodyPr/>
        <a:lstStyle/>
        <a:p>
          <a:endParaRPr lang="ru-RU"/>
        </a:p>
      </dgm:t>
    </dgm:pt>
    <dgm:pt modelId="{58D72E66-84C5-4AF5-9969-CD983F5EDF75}" type="pres">
      <dgm:prSet presAssocID="{259AEB91-1CF4-4396-AB74-F6953FEFC40F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E2B03A65-B0E1-4BC0-82D8-EFBBE8CADA88}" type="pres">
      <dgm:prSet presAssocID="{6F95AD6C-2CEE-4D76-BE80-048C322C052E}" presName="arrowAndChildre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C9B94CA-9CC6-4D9D-B5C3-DE5E12769091}" type="pres">
      <dgm:prSet presAssocID="{6F95AD6C-2CEE-4D76-BE80-048C322C052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E513A47-8047-4CCE-B556-520F8F951C35}" srcId="{020B5688-BAAC-4163-BA2C-CBFF35F021B6}" destId="{6F95AD6C-2CEE-4D76-BE80-048C322C052E}" srcOrd="0" destOrd="0" parTransId="{EFB0E298-DC4F-42EC-8C1B-DDEA7036335C}" sibTransId="{259AEB91-1CF4-4396-AB74-F6953FEFC40F}"/>
    <dgm:cxn modelId="{A58B02A9-AE31-4E10-B007-71DB0907DCC2}" type="presOf" srcId="{272BE95E-3D83-4023-9BD7-ECF2E16B3116}" destId="{FD3EBCE0-2512-4B96-9384-BF82EABE7340}" srcOrd="0" destOrd="0" presId="urn:microsoft.com/office/officeart/2005/8/layout/process4"/>
    <dgm:cxn modelId="{D587CC46-0A86-48CE-88D6-D4066B2BF1E3}" type="presOf" srcId="{C34470E0-25C6-4A0C-A2FA-7DC4CBA2CAC9}" destId="{CEFA4768-A5A7-458B-B51B-8CEAAA7CF89B}" srcOrd="0" destOrd="0" presId="urn:microsoft.com/office/officeart/2005/8/layout/process4"/>
    <dgm:cxn modelId="{4E13DADA-E1D0-4B0B-AE24-47291FA7C3BB}" type="presOf" srcId="{6F95AD6C-2CEE-4D76-BE80-048C322C052E}" destId="{9C9B94CA-9CC6-4D9D-B5C3-DE5E12769091}" srcOrd="0" destOrd="0" presId="urn:microsoft.com/office/officeart/2005/8/layout/process4"/>
    <dgm:cxn modelId="{EA2173B2-47E5-4EF3-938A-6C6D7358B717}" type="presOf" srcId="{020B5688-BAAC-4163-BA2C-CBFF35F021B6}" destId="{B0096495-8498-417B-B9C2-8F635584E508}" srcOrd="0" destOrd="0" presId="urn:microsoft.com/office/officeart/2005/8/layout/process4"/>
    <dgm:cxn modelId="{C4427A42-B5A0-4AC8-BCA3-8522D1B3C741}" srcId="{020B5688-BAAC-4163-BA2C-CBFF35F021B6}" destId="{272BE95E-3D83-4023-9BD7-ECF2E16B3116}" srcOrd="2" destOrd="0" parTransId="{A96EBF06-E6E3-40E4-A124-1370B2B2A21D}" sibTransId="{38326C50-F319-4C01-9876-58651C4F45ED}"/>
    <dgm:cxn modelId="{8A61BA7B-226D-4D64-8434-C36BC6F1B9CF}" type="presOf" srcId="{67B34521-449A-4171-8A54-00F33B15100F}" destId="{D4FE3444-2B75-48BC-9348-727ADEF7E693}" srcOrd="0" destOrd="0" presId="urn:microsoft.com/office/officeart/2005/8/layout/process4"/>
    <dgm:cxn modelId="{17AF0705-9B31-4878-B713-F87974D8E62D}" srcId="{020B5688-BAAC-4163-BA2C-CBFF35F021B6}" destId="{67B34521-449A-4171-8A54-00F33B15100F}" srcOrd="3" destOrd="0" parTransId="{9E418D18-43ED-4EF3-A27D-7226C0D08A05}" sibTransId="{CAEEC4F5-893B-49F3-85E0-3ABF2451426B}"/>
    <dgm:cxn modelId="{7590538A-AD01-4D17-AD77-A6892F83F2C5}" srcId="{020B5688-BAAC-4163-BA2C-CBFF35F021B6}" destId="{C34470E0-25C6-4A0C-A2FA-7DC4CBA2CAC9}" srcOrd="1" destOrd="0" parTransId="{1CC421A4-57CA-40FE-A852-839368CDA5EA}" sibTransId="{366B4FB0-FBE0-48AE-861B-BF7F3261D080}"/>
    <dgm:cxn modelId="{E5B97685-2D68-4E51-A273-01E802B1CC39}" type="presParOf" srcId="{B0096495-8498-417B-B9C2-8F635584E508}" destId="{EA6A0C76-CD61-4FEF-A6B9-0E7A3AB1B338}" srcOrd="0" destOrd="0" presId="urn:microsoft.com/office/officeart/2005/8/layout/process4"/>
    <dgm:cxn modelId="{A4428A27-D585-4361-8531-FD14DBB9AD79}" type="presParOf" srcId="{EA6A0C76-CD61-4FEF-A6B9-0E7A3AB1B338}" destId="{D4FE3444-2B75-48BC-9348-727ADEF7E693}" srcOrd="0" destOrd="0" presId="urn:microsoft.com/office/officeart/2005/8/layout/process4"/>
    <dgm:cxn modelId="{A487C497-EA13-401B-837C-8B1D093AB839}" type="presParOf" srcId="{B0096495-8498-417B-B9C2-8F635584E508}" destId="{1F9E9D27-6B47-4499-83AC-6904FD25FA43}" srcOrd="1" destOrd="0" presId="urn:microsoft.com/office/officeart/2005/8/layout/process4"/>
    <dgm:cxn modelId="{18102696-2EA2-4DBF-869B-6132980EFFC3}" type="presParOf" srcId="{B0096495-8498-417B-B9C2-8F635584E508}" destId="{D805D428-6ADF-4EA1-B986-CCA427811D9B}" srcOrd="2" destOrd="0" presId="urn:microsoft.com/office/officeart/2005/8/layout/process4"/>
    <dgm:cxn modelId="{37E2A55A-F872-4EAD-87B1-31AF57876425}" type="presParOf" srcId="{D805D428-6ADF-4EA1-B986-CCA427811D9B}" destId="{FD3EBCE0-2512-4B96-9384-BF82EABE7340}" srcOrd="0" destOrd="0" presId="urn:microsoft.com/office/officeart/2005/8/layout/process4"/>
    <dgm:cxn modelId="{2AD828F2-33B8-4825-9498-D8292E9542EA}" type="presParOf" srcId="{B0096495-8498-417B-B9C2-8F635584E508}" destId="{C7CA08EF-CD38-46B9-B3BE-10C9F00D1841}" srcOrd="3" destOrd="0" presId="urn:microsoft.com/office/officeart/2005/8/layout/process4"/>
    <dgm:cxn modelId="{BF1A9EBA-0285-4514-97BA-10D56F9D0EE5}" type="presParOf" srcId="{B0096495-8498-417B-B9C2-8F635584E508}" destId="{B18D7146-20A2-4FAA-B29B-259D2CABF439}" srcOrd="4" destOrd="0" presId="urn:microsoft.com/office/officeart/2005/8/layout/process4"/>
    <dgm:cxn modelId="{F34C703B-E360-4334-857D-E23FFB6B51B8}" type="presParOf" srcId="{B18D7146-20A2-4FAA-B29B-259D2CABF439}" destId="{CEFA4768-A5A7-458B-B51B-8CEAAA7CF89B}" srcOrd="0" destOrd="0" presId="urn:microsoft.com/office/officeart/2005/8/layout/process4"/>
    <dgm:cxn modelId="{18197B48-2B61-4FD7-9051-11560FCEACB1}" type="presParOf" srcId="{B0096495-8498-417B-B9C2-8F635584E508}" destId="{58D72E66-84C5-4AF5-9969-CD983F5EDF75}" srcOrd="5" destOrd="0" presId="urn:microsoft.com/office/officeart/2005/8/layout/process4"/>
    <dgm:cxn modelId="{36576B63-1B38-4E36-B3D1-DB08C7481144}" type="presParOf" srcId="{B0096495-8498-417B-B9C2-8F635584E508}" destId="{E2B03A65-B0E1-4BC0-82D8-EFBBE8CADA88}" srcOrd="6" destOrd="0" presId="urn:microsoft.com/office/officeart/2005/8/layout/process4"/>
    <dgm:cxn modelId="{467AC798-457F-496C-8C85-D057C1FF968F}" type="presParOf" srcId="{E2B03A65-B0E1-4BC0-82D8-EFBBE8CADA88}" destId="{9C9B94CA-9CC6-4D9D-B5C3-DE5E127690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8AD723-F153-414B-8139-1F66C76EDBA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358B78-DA00-4900-9E0A-AC84115C137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 smtClean="0"/>
            <a:t>Конкурс не проводится:</a:t>
          </a:r>
        </a:p>
        <a:p>
          <a:r>
            <a:rPr lang="ru-RU" sz="2400" b="0" dirty="0" smtClean="0"/>
            <a:t>- при приеме на работу по совместительству на срок не более одного года</a:t>
          </a:r>
        </a:p>
        <a:p>
          <a:r>
            <a:rPr lang="ru-RU" sz="2400" b="0" dirty="0" smtClean="0"/>
            <a:t>- для замещения временно отсутствующего работника</a:t>
          </a:r>
          <a:endParaRPr lang="ru-RU" sz="2400" b="0" dirty="0"/>
        </a:p>
      </dgm:t>
    </dgm:pt>
    <dgm:pt modelId="{DE6163DE-97CB-4E92-A535-BB82E201B2A8}" type="parTrans" cxnId="{CCF905ED-2E98-46CB-9F5E-2BA75B4F61AB}">
      <dgm:prSet/>
      <dgm:spPr/>
      <dgm:t>
        <a:bodyPr/>
        <a:lstStyle/>
        <a:p>
          <a:endParaRPr lang="ru-RU" sz="2400" b="0"/>
        </a:p>
      </dgm:t>
    </dgm:pt>
    <dgm:pt modelId="{A6AD36DE-70BC-43C7-97E2-3C1672E3E2AB}" type="sibTrans" cxnId="{CCF905ED-2E98-46CB-9F5E-2BA75B4F61AB}">
      <dgm:prSet/>
      <dgm:spPr/>
      <dgm:t>
        <a:bodyPr/>
        <a:lstStyle/>
        <a:p>
          <a:endParaRPr lang="ru-RU" sz="2400" b="0"/>
        </a:p>
      </dgm:t>
    </dgm:pt>
    <dgm:pt modelId="{C561465F-D629-430C-AC86-84026441975D}">
      <dgm:prSet phldrT="[Текст]" custT="1"/>
      <dgm:spPr>
        <a:solidFill>
          <a:srgbClr val="CC3399"/>
        </a:solidFill>
      </dgm:spPr>
      <dgm:t>
        <a:bodyPr/>
        <a:lstStyle/>
        <a:p>
          <a:r>
            <a:rPr lang="ru-RU" sz="2400" b="0" dirty="0" smtClean="0"/>
            <a:t>Если конкурс проводится в целях осуществления конкретного научного проекта, получившего финансовую поддержку на конкурсной основе, в том числе в форме гранта, результаты конкурса на получение гранта приравниваются к результатам конкурса на замещение должности, если претендент был указан в качестве исполнителя в конкурсной заявке</a:t>
          </a:r>
          <a:endParaRPr lang="ru-RU" sz="2000" b="0" dirty="0"/>
        </a:p>
      </dgm:t>
    </dgm:pt>
    <dgm:pt modelId="{AEC96788-6414-45BD-812F-3E6542F1E3FB}" type="parTrans" cxnId="{CB67E8A8-1E25-4170-BC76-6E664B5B70C3}">
      <dgm:prSet/>
      <dgm:spPr/>
      <dgm:t>
        <a:bodyPr/>
        <a:lstStyle/>
        <a:p>
          <a:endParaRPr lang="ru-RU" sz="2400" b="0"/>
        </a:p>
      </dgm:t>
    </dgm:pt>
    <dgm:pt modelId="{166D8219-EFED-43CE-B55A-ECC09F192EB6}" type="sibTrans" cxnId="{CB67E8A8-1E25-4170-BC76-6E664B5B70C3}">
      <dgm:prSet/>
      <dgm:spPr/>
      <dgm:t>
        <a:bodyPr/>
        <a:lstStyle/>
        <a:p>
          <a:endParaRPr lang="ru-RU" sz="2400" b="0"/>
        </a:p>
      </dgm:t>
    </dgm:pt>
    <dgm:pt modelId="{7C37977B-AB30-4CD4-AE35-BCA40AD6BC25}" type="pres">
      <dgm:prSet presAssocID="{788AD723-F153-414B-8139-1F66C76EDB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A2BCF9-AFEB-416E-ADE0-EC5B7C89657D}" type="pres">
      <dgm:prSet presAssocID="{0D358B78-DA00-4900-9E0A-AC84115C13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E7A4D-F042-4946-BA38-D4BE4E0633F2}" type="pres">
      <dgm:prSet presAssocID="{A6AD36DE-70BC-43C7-97E2-3C1672E3E2AB}" presName="spacer" presStyleCnt="0"/>
      <dgm:spPr/>
      <dgm:t>
        <a:bodyPr/>
        <a:lstStyle/>
        <a:p>
          <a:endParaRPr lang="ru-RU"/>
        </a:p>
      </dgm:t>
    </dgm:pt>
    <dgm:pt modelId="{62AA9B6F-8C68-4398-87EC-9CB3917F6522}" type="pres">
      <dgm:prSet presAssocID="{C561465F-D629-430C-AC86-8402644197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905ED-2E98-46CB-9F5E-2BA75B4F61AB}" srcId="{788AD723-F153-414B-8139-1F66C76EDBA2}" destId="{0D358B78-DA00-4900-9E0A-AC84115C137D}" srcOrd="0" destOrd="0" parTransId="{DE6163DE-97CB-4E92-A535-BB82E201B2A8}" sibTransId="{A6AD36DE-70BC-43C7-97E2-3C1672E3E2AB}"/>
    <dgm:cxn modelId="{CB67E8A8-1E25-4170-BC76-6E664B5B70C3}" srcId="{788AD723-F153-414B-8139-1F66C76EDBA2}" destId="{C561465F-D629-430C-AC86-84026441975D}" srcOrd="1" destOrd="0" parTransId="{AEC96788-6414-45BD-812F-3E6542F1E3FB}" sibTransId="{166D8219-EFED-43CE-B55A-ECC09F192EB6}"/>
    <dgm:cxn modelId="{17CCEE5E-7826-4E62-B258-3D0B65E99CAF}" type="presOf" srcId="{788AD723-F153-414B-8139-1F66C76EDBA2}" destId="{7C37977B-AB30-4CD4-AE35-BCA40AD6BC25}" srcOrd="0" destOrd="0" presId="urn:microsoft.com/office/officeart/2005/8/layout/vList2"/>
    <dgm:cxn modelId="{66583B1B-3785-4958-98E3-87817F7A6B22}" type="presOf" srcId="{C561465F-D629-430C-AC86-84026441975D}" destId="{62AA9B6F-8C68-4398-87EC-9CB3917F6522}" srcOrd="0" destOrd="0" presId="urn:microsoft.com/office/officeart/2005/8/layout/vList2"/>
    <dgm:cxn modelId="{F9E2A6BB-63A2-498C-AC59-39D29AB6157D}" type="presOf" srcId="{0D358B78-DA00-4900-9E0A-AC84115C137D}" destId="{9AA2BCF9-AFEB-416E-ADE0-EC5B7C89657D}" srcOrd="0" destOrd="0" presId="urn:microsoft.com/office/officeart/2005/8/layout/vList2"/>
    <dgm:cxn modelId="{D2439224-3106-4501-84BB-FFC79B7CCA3D}" type="presParOf" srcId="{7C37977B-AB30-4CD4-AE35-BCA40AD6BC25}" destId="{9AA2BCF9-AFEB-416E-ADE0-EC5B7C89657D}" srcOrd="0" destOrd="0" presId="urn:microsoft.com/office/officeart/2005/8/layout/vList2"/>
    <dgm:cxn modelId="{BB2F29DE-0B4D-4FF0-88D4-F6DB0B43AEBC}" type="presParOf" srcId="{7C37977B-AB30-4CD4-AE35-BCA40AD6BC25}" destId="{5FCE7A4D-F042-4946-BA38-D4BE4E0633F2}" srcOrd="1" destOrd="0" presId="urn:microsoft.com/office/officeart/2005/8/layout/vList2"/>
    <dgm:cxn modelId="{587E5C1A-6B1B-4EA5-BD59-B8A788A72040}" type="presParOf" srcId="{7C37977B-AB30-4CD4-AE35-BCA40AD6BC25}" destId="{62AA9B6F-8C68-4398-87EC-9CB3917F65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F3EB4-6E18-4145-B47E-F1A03888894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25D72F-3679-42EF-A58F-0AA1EA88DC88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Руководители научных подразделений</a:t>
          </a:r>
          <a:endParaRPr lang="ru-RU" dirty="0"/>
        </a:p>
      </dgm:t>
    </dgm:pt>
    <dgm:pt modelId="{38241FEB-34E8-48BB-861D-B9ABAC766604}" type="parTrans" cxnId="{76F17BD8-3E1D-488B-83B9-4D91F1066D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A788B8-716B-4230-A412-700ADA77CE17}" type="sibTrans" cxnId="{76F17BD8-3E1D-488B-83B9-4D91F1066DE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73355CE-6F37-4058-A918-B8C69AE70478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Ведущие научные сотрудники</a:t>
          </a:r>
          <a:endParaRPr lang="ru-RU" dirty="0"/>
        </a:p>
      </dgm:t>
    </dgm:pt>
    <dgm:pt modelId="{D634AADB-336F-4C5B-BC84-72DF416BAD3E}" type="parTrans" cxnId="{3D810D0E-F82A-40F2-BD12-93747F3444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C799E3-5AFA-4604-B485-8A9379F0B67A}" type="sibTrans" cxnId="{3D810D0E-F82A-40F2-BD12-93747F3444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800643-76F6-4383-8293-C183B7B5CB30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Старшие научные сотрудники</a:t>
          </a:r>
          <a:endParaRPr lang="ru-RU" dirty="0"/>
        </a:p>
      </dgm:t>
    </dgm:pt>
    <dgm:pt modelId="{01D9B669-5766-42E4-9894-271A35BB92DD}" type="parTrans" cxnId="{39CC8710-3449-4F20-B018-E248AC7101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6D9D21-CAF0-4F81-B5D3-BBDC07EB659F}" type="sibTrans" cxnId="{39CC8710-3449-4F20-B018-E248AC7101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BA3A858-CE9D-4DDE-B85B-E6E4167CE37E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Научные сотрудники</a:t>
          </a:r>
          <a:endParaRPr lang="ru-RU" dirty="0"/>
        </a:p>
      </dgm:t>
    </dgm:pt>
    <dgm:pt modelId="{EC3156F1-74CA-4B9C-B8B5-EE1289490F33}" type="parTrans" cxnId="{43BDB75D-6E44-44C4-BA08-2AF93D7F01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E832E69-BA96-42B2-8C40-360DEA6335E6}" type="sibTrans" cxnId="{43BDB75D-6E44-44C4-BA08-2AF93D7F01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6EC7CF-CDFF-4FBC-A967-06FDCCB1333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Младшие научные сотрудники</a:t>
          </a:r>
          <a:endParaRPr lang="ru-RU" dirty="0"/>
        </a:p>
      </dgm:t>
    </dgm:pt>
    <dgm:pt modelId="{EB2C9919-5442-426E-B88B-CCE53574DD27}" type="parTrans" cxnId="{9C42AE9C-B29D-4D4E-8D18-17E9DC88647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2D9399E-7E9A-4488-9B62-6A425243E64F}" type="sibTrans" cxnId="{9C42AE9C-B29D-4D4E-8D18-17E9DC88647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6447963-678B-45AF-A515-E0564C632A2E}" type="pres">
      <dgm:prSet presAssocID="{105F3EB4-6E18-4145-B47E-F1A0388889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3C950A-2E61-40E7-A825-E0C9D0344C22}" type="pres">
      <dgm:prSet presAssocID="{105F3EB4-6E18-4145-B47E-F1A038888948}" presName="Name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6A0F051-D260-4B53-A209-2E870D11FDF1}" type="pres">
      <dgm:prSet presAssocID="{105F3EB4-6E18-4145-B47E-F1A038888948}" presName="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C611F49-062C-4ABE-9C6C-180B770DC059}" type="pres">
      <dgm:prSet presAssocID="{105F3EB4-6E18-4145-B47E-F1A038888948}" presName="src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B539EE4-369E-4786-A7D9-BF41107D1648}" type="pres">
      <dgm:prSet presAssocID="{105F3EB4-6E18-4145-B47E-F1A038888948}" presName="conn" presStyleLbl="parChTrans1D2" presStyleIdx="0" presStyleCnt="1"/>
      <dgm:spPr/>
      <dgm:t>
        <a:bodyPr/>
        <a:lstStyle/>
        <a:p>
          <a:endParaRPr lang="ru-RU"/>
        </a:p>
      </dgm:t>
    </dgm:pt>
    <dgm:pt modelId="{787AA529-E6C1-4F4E-B2EF-A8B95BA638D7}" type="pres">
      <dgm:prSet presAssocID="{105F3EB4-6E18-4145-B47E-F1A038888948}" presName="extra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7865096-10BE-438A-8C0A-39EAF71BC61E}" type="pres">
      <dgm:prSet presAssocID="{105F3EB4-6E18-4145-B47E-F1A038888948}" presName="dstNode" presStyleLbl="node1" presStyleIdx="0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736ECA7-D316-4F68-8D58-8B338A2C7C5B}" type="pres">
      <dgm:prSet presAssocID="{6325D72F-3679-42EF-A58F-0AA1EA88DC8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253F4-FBBD-4926-917E-302FF73ECF3D}" type="pres">
      <dgm:prSet presAssocID="{6325D72F-3679-42EF-A58F-0AA1EA88DC88}" presName="accent_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29C272D-36B6-4ADE-9AED-8813B3E26FEE}" type="pres">
      <dgm:prSet presAssocID="{6325D72F-3679-42EF-A58F-0AA1EA88DC88}" presName="accentRepeatNode" presStyleLbl="solidFgAcc1" presStyleIdx="0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3A23D7-FD77-49DD-9070-3A540C9B0514}" type="pres">
      <dgm:prSet presAssocID="{E73355CE-6F37-4058-A918-B8C69AE7047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C840-D7F4-4245-A634-56EFF1435ECF}" type="pres">
      <dgm:prSet presAssocID="{E73355CE-6F37-4058-A918-B8C69AE70478}" presName="accent_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036DCA4-B3A8-4218-BB78-22FD7841BABA}" type="pres">
      <dgm:prSet presAssocID="{E73355CE-6F37-4058-A918-B8C69AE70478}" presName="accentRepeatNode" presStyleLbl="solidFgAcc1" presStyleIdx="1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E192A5E-92AB-48BF-80C1-33BFD7681FDC}" type="pres">
      <dgm:prSet presAssocID="{14800643-76F6-4383-8293-C183B7B5CB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A1F26-646A-4FFE-A51C-9B92C060C5BD}" type="pres">
      <dgm:prSet presAssocID="{14800643-76F6-4383-8293-C183B7B5CB30}" presName="accent_3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B132385-A1AE-4EA6-B194-F2443743D346}" type="pres">
      <dgm:prSet presAssocID="{14800643-76F6-4383-8293-C183B7B5CB30}" presName="accentRepeatNode" presStyleLbl="solidFgAcc1" presStyleIdx="2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0D69225-C1CF-4AC7-8FEE-761EF725C337}" type="pres">
      <dgm:prSet presAssocID="{FBA3A858-CE9D-4DDE-B85B-E6E4167CE3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FF194-BD37-4477-91FB-AF22D26C0D01}" type="pres">
      <dgm:prSet presAssocID="{FBA3A858-CE9D-4DDE-B85B-E6E4167CE37E}" presName="accent_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7F79593-4606-4DF2-97C1-3C7E0CB113F2}" type="pres">
      <dgm:prSet presAssocID="{FBA3A858-CE9D-4DDE-B85B-E6E4167CE37E}" presName="accentRepeatNode" presStyleLbl="solidFgAcc1" presStyleIdx="3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6437F2A-966D-4F8E-A43D-FEB6467AA443}" type="pres">
      <dgm:prSet presAssocID="{016EC7CF-CDFF-4FBC-A967-06FDCCB1333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BF192-A3C2-47F7-A6A9-F49F363D6E4A}" type="pres">
      <dgm:prSet presAssocID="{016EC7CF-CDFF-4FBC-A967-06FDCCB13339}" presName="accent_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8672FD6-1F1A-4852-A77F-9385CAFDA132}" type="pres">
      <dgm:prSet presAssocID="{016EC7CF-CDFF-4FBC-A967-06FDCCB13339}" presName="accentRepeatNode" presStyleLbl="solidFgAcc1" presStyleIdx="4" presStyleCnt="5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21C76E20-254D-4E8E-A254-64465932C32B}" type="presOf" srcId="{E73355CE-6F37-4058-A918-B8C69AE70478}" destId="{273A23D7-FD77-49DD-9070-3A540C9B0514}" srcOrd="0" destOrd="0" presId="urn:microsoft.com/office/officeart/2008/layout/VerticalCurvedList"/>
    <dgm:cxn modelId="{F903F0B7-5A9C-48D1-AC26-A5D3AE8D0319}" type="presOf" srcId="{6325D72F-3679-42EF-A58F-0AA1EA88DC88}" destId="{5736ECA7-D316-4F68-8D58-8B338A2C7C5B}" srcOrd="0" destOrd="0" presId="urn:microsoft.com/office/officeart/2008/layout/VerticalCurvedList"/>
    <dgm:cxn modelId="{27F8F474-5ED4-4F2B-B0F0-C97192DDA3F3}" type="presOf" srcId="{C1A788B8-716B-4230-A412-700ADA77CE17}" destId="{2B539EE4-369E-4786-A7D9-BF41107D1648}" srcOrd="0" destOrd="0" presId="urn:microsoft.com/office/officeart/2008/layout/VerticalCurvedList"/>
    <dgm:cxn modelId="{3D810D0E-F82A-40F2-BD12-93747F344495}" srcId="{105F3EB4-6E18-4145-B47E-F1A038888948}" destId="{E73355CE-6F37-4058-A918-B8C69AE70478}" srcOrd="1" destOrd="0" parTransId="{D634AADB-336F-4C5B-BC84-72DF416BAD3E}" sibTransId="{D2C799E3-5AFA-4604-B485-8A9379F0B67A}"/>
    <dgm:cxn modelId="{39CC8710-3449-4F20-B018-E248AC710170}" srcId="{105F3EB4-6E18-4145-B47E-F1A038888948}" destId="{14800643-76F6-4383-8293-C183B7B5CB30}" srcOrd="2" destOrd="0" parTransId="{01D9B669-5766-42E4-9894-271A35BB92DD}" sibTransId="{0D6D9D21-CAF0-4F81-B5D3-BBDC07EB659F}"/>
    <dgm:cxn modelId="{6C528B69-CCDB-48C8-816A-A385492DCFE2}" type="presOf" srcId="{FBA3A858-CE9D-4DDE-B85B-E6E4167CE37E}" destId="{40D69225-C1CF-4AC7-8FEE-761EF725C337}" srcOrd="0" destOrd="0" presId="urn:microsoft.com/office/officeart/2008/layout/VerticalCurvedList"/>
    <dgm:cxn modelId="{C690EC82-8B4D-4309-9EDC-CE6CD1113F28}" type="presOf" srcId="{016EC7CF-CDFF-4FBC-A967-06FDCCB13339}" destId="{76437F2A-966D-4F8E-A43D-FEB6467AA443}" srcOrd="0" destOrd="0" presId="urn:microsoft.com/office/officeart/2008/layout/VerticalCurvedList"/>
    <dgm:cxn modelId="{9C42AE9C-B29D-4D4E-8D18-17E9DC88647F}" srcId="{105F3EB4-6E18-4145-B47E-F1A038888948}" destId="{016EC7CF-CDFF-4FBC-A967-06FDCCB13339}" srcOrd="4" destOrd="0" parTransId="{EB2C9919-5442-426E-B88B-CCE53574DD27}" sibTransId="{F2D9399E-7E9A-4488-9B62-6A425243E64F}"/>
    <dgm:cxn modelId="{76F17BD8-3E1D-488B-83B9-4D91F1066DE7}" srcId="{105F3EB4-6E18-4145-B47E-F1A038888948}" destId="{6325D72F-3679-42EF-A58F-0AA1EA88DC88}" srcOrd="0" destOrd="0" parTransId="{38241FEB-34E8-48BB-861D-B9ABAC766604}" sibTransId="{C1A788B8-716B-4230-A412-700ADA77CE17}"/>
    <dgm:cxn modelId="{43BDB75D-6E44-44C4-BA08-2AF93D7F01B1}" srcId="{105F3EB4-6E18-4145-B47E-F1A038888948}" destId="{FBA3A858-CE9D-4DDE-B85B-E6E4167CE37E}" srcOrd="3" destOrd="0" parTransId="{EC3156F1-74CA-4B9C-B8B5-EE1289490F33}" sibTransId="{4E832E69-BA96-42B2-8C40-360DEA6335E6}"/>
    <dgm:cxn modelId="{159BCCA3-7977-4383-8233-561909838D4E}" type="presOf" srcId="{14800643-76F6-4383-8293-C183B7B5CB30}" destId="{3E192A5E-92AB-48BF-80C1-33BFD7681FDC}" srcOrd="0" destOrd="0" presId="urn:microsoft.com/office/officeart/2008/layout/VerticalCurvedList"/>
    <dgm:cxn modelId="{27E5A268-8073-41E4-8AEC-5699D8DCA2F7}" type="presOf" srcId="{105F3EB4-6E18-4145-B47E-F1A038888948}" destId="{B6447963-678B-45AF-A515-E0564C632A2E}" srcOrd="0" destOrd="0" presId="urn:microsoft.com/office/officeart/2008/layout/VerticalCurvedList"/>
    <dgm:cxn modelId="{F9C5514B-1675-426B-9C0E-97803E3383F1}" type="presParOf" srcId="{B6447963-678B-45AF-A515-E0564C632A2E}" destId="{593C950A-2E61-40E7-A825-E0C9D0344C22}" srcOrd="0" destOrd="0" presId="urn:microsoft.com/office/officeart/2008/layout/VerticalCurvedList"/>
    <dgm:cxn modelId="{B09DF299-0AB0-498A-BAF1-043AE2562F39}" type="presParOf" srcId="{593C950A-2E61-40E7-A825-E0C9D0344C22}" destId="{56A0F051-D260-4B53-A209-2E870D11FDF1}" srcOrd="0" destOrd="0" presId="urn:microsoft.com/office/officeart/2008/layout/VerticalCurvedList"/>
    <dgm:cxn modelId="{DB177D5F-F74F-49C3-B1E8-4B1A215704B0}" type="presParOf" srcId="{56A0F051-D260-4B53-A209-2E870D11FDF1}" destId="{BC611F49-062C-4ABE-9C6C-180B770DC059}" srcOrd="0" destOrd="0" presId="urn:microsoft.com/office/officeart/2008/layout/VerticalCurvedList"/>
    <dgm:cxn modelId="{542D9449-B5A0-4A25-A5E0-9A6B2E1E0CC1}" type="presParOf" srcId="{56A0F051-D260-4B53-A209-2E870D11FDF1}" destId="{2B539EE4-369E-4786-A7D9-BF41107D1648}" srcOrd="1" destOrd="0" presId="urn:microsoft.com/office/officeart/2008/layout/VerticalCurvedList"/>
    <dgm:cxn modelId="{6301267E-D2C0-41BB-AC61-624D42A97B2C}" type="presParOf" srcId="{56A0F051-D260-4B53-A209-2E870D11FDF1}" destId="{787AA529-E6C1-4F4E-B2EF-A8B95BA638D7}" srcOrd="2" destOrd="0" presId="urn:microsoft.com/office/officeart/2008/layout/VerticalCurvedList"/>
    <dgm:cxn modelId="{9D8A3D0F-6B9B-4C08-A62F-CFD0073F2C4D}" type="presParOf" srcId="{56A0F051-D260-4B53-A209-2E870D11FDF1}" destId="{37865096-10BE-438A-8C0A-39EAF71BC61E}" srcOrd="3" destOrd="0" presId="urn:microsoft.com/office/officeart/2008/layout/VerticalCurvedList"/>
    <dgm:cxn modelId="{FFA852FE-C1FC-44EC-9A72-120CE9D0E787}" type="presParOf" srcId="{593C950A-2E61-40E7-A825-E0C9D0344C22}" destId="{5736ECA7-D316-4F68-8D58-8B338A2C7C5B}" srcOrd="1" destOrd="0" presId="urn:microsoft.com/office/officeart/2008/layout/VerticalCurvedList"/>
    <dgm:cxn modelId="{12BDB1B2-7DA8-4ACA-9465-231F59180973}" type="presParOf" srcId="{593C950A-2E61-40E7-A825-E0C9D0344C22}" destId="{434253F4-FBBD-4926-917E-302FF73ECF3D}" srcOrd="2" destOrd="0" presId="urn:microsoft.com/office/officeart/2008/layout/VerticalCurvedList"/>
    <dgm:cxn modelId="{A01EF4BD-EC4E-4CAC-9F84-43C713704AE6}" type="presParOf" srcId="{434253F4-FBBD-4926-917E-302FF73ECF3D}" destId="{929C272D-36B6-4ADE-9AED-8813B3E26FEE}" srcOrd="0" destOrd="0" presId="urn:microsoft.com/office/officeart/2008/layout/VerticalCurvedList"/>
    <dgm:cxn modelId="{4AABE1A6-08C0-4E7A-ABD1-1817AE9EF443}" type="presParOf" srcId="{593C950A-2E61-40E7-A825-E0C9D0344C22}" destId="{273A23D7-FD77-49DD-9070-3A540C9B0514}" srcOrd="3" destOrd="0" presId="urn:microsoft.com/office/officeart/2008/layout/VerticalCurvedList"/>
    <dgm:cxn modelId="{634C53C5-0226-4CA3-A150-1D4B1D15E274}" type="presParOf" srcId="{593C950A-2E61-40E7-A825-E0C9D0344C22}" destId="{C809C840-D7F4-4245-A634-56EFF1435ECF}" srcOrd="4" destOrd="0" presId="urn:microsoft.com/office/officeart/2008/layout/VerticalCurvedList"/>
    <dgm:cxn modelId="{2163C7BC-76E9-4DE4-B366-928C971E2B04}" type="presParOf" srcId="{C809C840-D7F4-4245-A634-56EFF1435ECF}" destId="{7036DCA4-B3A8-4218-BB78-22FD7841BABA}" srcOrd="0" destOrd="0" presId="urn:microsoft.com/office/officeart/2008/layout/VerticalCurvedList"/>
    <dgm:cxn modelId="{CA9B82DB-8DDF-4665-9BA8-D71B1D27B5DD}" type="presParOf" srcId="{593C950A-2E61-40E7-A825-E0C9D0344C22}" destId="{3E192A5E-92AB-48BF-80C1-33BFD7681FDC}" srcOrd="5" destOrd="0" presId="urn:microsoft.com/office/officeart/2008/layout/VerticalCurvedList"/>
    <dgm:cxn modelId="{DE4720C7-688C-4CE8-8EAA-94426365A84D}" type="presParOf" srcId="{593C950A-2E61-40E7-A825-E0C9D0344C22}" destId="{B09A1F26-646A-4FFE-A51C-9B92C060C5BD}" srcOrd="6" destOrd="0" presId="urn:microsoft.com/office/officeart/2008/layout/VerticalCurvedList"/>
    <dgm:cxn modelId="{04173D02-B9F5-4B53-BD05-5CC7D486C1EF}" type="presParOf" srcId="{B09A1F26-646A-4FFE-A51C-9B92C060C5BD}" destId="{CB132385-A1AE-4EA6-B194-F2443743D346}" srcOrd="0" destOrd="0" presId="urn:microsoft.com/office/officeart/2008/layout/VerticalCurvedList"/>
    <dgm:cxn modelId="{1E23F13D-6967-4975-A7D1-67DED156AEF0}" type="presParOf" srcId="{593C950A-2E61-40E7-A825-E0C9D0344C22}" destId="{40D69225-C1CF-4AC7-8FEE-761EF725C337}" srcOrd="7" destOrd="0" presId="urn:microsoft.com/office/officeart/2008/layout/VerticalCurvedList"/>
    <dgm:cxn modelId="{FFD393D4-43B8-4699-9AF5-98D155D129FD}" type="presParOf" srcId="{593C950A-2E61-40E7-A825-E0C9D0344C22}" destId="{B07FF194-BD37-4477-91FB-AF22D26C0D01}" srcOrd="8" destOrd="0" presId="urn:microsoft.com/office/officeart/2008/layout/VerticalCurvedList"/>
    <dgm:cxn modelId="{FE678DDF-4196-4E96-A3FE-FAF6CEF285CE}" type="presParOf" srcId="{B07FF194-BD37-4477-91FB-AF22D26C0D01}" destId="{17F79593-4606-4DF2-97C1-3C7E0CB113F2}" srcOrd="0" destOrd="0" presId="urn:microsoft.com/office/officeart/2008/layout/VerticalCurvedList"/>
    <dgm:cxn modelId="{49078528-339C-4BD9-ADDE-7644512B7B6F}" type="presParOf" srcId="{593C950A-2E61-40E7-A825-E0C9D0344C22}" destId="{76437F2A-966D-4F8E-A43D-FEB6467AA443}" srcOrd="9" destOrd="0" presId="urn:microsoft.com/office/officeart/2008/layout/VerticalCurvedList"/>
    <dgm:cxn modelId="{AF87628E-149D-41DC-B9C0-58B3198E935F}" type="presParOf" srcId="{593C950A-2E61-40E7-A825-E0C9D0344C22}" destId="{EBEBF192-A3C2-47F7-A6A9-F49F363D6E4A}" srcOrd="10" destOrd="0" presId="urn:microsoft.com/office/officeart/2008/layout/VerticalCurvedList"/>
    <dgm:cxn modelId="{F63FCC63-425D-455A-8060-2CD62CCC498D}" type="presParOf" srcId="{EBEBF192-A3C2-47F7-A6A9-F49F363D6E4A}" destId="{C8672FD6-1F1A-4852-A77F-9385CAFDA1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1D5CDB-B3D9-48DB-8A97-6B28FFD5D9DD}" type="doc">
      <dgm:prSet loTypeId="urn:microsoft.com/office/officeart/2005/8/layout/equation2" loCatId="process" qsTypeId="urn:microsoft.com/office/officeart/2005/8/quickstyle/simple4" qsCatId="simple" csTypeId="urn:microsoft.com/office/officeart/2005/8/colors/colorful5" csCatId="colorful" phldr="1"/>
      <dgm:spPr/>
    </dgm:pt>
    <dgm:pt modelId="{927B82B8-2CAA-408A-AFFF-D6586A82020E}">
      <dgm:prSet phldrT="[Текст]"/>
      <dgm:spPr/>
      <dgm:t>
        <a:bodyPr/>
        <a:lstStyle/>
        <a:p>
          <a:r>
            <a:rPr lang="ru-RU" dirty="0" smtClean="0"/>
            <a:t>505,6 тыс.руб.</a:t>
          </a:r>
          <a:endParaRPr lang="ru-RU" dirty="0"/>
        </a:p>
      </dgm:t>
    </dgm:pt>
    <dgm:pt modelId="{DF76F433-A15F-412B-B721-3F155FC18E9D}" type="parTrans" cxnId="{0DE46672-6CF3-4976-8E17-A5D278925783}">
      <dgm:prSet/>
      <dgm:spPr/>
      <dgm:t>
        <a:bodyPr/>
        <a:lstStyle/>
        <a:p>
          <a:endParaRPr lang="ru-RU"/>
        </a:p>
      </dgm:t>
    </dgm:pt>
    <dgm:pt modelId="{43DED1BA-2BAD-4857-A941-8BA5199E9C81}" type="sibTrans" cxnId="{0DE46672-6CF3-4976-8E17-A5D278925783}">
      <dgm:prSet/>
      <dgm:spPr/>
      <dgm:t>
        <a:bodyPr/>
        <a:lstStyle/>
        <a:p>
          <a:endParaRPr lang="ru-RU"/>
        </a:p>
      </dgm:t>
    </dgm:pt>
    <dgm:pt modelId="{4E340ABD-D1DE-4113-B61E-A6D3EA208682}">
      <dgm:prSet phldrT="[Текст]"/>
      <dgm:spPr/>
      <dgm:t>
        <a:bodyPr/>
        <a:lstStyle/>
        <a:p>
          <a:r>
            <a:rPr lang="ru-RU" dirty="0" smtClean="0"/>
            <a:t>655,7 тыс.руб.</a:t>
          </a:r>
          <a:endParaRPr lang="ru-RU" dirty="0"/>
        </a:p>
      </dgm:t>
    </dgm:pt>
    <dgm:pt modelId="{7A41E045-F586-4F07-8E76-FF1BD536D09E}" type="parTrans" cxnId="{B2CAC2EF-70AC-4D04-B611-19F80E9800C4}">
      <dgm:prSet/>
      <dgm:spPr/>
      <dgm:t>
        <a:bodyPr/>
        <a:lstStyle/>
        <a:p>
          <a:endParaRPr lang="ru-RU"/>
        </a:p>
      </dgm:t>
    </dgm:pt>
    <dgm:pt modelId="{6D65FC2C-D6E8-4B48-974A-532B126A8D51}" type="sibTrans" cxnId="{B2CAC2EF-70AC-4D04-B611-19F80E9800C4}">
      <dgm:prSet/>
      <dgm:spPr/>
      <dgm:t>
        <a:bodyPr/>
        <a:lstStyle/>
        <a:p>
          <a:endParaRPr lang="ru-RU"/>
        </a:p>
      </dgm:t>
    </dgm:pt>
    <dgm:pt modelId="{78748841-BD8C-44A3-92E7-D212F7AE2961}">
      <dgm:prSet phldrT="[Текст]" custT="1"/>
      <dgm:spPr/>
      <dgm:t>
        <a:bodyPr/>
        <a:lstStyle/>
        <a:p>
          <a:r>
            <a:rPr lang="ru-RU" sz="3600" dirty="0" smtClean="0"/>
            <a:t>1 161,3</a:t>
          </a:r>
        </a:p>
        <a:p>
          <a:r>
            <a:rPr lang="ru-RU" sz="3600" dirty="0" smtClean="0"/>
            <a:t>тыс.руб.</a:t>
          </a:r>
          <a:endParaRPr lang="ru-RU" sz="3600" dirty="0"/>
        </a:p>
      </dgm:t>
    </dgm:pt>
    <dgm:pt modelId="{885D6E04-9D8C-4DCE-81F3-86BCE38F05C9}" type="parTrans" cxnId="{53139A3D-9014-4560-A489-A65634981521}">
      <dgm:prSet/>
      <dgm:spPr/>
      <dgm:t>
        <a:bodyPr/>
        <a:lstStyle/>
        <a:p>
          <a:endParaRPr lang="ru-RU"/>
        </a:p>
      </dgm:t>
    </dgm:pt>
    <dgm:pt modelId="{5EA94A5C-1191-4C9B-951E-BDB6E85E2F67}" type="sibTrans" cxnId="{53139A3D-9014-4560-A489-A65634981521}">
      <dgm:prSet/>
      <dgm:spPr/>
      <dgm:t>
        <a:bodyPr/>
        <a:lstStyle/>
        <a:p>
          <a:endParaRPr lang="ru-RU"/>
        </a:p>
      </dgm:t>
    </dgm:pt>
    <dgm:pt modelId="{9F9D62B4-5855-41B9-9AB5-D0ECF229BCE2}" type="pres">
      <dgm:prSet presAssocID="{E51D5CDB-B3D9-48DB-8A97-6B28FFD5D9DD}" presName="Name0" presStyleCnt="0">
        <dgm:presLayoutVars>
          <dgm:dir/>
          <dgm:resizeHandles val="exact"/>
        </dgm:presLayoutVars>
      </dgm:prSet>
      <dgm:spPr/>
    </dgm:pt>
    <dgm:pt modelId="{A1EBF538-FF68-4E7D-8626-E2CEB117191F}" type="pres">
      <dgm:prSet presAssocID="{E51D5CDB-B3D9-48DB-8A97-6B28FFD5D9DD}" presName="vNodes" presStyleCnt="0"/>
      <dgm:spPr/>
    </dgm:pt>
    <dgm:pt modelId="{C8A5E4F4-BE35-4A0C-B74F-55439F924D6B}" type="pres">
      <dgm:prSet presAssocID="{927B82B8-2CAA-408A-AFFF-D6586A8202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CB51-01B4-4D59-BEF4-F01D892CD2C4}" type="pres">
      <dgm:prSet presAssocID="{43DED1BA-2BAD-4857-A941-8BA5199E9C81}" presName="spacerT" presStyleCnt="0"/>
      <dgm:spPr/>
    </dgm:pt>
    <dgm:pt modelId="{DF0C9C99-BCCD-4ED2-87CA-ADD31108CFB5}" type="pres">
      <dgm:prSet presAssocID="{43DED1BA-2BAD-4857-A941-8BA5199E9C8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EF6651-D58F-4F9A-9069-21047A47B86A}" type="pres">
      <dgm:prSet presAssocID="{43DED1BA-2BAD-4857-A941-8BA5199E9C81}" presName="spacerB" presStyleCnt="0"/>
      <dgm:spPr/>
    </dgm:pt>
    <dgm:pt modelId="{CF5806CE-3207-4CE8-9245-CCBD90CAC888}" type="pres">
      <dgm:prSet presAssocID="{4E340ABD-D1DE-4113-B61E-A6D3EA2086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BB20-F01B-44A6-8614-A14A97162BC8}" type="pres">
      <dgm:prSet presAssocID="{E51D5CDB-B3D9-48DB-8A97-6B28FFD5D9DD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0AEF56C5-4424-4673-B671-DDE8DA594C9F}" type="pres">
      <dgm:prSet presAssocID="{E51D5CDB-B3D9-48DB-8A97-6B28FFD5D9D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E13C548-72D9-4FEB-B363-EE667DC424E1}" type="pres">
      <dgm:prSet presAssocID="{E51D5CDB-B3D9-48DB-8A97-6B28FFD5D9D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9A9C3-D6A5-4F86-ACF6-4B6E15A8385A}" type="presOf" srcId="{6D65FC2C-D6E8-4B48-974A-532B126A8D51}" destId="{0AEF56C5-4424-4673-B671-DDE8DA594C9F}" srcOrd="1" destOrd="0" presId="urn:microsoft.com/office/officeart/2005/8/layout/equation2"/>
    <dgm:cxn modelId="{3AB1A42F-4907-478C-A0E4-82F78264A9ED}" type="presOf" srcId="{E51D5CDB-B3D9-48DB-8A97-6B28FFD5D9DD}" destId="{9F9D62B4-5855-41B9-9AB5-D0ECF229BCE2}" srcOrd="0" destOrd="0" presId="urn:microsoft.com/office/officeart/2005/8/layout/equation2"/>
    <dgm:cxn modelId="{B2CAC2EF-70AC-4D04-B611-19F80E9800C4}" srcId="{E51D5CDB-B3D9-48DB-8A97-6B28FFD5D9DD}" destId="{4E340ABD-D1DE-4113-B61E-A6D3EA208682}" srcOrd="1" destOrd="0" parTransId="{7A41E045-F586-4F07-8E76-FF1BD536D09E}" sibTransId="{6D65FC2C-D6E8-4B48-974A-532B126A8D51}"/>
    <dgm:cxn modelId="{9E5F4D45-93C5-40F8-B910-4C935F03F45B}" type="presOf" srcId="{927B82B8-2CAA-408A-AFFF-D6586A82020E}" destId="{C8A5E4F4-BE35-4A0C-B74F-55439F924D6B}" srcOrd="0" destOrd="0" presId="urn:microsoft.com/office/officeart/2005/8/layout/equation2"/>
    <dgm:cxn modelId="{187A2188-33B2-4DA9-A646-35439C06FD6D}" type="presOf" srcId="{43DED1BA-2BAD-4857-A941-8BA5199E9C81}" destId="{DF0C9C99-BCCD-4ED2-87CA-ADD31108CFB5}" srcOrd="0" destOrd="0" presId="urn:microsoft.com/office/officeart/2005/8/layout/equation2"/>
    <dgm:cxn modelId="{53139A3D-9014-4560-A489-A65634981521}" srcId="{E51D5CDB-B3D9-48DB-8A97-6B28FFD5D9DD}" destId="{78748841-BD8C-44A3-92E7-D212F7AE2961}" srcOrd="2" destOrd="0" parTransId="{885D6E04-9D8C-4DCE-81F3-86BCE38F05C9}" sibTransId="{5EA94A5C-1191-4C9B-951E-BDB6E85E2F67}"/>
    <dgm:cxn modelId="{0DE46672-6CF3-4976-8E17-A5D278925783}" srcId="{E51D5CDB-B3D9-48DB-8A97-6B28FFD5D9DD}" destId="{927B82B8-2CAA-408A-AFFF-D6586A82020E}" srcOrd="0" destOrd="0" parTransId="{DF76F433-A15F-412B-B721-3F155FC18E9D}" sibTransId="{43DED1BA-2BAD-4857-A941-8BA5199E9C81}"/>
    <dgm:cxn modelId="{6C074770-D4D9-4CE7-981A-AAC6C3224A1F}" type="presOf" srcId="{6D65FC2C-D6E8-4B48-974A-532B126A8D51}" destId="{9184BB20-F01B-44A6-8614-A14A97162BC8}" srcOrd="0" destOrd="0" presId="urn:microsoft.com/office/officeart/2005/8/layout/equation2"/>
    <dgm:cxn modelId="{C0150E8E-3B75-43AE-8EA1-7FD76EC3E39E}" type="presOf" srcId="{78748841-BD8C-44A3-92E7-D212F7AE2961}" destId="{EE13C548-72D9-4FEB-B363-EE667DC424E1}" srcOrd="0" destOrd="0" presId="urn:microsoft.com/office/officeart/2005/8/layout/equation2"/>
    <dgm:cxn modelId="{2E3EC756-D52C-4934-97A0-70D5D9629ED0}" type="presOf" srcId="{4E340ABD-D1DE-4113-B61E-A6D3EA208682}" destId="{CF5806CE-3207-4CE8-9245-CCBD90CAC888}" srcOrd="0" destOrd="0" presId="urn:microsoft.com/office/officeart/2005/8/layout/equation2"/>
    <dgm:cxn modelId="{158C5605-893D-4FC0-85F6-E96C6D2DE10F}" type="presParOf" srcId="{9F9D62B4-5855-41B9-9AB5-D0ECF229BCE2}" destId="{A1EBF538-FF68-4E7D-8626-E2CEB117191F}" srcOrd="0" destOrd="0" presId="urn:microsoft.com/office/officeart/2005/8/layout/equation2"/>
    <dgm:cxn modelId="{874A566D-DF1B-4CA3-9899-0EF5620793D1}" type="presParOf" srcId="{A1EBF538-FF68-4E7D-8626-E2CEB117191F}" destId="{C8A5E4F4-BE35-4A0C-B74F-55439F924D6B}" srcOrd="0" destOrd="0" presId="urn:microsoft.com/office/officeart/2005/8/layout/equation2"/>
    <dgm:cxn modelId="{6196E9C8-21AA-4D58-B627-9712E1F7AA78}" type="presParOf" srcId="{A1EBF538-FF68-4E7D-8626-E2CEB117191F}" destId="{F1B7CB51-01B4-4D59-BEF4-F01D892CD2C4}" srcOrd="1" destOrd="0" presId="urn:microsoft.com/office/officeart/2005/8/layout/equation2"/>
    <dgm:cxn modelId="{02A38BB0-6AF4-405F-A7EE-67CA16473B25}" type="presParOf" srcId="{A1EBF538-FF68-4E7D-8626-E2CEB117191F}" destId="{DF0C9C99-BCCD-4ED2-87CA-ADD31108CFB5}" srcOrd="2" destOrd="0" presId="urn:microsoft.com/office/officeart/2005/8/layout/equation2"/>
    <dgm:cxn modelId="{9F6DB224-64A8-4B51-BC43-0C223542069D}" type="presParOf" srcId="{A1EBF538-FF68-4E7D-8626-E2CEB117191F}" destId="{E8EF6651-D58F-4F9A-9069-21047A47B86A}" srcOrd="3" destOrd="0" presId="urn:microsoft.com/office/officeart/2005/8/layout/equation2"/>
    <dgm:cxn modelId="{8DA104B9-2D03-4841-8671-162FC875D676}" type="presParOf" srcId="{A1EBF538-FF68-4E7D-8626-E2CEB117191F}" destId="{CF5806CE-3207-4CE8-9245-CCBD90CAC888}" srcOrd="4" destOrd="0" presId="urn:microsoft.com/office/officeart/2005/8/layout/equation2"/>
    <dgm:cxn modelId="{2FA8CE88-4A0C-455C-8124-14F5156DF506}" type="presParOf" srcId="{9F9D62B4-5855-41B9-9AB5-D0ECF229BCE2}" destId="{9184BB20-F01B-44A6-8614-A14A97162BC8}" srcOrd="1" destOrd="0" presId="urn:microsoft.com/office/officeart/2005/8/layout/equation2"/>
    <dgm:cxn modelId="{EAEB03E3-ABDD-4D4F-A8F5-006525ECF6C7}" type="presParOf" srcId="{9184BB20-F01B-44A6-8614-A14A97162BC8}" destId="{0AEF56C5-4424-4673-B671-DDE8DA594C9F}" srcOrd="0" destOrd="0" presId="urn:microsoft.com/office/officeart/2005/8/layout/equation2"/>
    <dgm:cxn modelId="{EBF24F3B-FA00-4F4D-A949-F8AE7161DC36}" type="presParOf" srcId="{9F9D62B4-5855-41B9-9AB5-D0ECF229BCE2}" destId="{EE13C548-72D9-4FEB-B363-EE667DC424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991F2-D946-4C14-8C9C-BC1030DD409A}">
      <dsp:nvSpPr>
        <dsp:cNvPr id="0" name=""/>
        <dsp:cNvSpPr/>
      </dsp:nvSpPr>
      <dsp:spPr>
        <a:xfrm>
          <a:off x="6667057" y="3200603"/>
          <a:ext cx="91440" cy="596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99D52-2548-47BF-B00A-A986168B5AA0}">
      <dsp:nvSpPr>
        <dsp:cNvPr id="0" name=""/>
        <dsp:cNvSpPr/>
      </dsp:nvSpPr>
      <dsp:spPr>
        <a:xfrm>
          <a:off x="4833115" y="1302145"/>
          <a:ext cx="1879661" cy="59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05"/>
              </a:lnTo>
              <a:lnTo>
                <a:pt x="1879661" y="406405"/>
              </a:lnTo>
              <a:lnTo>
                <a:pt x="1879661" y="5963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5D93-7EEF-429A-9447-6674C5F130A6}">
      <dsp:nvSpPr>
        <dsp:cNvPr id="0" name=""/>
        <dsp:cNvSpPr/>
      </dsp:nvSpPr>
      <dsp:spPr>
        <a:xfrm>
          <a:off x="2953453" y="3200603"/>
          <a:ext cx="1253107" cy="59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05"/>
              </a:lnTo>
              <a:lnTo>
                <a:pt x="1253107" y="406405"/>
              </a:lnTo>
              <a:lnTo>
                <a:pt x="1253107" y="596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919DE-5E15-4AF3-8404-6BFD5B60F92E}">
      <dsp:nvSpPr>
        <dsp:cNvPr id="0" name=""/>
        <dsp:cNvSpPr/>
      </dsp:nvSpPr>
      <dsp:spPr>
        <a:xfrm>
          <a:off x="1700345" y="3200603"/>
          <a:ext cx="1253107" cy="596365"/>
        </a:xfrm>
        <a:custGeom>
          <a:avLst/>
          <a:gdLst/>
          <a:ahLst/>
          <a:cxnLst/>
          <a:rect l="0" t="0" r="0" b="0"/>
          <a:pathLst>
            <a:path>
              <a:moveTo>
                <a:pt x="1253107" y="0"/>
              </a:moveTo>
              <a:lnTo>
                <a:pt x="1253107" y="406405"/>
              </a:lnTo>
              <a:lnTo>
                <a:pt x="0" y="406405"/>
              </a:lnTo>
              <a:lnTo>
                <a:pt x="0" y="596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B7D47-E185-4DAA-8C15-778F7332DC1A}">
      <dsp:nvSpPr>
        <dsp:cNvPr id="0" name=""/>
        <dsp:cNvSpPr/>
      </dsp:nvSpPr>
      <dsp:spPr>
        <a:xfrm>
          <a:off x="2953453" y="1302145"/>
          <a:ext cx="1879661" cy="596365"/>
        </a:xfrm>
        <a:custGeom>
          <a:avLst/>
          <a:gdLst/>
          <a:ahLst/>
          <a:cxnLst/>
          <a:rect l="0" t="0" r="0" b="0"/>
          <a:pathLst>
            <a:path>
              <a:moveTo>
                <a:pt x="1879661" y="0"/>
              </a:moveTo>
              <a:lnTo>
                <a:pt x="1879661" y="406405"/>
              </a:lnTo>
              <a:lnTo>
                <a:pt x="0" y="406405"/>
              </a:lnTo>
              <a:lnTo>
                <a:pt x="0" y="5963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A090-AF06-4E37-8B83-0EC68D50D138}">
      <dsp:nvSpPr>
        <dsp:cNvPr id="0" name=""/>
        <dsp:cNvSpPr/>
      </dsp:nvSpPr>
      <dsp:spPr>
        <a:xfrm>
          <a:off x="3807844" y="51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D57F7-75F0-4471-BBD4-79985EEC98C4}">
      <dsp:nvSpPr>
        <dsp:cNvPr id="0" name=""/>
        <dsp:cNvSpPr/>
      </dsp:nvSpPr>
      <dsp:spPr>
        <a:xfrm>
          <a:off x="4035682" y="216497"/>
          <a:ext cx="2050540" cy="130209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Срок трудового договора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73819" y="254634"/>
        <a:ext cx="1974266" cy="1225819"/>
      </dsp:txXfrm>
    </dsp:sp>
    <dsp:sp modelId="{6E680E4B-E3A1-4B80-BF3F-C8DF32148425}">
      <dsp:nvSpPr>
        <dsp:cNvPr id="0" name=""/>
        <dsp:cNvSpPr/>
      </dsp:nvSpPr>
      <dsp:spPr>
        <a:xfrm>
          <a:off x="1928182" y="1898510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35818-BADE-4F57-8AD7-62787194C651}">
      <dsp:nvSpPr>
        <dsp:cNvPr id="0" name=""/>
        <dsp:cNvSpPr/>
      </dsp:nvSpPr>
      <dsp:spPr>
        <a:xfrm>
          <a:off x="2156020" y="2114956"/>
          <a:ext cx="2050540" cy="1302093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56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Неопределенный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194157" y="2153093"/>
        <a:ext cx="1974266" cy="1225819"/>
      </dsp:txXfrm>
    </dsp:sp>
    <dsp:sp modelId="{1FD0763A-DE05-4E34-9828-D966F6165E7E}">
      <dsp:nvSpPr>
        <dsp:cNvPr id="0" name=""/>
        <dsp:cNvSpPr/>
      </dsp:nvSpPr>
      <dsp:spPr>
        <a:xfrm>
          <a:off x="675075" y="3796969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F51E7-6614-4AE9-A067-A49F7BFF556F}">
      <dsp:nvSpPr>
        <dsp:cNvPr id="0" name=""/>
        <dsp:cNvSpPr/>
      </dsp:nvSpPr>
      <dsp:spPr>
        <a:xfrm>
          <a:off x="902912" y="4013414"/>
          <a:ext cx="2050540" cy="130209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Избрание по конкурсу 1 раз в 5 лет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941049" y="4051551"/>
        <a:ext cx="1974266" cy="1225819"/>
      </dsp:txXfrm>
    </dsp:sp>
    <dsp:sp modelId="{DBD0338D-064B-42CF-882D-ED41C9EC3671}">
      <dsp:nvSpPr>
        <dsp:cNvPr id="0" name=""/>
        <dsp:cNvSpPr/>
      </dsp:nvSpPr>
      <dsp:spPr>
        <a:xfrm>
          <a:off x="3181290" y="3796969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C3533-0EE6-4DAA-B0D1-4E57CD052998}">
      <dsp:nvSpPr>
        <dsp:cNvPr id="0" name=""/>
        <dsp:cNvSpPr/>
      </dsp:nvSpPr>
      <dsp:spPr>
        <a:xfrm>
          <a:off x="3409128" y="4013414"/>
          <a:ext cx="2050540" cy="130209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Аттестация до истечения                         5-летнего срока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447265" y="4051551"/>
        <a:ext cx="1974266" cy="1225819"/>
      </dsp:txXfrm>
    </dsp:sp>
    <dsp:sp modelId="{520C0E5C-6E36-4B3D-94BF-7D32AC644B84}">
      <dsp:nvSpPr>
        <dsp:cNvPr id="0" name=""/>
        <dsp:cNvSpPr/>
      </dsp:nvSpPr>
      <dsp:spPr>
        <a:xfrm>
          <a:off x="5687506" y="1898510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3DB32-734D-481B-91E9-8D615D759743}">
      <dsp:nvSpPr>
        <dsp:cNvPr id="0" name=""/>
        <dsp:cNvSpPr/>
      </dsp:nvSpPr>
      <dsp:spPr>
        <a:xfrm>
          <a:off x="5915344" y="2114956"/>
          <a:ext cx="2050540" cy="1302093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56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Определенный сторонами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953481" y="2153093"/>
        <a:ext cx="1974266" cy="1225819"/>
      </dsp:txXfrm>
    </dsp:sp>
    <dsp:sp modelId="{BC815FFE-6C54-4CEA-9C3A-ACEFF08355E3}">
      <dsp:nvSpPr>
        <dsp:cNvPr id="0" name=""/>
        <dsp:cNvSpPr/>
      </dsp:nvSpPr>
      <dsp:spPr>
        <a:xfrm>
          <a:off x="5687506" y="3796969"/>
          <a:ext cx="2050540" cy="1302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D86954-0188-4CB7-994C-935B8DAB217E}">
      <dsp:nvSpPr>
        <dsp:cNvPr id="0" name=""/>
        <dsp:cNvSpPr/>
      </dsp:nvSpPr>
      <dsp:spPr>
        <a:xfrm>
          <a:off x="5915344" y="4013414"/>
          <a:ext cx="2050540" cy="130209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Аттестация до истечения срока трудового договора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953481" y="4051551"/>
        <a:ext cx="1974266" cy="1225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282F1-57BD-4180-BD77-5BE4A27C2652}">
      <dsp:nvSpPr>
        <dsp:cNvPr id="0" name=""/>
        <dsp:cNvSpPr/>
      </dsp:nvSpPr>
      <dsp:spPr>
        <a:xfrm rot="5400000">
          <a:off x="-292317" y="296204"/>
          <a:ext cx="1948780" cy="13641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0" y="685960"/>
        <a:ext cx="1364146" cy="584634"/>
      </dsp:txXfrm>
    </dsp:sp>
    <dsp:sp modelId="{E92150AC-17B8-4DE0-ACAB-361B07B399AA}">
      <dsp:nvSpPr>
        <dsp:cNvPr id="0" name=""/>
        <dsp:cNvSpPr/>
      </dsp:nvSpPr>
      <dsp:spPr>
        <a:xfrm rot="5400000">
          <a:off x="4549219" y="-3181185"/>
          <a:ext cx="1266707" cy="763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 главы 52 ТК РФ исключены положения о научных работниках</a:t>
          </a:r>
          <a:endParaRPr lang="ru-RU" sz="2400" kern="1200" dirty="0"/>
        </a:p>
      </dsp:txBody>
      <dsp:txXfrm rot="-5400000">
        <a:off x="1364146" y="65724"/>
        <a:ext cx="7575017" cy="1143035"/>
      </dsp:txXfrm>
    </dsp:sp>
    <dsp:sp modelId="{53B8A54B-7484-4CB0-A179-B5019CDCB991}">
      <dsp:nvSpPr>
        <dsp:cNvPr id="0" name=""/>
        <dsp:cNvSpPr/>
      </dsp:nvSpPr>
      <dsp:spPr>
        <a:xfrm rot="5400000">
          <a:off x="-292317" y="2054230"/>
          <a:ext cx="1948780" cy="13641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</dsp:txBody>
      <dsp:txXfrm rot="-5400000">
        <a:off x="0" y="2443986"/>
        <a:ext cx="1364146" cy="584634"/>
      </dsp:txXfrm>
    </dsp:sp>
    <dsp:sp modelId="{C4BCA224-C2DD-4B27-9A9A-797EF812A697}">
      <dsp:nvSpPr>
        <dsp:cNvPr id="0" name=""/>
        <dsp:cNvSpPr/>
      </dsp:nvSpPr>
      <dsp:spPr>
        <a:xfrm rot="5400000">
          <a:off x="4549219" y="-1423159"/>
          <a:ext cx="1266707" cy="763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Минобрнауки России утверждено Положение о порядке замещения должностей педагогических работников, относящихся к ППС (приказ от 23.07.2015 г. № 749)</a:t>
          </a:r>
          <a:endParaRPr lang="ru-RU" sz="2400" kern="1200" dirty="0"/>
        </a:p>
      </dsp:txBody>
      <dsp:txXfrm rot="-5400000">
        <a:off x="1364146" y="1823750"/>
        <a:ext cx="7575017" cy="1143035"/>
      </dsp:txXfrm>
    </dsp:sp>
    <dsp:sp modelId="{821ADD95-BEAF-4175-AAC4-09E4BAAF2D3C}">
      <dsp:nvSpPr>
        <dsp:cNvPr id="0" name=""/>
        <dsp:cNvSpPr/>
      </dsp:nvSpPr>
      <dsp:spPr>
        <a:xfrm rot="5400000">
          <a:off x="-292317" y="3812257"/>
          <a:ext cx="1948780" cy="13641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0" y="4202013"/>
        <a:ext cx="1364146" cy="584634"/>
      </dsp:txXfrm>
    </dsp:sp>
    <dsp:sp modelId="{338BEA53-586A-4820-BAD5-5757B50ABA0C}">
      <dsp:nvSpPr>
        <dsp:cNvPr id="0" name=""/>
        <dsp:cNvSpPr/>
      </dsp:nvSpPr>
      <dsp:spPr>
        <a:xfrm rot="5400000">
          <a:off x="4549219" y="334866"/>
          <a:ext cx="1266707" cy="763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Минобрнауки России утверждено Положение о порядке проведения аттестации работников, занимающих должности педагогических работников, относящихся к ППС (приказ от 30.03.2015 г. №</a:t>
          </a:r>
          <a:r>
            <a:rPr lang="en-US" sz="2400" kern="1200" dirty="0" smtClean="0"/>
            <a:t> 293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 rot="-5400000">
        <a:off x="1364146" y="3581775"/>
        <a:ext cx="7575017" cy="1143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99D52-2548-47BF-B00A-A986168B5AA0}">
      <dsp:nvSpPr>
        <dsp:cNvPr id="0" name=""/>
        <dsp:cNvSpPr/>
      </dsp:nvSpPr>
      <dsp:spPr>
        <a:xfrm>
          <a:off x="4186464" y="1120695"/>
          <a:ext cx="1078127" cy="513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656"/>
              </a:lnTo>
              <a:lnTo>
                <a:pt x="1078127" y="349656"/>
              </a:lnTo>
              <a:lnTo>
                <a:pt x="1078127" y="5130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5D93-7EEF-429A-9447-6674C5F130A6}">
      <dsp:nvSpPr>
        <dsp:cNvPr id="0" name=""/>
        <dsp:cNvSpPr/>
      </dsp:nvSpPr>
      <dsp:spPr>
        <a:xfrm>
          <a:off x="1060003" y="2754058"/>
          <a:ext cx="2048334" cy="342282"/>
        </a:xfrm>
        <a:custGeom>
          <a:avLst/>
          <a:gdLst/>
          <a:ahLst/>
          <a:cxnLst/>
          <a:rect l="0" t="0" r="0" b="0"/>
          <a:pathLst>
            <a:path>
              <a:moveTo>
                <a:pt x="2048334" y="0"/>
              </a:moveTo>
              <a:lnTo>
                <a:pt x="2048334" y="178848"/>
              </a:lnTo>
              <a:lnTo>
                <a:pt x="0" y="178848"/>
              </a:lnTo>
              <a:lnTo>
                <a:pt x="0" y="3422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B7D47-E185-4DAA-8C15-778F7332DC1A}">
      <dsp:nvSpPr>
        <dsp:cNvPr id="0" name=""/>
        <dsp:cNvSpPr/>
      </dsp:nvSpPr>
      <dsp:spPr>
        <a:xfrm>
          <a:off x="3108337" y="1120695"/>
          <a:ext cx="1078127" cy="513090"/>
        </a:xfrm>
        <a:custGeom>
          <a:avLst/>
          <a:gdLst/>
          <a:ahLst/>
          <a:cxnLst/>
          <a:rect l="0" t="0" r="0" b="0"/>
          <a:pathLst>
            <a:path>
              <a:moveTo>
                <a:pt x="1078127" y="0"/>
              </a:moveTo>
              <a:lnTo>
                <a:pt x="1078127" y="349656"/>
              </a:lnTo>
              <a:lnTo>
                <a:pt x="0" y="349656"/>
              </a:lnTo>
              <a:lnTo>
                <a:pt x="0" y="5130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A090-AF06-4E37-8B83-0EC68D50D138}">
      <dsp:nvSpPr>
        <dsp:cNvPr id="0" name=""/>
        <dsp:cNvSpPr/>
      </dsp:nvSpPr>
      <dsp:spPr>
        <a:xfrm>
          <a:off x="3304360" y="423"/>
          <a:ext cx="1764208" cy="1120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D57F7-75F0-4471-BBD4-79985EEC98C4}">
      <dsp:nvSpPr>
        <dsp:cNvPr id="0" name=""/>
        <dsp:cNvSpPr/>
      </dsp:nvSpPr>
      <dsp:spPr>
        <a:xfrm>
          <a:off x="3500383" y="186645"/>
          <a:ext cx="1764208" cy="112027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Заключение трудового договора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533195" y="219457"/>
        <a:ext cx="1698584" cy="1054648"/>
      </dsp:txXfrm>
    </dsp:sp>
    <dsp:sp modelId="{6E680E4B-E3A1-4B80-BF3F-C8DF32148425}">
      <dsp:nvSpPr>
        <dsp:cNvPr id="0" name=""/>
        <dsp:cNvSpPr/>
      </dsp:nvSpPr>
      <dsp:spPr>
        <a:xfrm>
          <a:off x="2226232" y="1633786"/>
          <a:ext cx="1764208" cy="1120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35818-BADE-4F57-8AD7-62787194C651}">
      <dsp:nvSpPr>
        <dsp:cNvPr id="0" name=""/>
        <dsp:cNvSpPr/>
      </dsp:nvSpPr>
      <dsp:spPr>
        <a:xfrm>
          <a:off x="2422256" y="1820008"/>
          <a:ext cx="1764208" cy="112027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8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на неопределенный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срок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455068" y="1852820"/>
        <a:ext cx="1698584" cy="1054648"/>
      </dsp:txXfrm>
    </dsp:sp>
    <dsp:sp modelId="{DBD0338D-064B-42CF-882D-ED41C9EC3671}">
      <dsp:nvSpPr>
        <dsp:cNvPr id="0" name=""/>
        <dsp:cNvSpPr/>
      </dsp:nvSpPr>
      <dsp:spPr>
        <a:xfrm>
          <a:off x="177898" y="3096341"/>
          <a:ext cx="1764208" cy="1120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C3533-0EE6-4DAA-B0D1-4E57CD052998}">
      <dsp:nvSpPr>
        <dsp:cNvPr id="0" name=""/>
        <dsp:cNvSpPr/>
      </dsp:nvSpPr>
      <dsp:spPr>
        <a:xfrm>
          <a:off x="373922" y="3282563"/>
          <a:ext cx="1764208" cy="1120272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Аттестация 1 раз в 5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06734" y="3315375"/>
        <a:ext cx="1698584" cy="1054648"/>
      </dsp:txXfrm>
    </dsp:sp>
    <dsp:sp modelId="{520C0E5C-6E36-4B3D-94BF-7D32AC644B84}">
      <dsp:nvSpPr>
        <dsp:cNvPr id="0" name=""/>
        <dsp:cNvSpPr/>
      </dsp:nvSpPr>
      <dsp:spPr>
        <a:xfrm>
          <a:off x="4382487" y="1633786"/>
          <a:ext cx="1764208" cy="1120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3DB32-734D-481B-91E9-8D615D759743}">
      <dsp:nvSpPr>
        <dsp:cNvPr id="0" name=""/>
        <dsp:cNvSpPr/>
      </dsp:nvSpPr>
      <dsp:spPr>
        <a:xfrm>
          <a:off x="4578510" y="1820008"/>
          <a:ext cx="1764208" cy="112027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на срок не более 5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611322" y="1852820"/>
        <a:ext cx="1698584" cy="105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8A54B-7484-4CB0-A179-B5019CDCB991}">
      <dsp:nvSpPr>
        <dsp:cNvPr id="0" name=""/>
        <dsp:cNvSpPr/>
      </dsp:nvSpPr>
      <dsp:spPr>
        <a:xfrm rot="5400000">
          <a:off x="-275641" y="275647"/>
          <a:ext cx="1837610" cy="128632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</dsp:txBody>
      <dsp:txXfrm rot="-5400000">
        <a:off x="1" y="643170"/>
        <a:ext cx="1286327" cy="551283"/>
      </dsp:txXfrm>
    </dsp:sp>
    <dsp:sp modelId="{C4BCA224-C2DD-4B27-9A9A-797EF812A697}">
      <dsp:nvSpPr>
        <dsp:cNvPr id="0" name=""/>
        <dsp:cNvSpPr/>
      </dsp:nvSpPr>
      <dsp:spPr>
        <a:xfrm rot="5400000">
          <a:off x="4546440" y="-3260106"/>
          <a:ext cx="1194446" cy="7714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Минобрнауки России утвержден перечень должностей научных работников, подлежащих замещению по конкурсу, и порядка проведения указанного конкурса (приказ от 2.09.2015 г. № 937)</a:t>
          </a:r>
          <a:endParaRPr lang="ru-RU" sz="2000" kern="1200" dirty="0"/>
        </a:p>
      </dsp:txBody>
      <dsp:txXfrm rot="-5400000">
        <a:off x="1286327" y="58315"/>
        <a:ext cx="7656364" cy="1077830"/>
      </dsp:txXfrm>
    </dsp:sp>
    <dsp:sp modelId="{821ADD95-BEAF-4175-AAC4-09E4BAAF2D3C}">
      <dsp:nvSpPr>
        <dsp:cNvPr id="0" name=""/>
        <dsp:cNvSpPr/>
      </dsp:nvSpPr>
      <dsp:spPr>
        <a:xfrm rot="5400000">
          <a:off x="-275641" y="1822400"/>
          <a:ext cx="1837610" cy="12863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2189923"/>
        <a:ext cx="1286327" cy="551283"/>
      </dsp:txXfrm>
    </dsp:sp>
    <dsp:sp modelId="{338BEA53-586A-4820-BAD5-5757B50ABA0C}">
      <dsp:nvSpPr>
        <dsp:cNvPr id="0" name=""/>
        <dsp:cNvSpPr/>
      </dsp:nvSpPr>
      <dsp:spPr>
        <a:xfrm rot="5400000">
          <a:off x="4546440" y="-1713353"/>
          <a:ext cx="1194446" cy="7714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Минобрнауки России утвержден порядок проведения аттестации работников, занимающих должности научных работников (приказ от 27.05.2015 г. №</a:t>
          </a:r>
          <a:r>
            <a:rPr lang="en-US" sz="2000" kern="1200" dirty="0" smtClean="0"/>
            <a:t> </a:t>
          </a:r>
          <a:r>
            <a:rPr lang="ru-RU" sz="2000" kern="1200" dirty="0" smtClean="0"/>
            <a:t>538)</a:t>
          </a:r>
          <a:endParaRPr lang="ru-RU" sz="2000" kern="1200" dirty="0"/>
        </a:p>
      </dsp:txBody>
      <dsp:txXfrm rot="-5400000">
        <a:off x="1286327" y="1605068"/>
        <a:ext cx="7656364" cy="1077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99D52-2548-47BF-B00A-A986168B5AA0}">
      <dsp:nvSpPr>
        <dsp:cNvPr id="0" name=""/>
        <dsp:cNvSpPr/>
      </dsp:nvSpPr>
      <dsp:spPr>
        <a:xfrm>
          <a:off x="4568636" y="1165745"/>
          <a:ext cx="1121850" cy="5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6"/>
              </a:lnTo>
              <a:lnTo>
                <a:pt x="1121850" y="363836"/>
              </a:lnTo>
              <a:lnTo>
                <a:pt x="1121850" y="5338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5D93-7EEF-429A-9447-6674C5F130A6}">
      <dsp:nvSpPr>
        <dsp:cNvPr id="0" name=""/>
        <dsp:cNvSpPr/>
      </dsp:nvSpPr>
      <dsp:spPr>
        <a:xfrm>
          <a:off x="1486198" y="2865349"/>
          <a:ext cx="1960587" cy="356163"/>
        </a:xfrm>
        <a:custGeom>
          <a:avLst/>
          <a:gdLst/>
          <a:ahLst/>
          <a:cxnLst/>
          <a:rect l="0" t="0" r="0" b="0"/>
          <a:pathLst>
            <a:path>
              <a:moveTo>
                <a:pt x="1960587" y="0"/>
              </a:moveTo>
              <a:lnTo>
                <a:pt x="1960587" y="186101"/>
              </a:lnTo>
              <a:lnTo>
                <a:pt x="0" y="186101"/>
              </a:lnTo>
              <a:lnTo>
                <a:pt x="0" y="35616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B7D47-E185-4DAA-8C15-778F7332DC1A}">
      <dsp:nvSpPr>
        <dsp:cNvPr id="0" name=""/>
        <dsp:cNvSpPr/>
      </dsp:nvSpPr>
      <dsp:spPr>
        <a:xfrm>
          <a:off x="3446785" y="1165745"/>
          <a:ext cx="1121850" cy="533898"/>
        </a:xfrm>
        <a:custGeom>
          <a:avLst/>
          <a:gdLst/>
          <a:ahLst/>
          <a:cxnLst/>
          <a:rect l="0" t="0" r="0" b="0"/>
          <a:pathLst>
            <a:path>
              <a:moveTo>
                <a:pt x="1121850" y="0"/>
              </a:moveTo>
              <a:lnTo>
                <a:pt x="1121850" y="363836"/>
              </a:lnTo>
              <a:lnTo>
                <a:pt x="0" y="363836"/>
              </a:lnTo>
              <a:lnTo>
                <a:pt x="0" y="5338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A090-AF06-4E37-8B83-0EC68D50D138}">
      <dsp:nvSpPr>
        <dsp:cNvPr id="0" name=""/>
        <dsp:cNvSpPr/>
      </dsp:nvSpPr>
      <dsp:spPr>
        <a:xfrm>
          <a:off x="3650758" y="40"/>
          <a:ext cx="1835755" cy="116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D57F7-75F0-4471-BBD4-79985EEC98C4}">
      <dsp:nvSpPr>
        <dsp:cNvPr id="0" name=""/>
        <dsp:cNvSpPr/>
      </dsp:nvSpPr>
      <dsp:spPr>
        <a:xfrm>
          <a:off x="3854731" y="193814"/>
          <a:ext cx="1835755" cy="116570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Заключение трудового договора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888873" y="227956"/>
        <a:ext cx="1767471" cy="1097420"/>
      </dsp:txXfrm>
    </dsp:sp>
    <dsp:sp modelId="{6E680E4B-E3A1-4B80-BF3F-C8DF32148425}">
      <dsp:nvSpPr>
        <dsp:cNvPr id="0" name=""/>
        <dsp:cNvSpPr/>
      </dsp:nvSpPr>
      <dsp:spPr>
        <a:xfrm>
          <a:off x="2528907" y="1699644"/>
          <a:ext cx="1835755" cy="116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35818-BADE-4F57-8AD7-62787194C651}">
      <dsp:nvSpPr>
        <dsp:cNvPr id="0" name=""/>
        <dsp:cNvSpPr/>
      </dsp:nvSpPr>
      <dsp:spPr>
        <a:xfrm>
          <a:off x="2732880" y="1893418"/>
          <a:ext cx="1835755" cy="1165704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8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на неопределенный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срок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767022" y="1927560"/>
        <a:ext cx="1767471" cy="1097420"/>
      </dsp:txXfrm>
    </dsp:sp>
    <dsp:sp modelId="{DBD0338D-064B-42CF-882D-ED41C9EC3671}">
      <dsp:nvSpPr>
        <dsp:cNvPr id="0" name=""/>
        <dsp:cNvSpPr/>
      </dsp:nvSpPr>
      <dsp:spPr>
        <a:xfrm>
          <a:off x="-203972" y="3221513"/>
          <a:ext cx="3380342" cy="116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C3533-0EE6-4DAA-B0D1-4E57CD052998}">
      <dsp:nvSpPr>
        <dsp:cNvPr id="0" name=""/>
        <dsp:cNvSpPr/>
      </dsp:nvSpPr>
      <dsp:spPr>
        <a:xfrm>
          <a:off x="0" y="3415287"/>
          <a:ext cx="3380342" cy="1165704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Аттестация не чаще 1 раза в 2 года и не реже 1 раз в 5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4142" y="3449429"/>
        <a:ext cx="3312058" cy="1097420"/>
      </dsp:txXfrm>
    </dsp:sp>
    <dsp:sp modelId="{520C0E5C-6E36-4B3D-94BF-7D32AC644B84}">
      <dsp:nvSpPr>
        <dsp:cNvPr id="0" name=""/>
        <dsp:cNvSpPr/>
      </dsp:nvSpPr>
      <dsp:spPr>
        <a:xfrm>
          <a:off x="4772609" y="1699644"/>
          <a:ext cx="1835755" cy="116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3DB32-734D-481B-91E9-8D615D759743}">
      <dsp:nvSpPr>
        <dsp:cNvPr id="0" name=""/>
        <dsp:cNvSpPr/>
      </dsp:nvSpPr>
      <dsp:spPr>
        <a:xfrm>
          <a:off x="4976581" y="1893418"/>
          <a:ext cx="1835755" cy="1165704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на срок не более 5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010723" y="1927560"/>
        <a:ext cx="1767471" cy="10974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E3444-2B75-48BC-9348-727ADEF7E693}">
      <dsp:nvSpPr>
        <dsp:cNvPr id="0" name=""/>
        <dsp:cNvSpPr/>
      </dsp:nvSpPr>
      <dsp:spPr>
        <a:xfrm>
          <a:off x="0" y="4914934"/>
          <a:ext cx="9001000" cy="806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Если победитель конкурса в течение 30 календарных дней по собственной инициативе не заключает трудовой договор, КрасГМУ заключает договор с претендентом, занявшим 2 место или проводит новый конкурс</a:t>
          </a:r>
        </a:p>
      </dsp:txBody>
      <dsp:txXfrm>
        <a:off x="0" y="4914934"/>
        <a:ext cx="9001000" cy="806015"/>
      </dsp:txXfrm>
    </dsp:sp>
    <dsp:sp modelId="{FD3EBCE0-2512-4B96-9384-BF82EABE7340}">
      <dsp:nvSpPr>
        <dsp:cNvPr id="0" name=""/>
        <dsp:cNvSpPr/>
      </dsp:nvSpPr>
      <dsp:spPr>
        <a:xfrm rot="10800000">
          <a:off x="0" y="3687373"/>
          <a:ext cx="9001000" cy="123965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Заключение трудового договора</a:t>
          </a:r>
        </a:p>
      </dsp:txBody>
      <dsp:txXfrm rot="10800000">
        <a:off x="0" y="3687373"/>
        <a:ext cx="9001000" cy="805488"/>
      </dsp:txXfrm>
    </dsp:sp>
    <dsp:sp modelId="{CEFA4768-A5A7-458B-B51B-8CEAAA7CF89B}">
      <dsp:nvSpPr>
        <dsp:cNvPr id="0" name=""/>
        <dsp:cNvSpPr/>
      </dsp:nvSpPr>
      <dsp:spPr>
        <a:xfrm rot="10800000">
          <a:off x="0" y="1228342"/>
          <a:ext cx="9001000" cy="247112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Рассмотрение заявок.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рейтинга претендентов на основании суммы балльной оценки: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Профессиональной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Квалификации и опыта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Результатов собеседования</a:t>
          </a:r>
        </a:p>
      </dsp:txBody>
      <dsp:txXfrm rot="10800000">
        <a:off x="0" y="1228342"/>
        <a:ext cx="9001000" cy="1605660"/>
      </dsp:txXfrm>
    </dsp:sp>
    <dsp:sp modelId="{9C9B94CA-9CC6-4D9D-B5C3-DE5E12769091}">
      <dsp:nvSpPr>
        <dsp:cNvPr id="0" name=""/>
        <dsp:cNvSpPr/>
      </dsp:nvSpPr>
      <dsp:spPr>
        <a:xfrm rot="10800000">
          <a:off x="0" y="780"/>
          <a:ext cx="9001000" cy="123965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Размещение претендентами заявок на участие в конкурсе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посредством портала вакансий http://ученые-исследователи.рф</a:t>
          </a:r>
        </a:p>
      </dsp:txBody>
      <dsp:txXfrm rot="10800000">
        <a:off x="0" y="780"/>
        <a:ext cx="9001000" cy="805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2BCF9-AFEB-416E-ADE0-EC5B7C89657D}">
      <dsp:nvSpPr>
        <dsp:cNvPr id="0" name=""/>
        <dsp:cNvSpPr/>
      </dsp:nvSpPr>
      <dsp:spPr>
        <a:xfrm>
          <a:off x="0" y="326535"/>
          <a:ext cx="8928992" cy="244072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Конкурс не проводится: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- при приеме на работу по совместительству на срок не более одного года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- для замещения временно отсутствующего работника</a:t>
          </a:r>
          <a:endParaRPr lang="ru-RU" sz="2400" b="0" kern="1200" dirty="0"/>
        </a:p>
      </dsp:txBody>
      <dsp:txXfrm>
        <a:off x="119147" y="445682"/>
        <a:ext cx="8690698" cy="2202435"/>
      </dsp:txXfrm>
    </dsp:sp>
    <dsp:sp modelId="{62AA9B6F-8C68-4398-87EC-9CB3917F6522}">
      <dsp:nvSpPr>
        <dsp:cNvPr id="0" name=""/>
        <dsp:cNvSpPr/>
      </dsp:nvSpPr>
      <dsp:spPr>
        <a:xfrm>
          <a:off x="0" y="2954465"/>
          <a:ext cx="8928992" cy="2440729"/>
        </a:xfrm>
        <a:prstGeom prst="roundRect">
          <a:avLst/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Если конкурс проводится в целях осуществления конкретного научного проекта, получившего финансовую поддержку на конкурсной основе, в том числе в форме гранта, результаты конкурса на получение гранта приравниваются к результатам конкурса на замещение должности, если претендент был указан в качестве исполнителя в конкурсной заявке</a:t>
          </a:r>
          <a:endParaRPr lang="ru-RU" sz="2000" b="0" kern="1200" dirty="0"/>
        </a:p>
      </dsp:txBody>
      <dsp:txXfrm>
        <a:off x="119147" y="3073612"/>
        <a:ext cx="8690698" cy="2202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39EE4-369E-4786-A7D9-BF41107D164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ECA7-D316-4F68-8D58-8B338A2C7C5B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Руководители научных подразделений</a:t>
          </a:r>
          <a:endParaRPr lang="ru-RU" sz="2400" kern="1200" dirty="0"/>
        </a:p>
      </dsp:txBody>
      <dsp:txXfrm>
        <a:off x="384538" y="253918"/>
        <a:ext cx="5656275" cy="508162"/>
      </dsp:txXfrm>
    </dsp:sp>
    <dsp:sp modelId="{929C272D-36B6-4ADE-9AED-8813B3E26FEE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23D7-FD77-49DD-9070-3A540C9B0514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Ведущие научные сотрудники</a:t>
          </a:r>
          <a:endParaRPr lang="ru-RU" sz="2400" kern="1200" dirty="0"/>
        </a:p>
      </dsp:txBody>
      <dsp:txXfrm>
        <a:off x="748672" y="1015918"/>
        <a:ext cx="5292140" cy="508162"/>
      </dsp:txXfrm>
    </dsp:sp>
    <dsp:sp modelId="{7036DCA4-B3A8-4218-BB78-22FD7841BABA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92A5E-92AB-48BF-80C1-33BFD7681FDC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Старшие научные сотрудники</a:t>
          </a:r>
          <a:endParaRPr lang="ru-RU" sz="2400" kern="1200" dirty="0"/>
        </a:p>
      </dsp:txBody>
      <dsp:txXfrm>
        <a:off x="860432" y="1777918"/>
        <a:ext cx="5180380" cy="508162"/>
      </dsp:txXfrm>
    </dsp:sp>
    <dsp:sp modelId="{CB132385-A1AE-4EA6-B194-F2443743D34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69225-C1CF-4AC7-8FEE-761EF725C337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Научные сотрудники</a:t>
          </a:r>
          <a:endParaRPr lang="ru-RU" sz="2400" kern="1200" dirty="0"/>
        </a:p>
      </dsp:txBody>
      <dsp:txXfrm>
        <a:off x="748672" y="2539918"/>
        <a:ext cx="5292140" cy="508162"/>
      </dsp:txXfrm>
    </dsp:sp>
    <dsp:sp modelId="{17F79593-4606-4DF2-97C1-3C7E0CB113F2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37F2A-966D-4F8E-A43D-FEB6467AA443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Младшие научные сотрудники</a:t>
          </a:r>
          <a:endParaRPr lang="ru-RU" sz="2400" kern="1200" dirty="0"/>
        </a:p>
      </dsp:txBody>
      <dsp:txXfrm>
        <a:off x="384538" y="3301918"/>
        <a:ext cx="5656275" cy="508162"/>
      </dsp:txXfrm>
    </dsp:sp>
    <dsp:sp modelId="{C8672FD6-1F1A-4852-A77F-9385CAFDA13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E4F4-BE35-4A0C-B74F-55439F924D6B}">
      <dsp:nvSpPr>
        <dsp:cNvPr id="0" name=""/>
        <dsp:cNvSpPr/>
      </dsp:nvSpPr>
      <dsp:spPr>
        <a:xfrm>
          <a:off x="435106" y="2162"/>
          <a:ext cx="1558473" cy="15584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505,6 тыс.руб.</a:t>
          </a:r>
          <a:endParaRPr lang="ru-RU" sz="2300" kern="1200" dirty="0"/>
        </a:p>
      </dsp:txBody>
      <dsp:txXfrm>
        <a:off x="663339" y="230395"/>
        <a:ext cx="1102007" cy="1102007"/>
      </dsp:txXfrm>
    </dsp:sp>
    <dsp:sp modelId="{DF0C9C99-BCCD-4ED2-87CA-ADD31108CFB5}">
      <dsp:nvSpPr>
        <dsp:cNvPr id="0" name=""/>
        <dsp:cNvSpPr/>
      </dsp:nvSpPr>
      <dsp:spPr>
        <a:xfrm>
          <a:off x="762386" y="1687184"/>
          <a:ext cx="903914" cy="903914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82200" y="2032841"/>
        <a:ext cx="664286" cy="212600"/>
      </dsp:txXfrm>
    </dsp:sp>
    <dsp:sp modelId="{CF5806CE-3207-4CE8-9245-CCBD90CAC888}">
      <dsp:nvSpPr>
        <dsp:cNvPr id="0" name=""/>
        <dsp:cNvSpPr/>
      </dsp:nvSpPr>
      <dsp:spPr>
        <a:xfrm>
          <a:off x="435106" y="2717647"/>
          <a:ext cx="1558473" cy="155847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655,7 тыс.руб.</a:t>
          </a:r>
          <a:endParaRPr lang="ru-RU" sz="2300" kern="1200" dirty="0"/>
        </a:p>
      </dsp:txBody>
      <dsp:txXfrm>
        <a:off x="663339" y="2945880"/>
        <a:ext cx="1102007" cy="1102007"/>
      </dsp:txXfrm>
    </dsp:sp>
    <dsp:sp modelId="{9184BB20-F01B-44A6-8614-A14A97162BC8}">
      <dsp:nvSpPr>
        <dsp:cNvPr id="0" name=""/>
        <dsp:cNvSpPr/>
      </dsp:nvSpPr>
      <dsp:spPr>
        <a:xfrm>
          <a:off x="2227351" y="1849265"/>
          <a:ext cx="495594" cy="579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27351" y="1965215"/>
        <a:ext cx="346916" cy="347852"/>
      </dsp:txXfrm>
    </dsp:sp>
    <dsp:sp modelId="{EE13C548-72D9-4FEB-B363-EE667DC424E1}">
      <dsp:nvSpPr>
        <dsp:cNvPr id="0" name=""/>
        <dsp:cNvSpPr/>
      </dsp:nvSpPr>
      <dsp:spPr>
        <a:xfrm>
          <a:off x="2928665" y="580667"/>
          <a:ext cx="3116947" cy="311694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1 161,3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тыс.руб.</a:t>
          </a:r>
          <a:endParaRPr lang="ru-RU" sz="3600" kern="1200" dirty="0"/>
        </a:p>
      </dsp:txBody>
      <dsp:txXfrm>
        <a:off x="3385131" y="1037133"/>
        <a:ext cx="2204015" cy="220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245F9CD4-736B-4787-A1E0-115426F2043A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A632CB12-2B34-4C01-94B1-902B627B2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9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84772C7B-C9F9-403B-8651-20E16DFB49FB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4599"/>
            <a:ext cx="5335270" cy="4467462"/>
          </a:xfrm>
          <a:prstGeom prst="rect">
            <a:avLst/>
          </a:prstGeom>
        </p:spPr>
        <p:txBody>
          <a:bodyPr vert="horz" lIns="90297" tIns="45149" rIns="90297" bIns="451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65054905-B362-4440-A9B4-DC866433C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4905-B362-4440-A9B4-DC866433CED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4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0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5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7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4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1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28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1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9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6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4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4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2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629156C371B696B2B8CA199F2889BD3BE8A40A92907BBD8C5E24FBC86A75CF2475ACD94C50168k0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0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4.jpeg"/><Relationship Id="rId3" Type="http://schemas.openxmlformats.org/officeDocument/2006/relationships/image" Target="../media/image50.png"/><Relationship Id="rId21" Type="http://schemas.openxmlformats.org/officeDocument/2006/relationships/image" Target="../media/image4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jpeg"/><Relationship Id="rId20" Type="http://schemas.openxmlformats.org/officeDocument/2006/relationships/image" Target="../media/image66.jpe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68.jpeg"/><Relationship Id="rId10" Type="http://schemas.openxmlformats.org/officeDocument/2006/relationships/image" Target="../media/image57.jpeg"/><Relationship Id="rId19" Type="http://schemas.openxmlformats.org/officeDocument/2006/relationships/image" Target="../media/image65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8.jpeg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9.jpeg"/><Relationship Id="rId11" Type="http://schemas.openxmlformats.org/officeDocument/2006/relationships/image" Target="../media/image83.jpeg"/><Relationship Id="rId5" Type="http://schemas.openxmlformats.org/officeDocument/2006/relationships/image" Target="../media/image78.jpeg"/><Relationship Id="rId15" Type="http://schemas.openxmlformats.org/officeDocument/2006/relationships/image" Target="../media/image87.jpeg"/><Relationship Id="rId10" Type="http://schemas.openxmlformats.org/officeDocument/2006/relationships/image" Target="../media/image47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.png"/><Relationship Id="rId4" Type="http://schemas.openxmlformats.org/officeDocument/2006/relationships/chart" Target="../charts/char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99.jpeg"/><Relationship Id="rId12" Type="http://schemas.openxmlformats.org/officeDocument/2006/relationships/image" Target="../media/image10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98.jpeg"/><Relationship Id="rId11" Type="http://schemas.openxmlformats.org/officeDocument/2006/relationships/image" Target="../media/image100.jpeg"/><Relationship Id="rId5" Type="http://schemas.openxmlformats.org/officeDocument/2006/relationships/image" Target="../media/image56.jpeg"/><Relationship Id="rId1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61.jpeg"/><Relationship Id="rId9" Type="http://schemas.openxmlformats.org/officeDocument/2006/relationships/image" Target="../media/image32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10" Type="http://schemas.openxmlformats.org/officeDocument/2006/relationships/image" Target="../media/image4.png"/><Relationship Id="rId4" Type="http://schemas.openxmlformats.org/officeDocument/2006/relationships/image" Target="../media/image104.jpeg"/><Relationship Id="rId9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09.jpe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8.jpeg"/><Relationship Id="rId5" Type="http://schemas.openxmlformats.org/officeDocument/2006/relationships/image" Target="../media/image110.jpeg"/><Relationship Id="rId4" Type="http://schemas.openxmlformats.org/officeDocument/2006/relationships/image" Target="../media/image35.jpeg"/><Relationship Id="rId9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158" y="4077072"/>
            <a:ext cx="8496943" cy="1977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Новеллы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правового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регулирования кадровой работы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характеристики кадрового состава КрасГМУ.</a:t>
            </a:r>
          </a:p>
          <a:p>
            <a:pPr algn="ctr"/>
            <a:endParaRPr lang="ru-RU" sz="105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работе аттестационной комиссии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2015 год.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49280"/>
            <a:ext cx="2491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Кулешова О.В.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декабря 2015 года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70" y="310221"/>
            <a:ext cx="6541918" cy="348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01507"/>
              </p:ext>
            </p:extLst>
          </p:nvPr>
        </p:nvGraphicFramePr>
        <p:xfrm>
          <a:off x="107504" y="1019637"/>
          <a:ext cx="8928992" cy="572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2"/>
            <a:ext cx="1209569" cy="12095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188640"/>
            <a:ext cx="67365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особенности проведения конкурса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замещение должностей научных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286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11"/>
            <a:ext cx="1209569" cy="12095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23158" y="95348"/>
            <a:ext cx="80283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Аттестация научных работников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Установление индивидуального перечня количественных показателей результативности труда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" y="1124744"/>
            <a:ext cx="7886564" cy="401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393560" y="3501008"/>
            <a:ext cx="3464335" cy="1178112"/>
            <a:chOff x="282048" y="2506920"/>
            <a:chExt cx="8928991" cy="2440729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2048" y="2506920"/>
              <a:ext cx="8928991" cy="2440729"/>
            </a:xfrm>
            <a:prstGeom prst="roundRect">
              <a:avLst/>
            </a:prstGeom>
            <a:solidFill>
              <a:srgbClr val="CC339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82048" y="2626067"/>
              <a:ext cx="8690697" cy="22024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+ критерии качества</a:t>
              </a:r>
              <a:endParaRPr lang="ru-RU" sz="24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5549465"/>
            <a:ext cx="9144000" cy="1148356"/>
            <a:chOff x="0" y="326535"/>
            <a:chExt cx="8928991" cy="2440729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26535"/>
              <a:ext cx="8928991" cy="244072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9147" y="445682"/>
              <a:ext cx="8690697" cy="22024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Ознакомление работника с перечнем количественных показателей и критериями качества за 2 года</a:t>
              </a:r>
              <a:endParaRPr lang="ru-RU" sz="2800" b="0" kern="1200" dirty="0" smtClean="0"/>
            </a:p>
          </p:txBody>
        </p:sp>
      </p:grpSp>
      <p:sp>
        <p:nvSpPr>
          <p:cNvPr id="16" name="Стрелка вправо 15"/>
          <p:cNvSpPr/>
          <p:nvPr/>
        </p:nvSpPr>
        <p:spPr>
          <a:xfrm rot="5400000">
            <a:off x="4374499" y="4865078"/>
            <a:ext cx="688803" cy="792088"/>
          </a:xfrm>
          <a:prstGeom prst="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260648"/>
            <a:ext cx="8028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Аттестация научных работников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Ознакомление с решением о проведении аттестации</a:t>
            </a:r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92488" cy="258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34161" y="2428516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1548"/>
            <a:ext cx="2886575" cy="170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2398399">
            <a:off x="4518138" y="4089713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051720" y="4390387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sovetclub.ru/tim/0a68a2c42c0f417445a8af3af78dc9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27" y="4529212"/>
            <a:ext cx="2591663" cy="17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limg.imgsmail.ru/splash/v/i/logo_wide.v5.cca77aaebe6fac8f2a61ce09e2f076fdfa198e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28" y="5661248"/>
            <a:ext cx="2824119" cy="57606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6013" y="260648"/>
            <a:ext cx="8028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Аттестация научных работников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Порядок проведения аттестации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55044" y="1209569"/>
            <a:ext cx="8901596" cy="1148356"/>
            <a:chOff x="0" y="326535"/>
            <a:chExt cx="8928991" cy="244072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26535"/>
              <a:ext cx="8928991" cy="244072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19147" y="445682"/>
              <a:ext cx="8690697" cy="22024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Аттестация проводится путем количественной и качественной оценки результативности труда на основе сведений, содержащихся в информационной базе</a:t>
              </a:r>
              <a:endParaRPr lang="ru-RU" sz="2400" b="0" kern="1200" dirty="0" smtClean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1" y="2574939"/>
            <a:ext cx="2954275" cy="161072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4786719" y="2492897"/>
            <a:ext cx="3673713" cy="16927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Порядок ведения информационной базы устанавливается КрасГМУ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044" y="4653136"/>
            <a:ext cx="8901596" cy="1200329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Если установлено </a:t>
            </a:r>
            <a:r>
              <a:rPr lang="ru-RU" sz="2400" dirty="0">
                <a:solidFill>
                  <a:schemeClr val="tx1"/>
                </a:solidFill>
              </a:rPr>
              <a:t>достижение (превышение) запланированных количественных показателей результативности труда, работник считается </a:t>
            </a:r>
            <a:r>
              <a:rPr lang="ru-RU" sz="2400" dirty="0" smtClean="0">
                <a:solidFill>
                  <a:schemeClr val="tx1"/>
                </a:solidFill>
              </a:rPr>
              <a:t>аттестованным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045" y="6108104"/>
            <a:ext cx="8901595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tx1"/>
                </a:solidFill>
              </a:rPr>
              <a:t>В противном случае </a:t>
            </a:r>
            <a:r>
              <a:rPr lang="ru-RU" sz="2400" dirty="0" smtClean="0">
                <a:solidFill>
                  <a:schemeClr val="tx1"/>
                </a:solidFill>
              </a:rPr>
              <a:t>рассматриваются качественные показатели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260648"/>
            <a:ext cx="8028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Должности научных работников КрасГМУ</a:t>
            </a:r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8" y="-5583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87438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7903" y="155679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3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9655" y="23555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9848" y="465313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9655" y="311963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10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7689" y="386104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20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8776" y="1203986"/>
            <a:ext cx="87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 чел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529043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24,75 ставки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8" y="-5583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6013" y="183702"/>
            <a:ext cx="80283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о сроках трудовых договоров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научными работниками КрасГМУ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345536"/>
              </p:ext>
            </p:extLst>
          </p:nvPr>
        </p:nvGraphicFramePr>
        <p:xfrm>
          <a:off x="722291" y="1844824"/>
          <a:ext cx="6096000" cy="379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37278" y="5611794"/>
            <a:ext cx="245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Трудовой договор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неопределенный срок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203" y="5611794"/>
            <a:ext cx="179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Срочный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трудовой договор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363089"/>
            <a:ext cx="1490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2766" y="1340768"/>
            <a:ext cx="1490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167856"/>
            <a:ext cx="22828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Срочный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трудовой договор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итогам конкурса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717032"/>
            <a:ext cx="22828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Срочный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трудовой договор</a:t>
            </a:r>
          </a:p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ез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3245" y="2290966"/>
            <a:ext cx="1230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1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работников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0938" y="3809945"/>
            <a:ext cx="1230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ru-RU" sz="1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работников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3" y="116632"/>
            <a:ext cx="3470951" cy="12433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678" y="5840293"/>
            <a:ext cx="884934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Федеральный закон от 02.05.2015 N 122-ФЗ</a:t>
            </a:r>
          </a:p>
          <a:p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"О внесении изменений в Трудовой кодекс Российской Федерации и статьи 11 и 73 Федерального закона "Об образовании в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64" y="1477347"/>
            <a:ext cx="890659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/>
              </a:rPr>
              <a:t>Профессиональные стандарты </a:t>
            </a:r>
            <a:r>
              <a:rPr lang="ru-RU" dirty="0" smtClean="0">
                <a:latin typeface="Arial"/>
              </a:rPr>
              <a:t>разрабатываются для </a:t>
            </a:r>
            <a:r>
              <a:rPr lang="ru-RU" dirty="0">
                <a:latin typeface="Arial"/>
              </a:rPr>
              <a:t>применения:</a:t>
            </a:r>
          </a:p>
          <a:p>
            <a:pPr algn="just"/>
            <a:endParaRPr lang="ru-RU" sz="1100" dirty="0" smtClean="0">
              <a:latin typeface="Arial"/>
              <a:hlinkClick r:id="rId3"/>
            </a:endParaRPr>
          </a:p>
          <a:p>
            <a:pPr marL="180975" algn="just">
              <a:buFontTx/>
              <a:buChar char="-"/>
            </a:pPr>
            <a:r>
              <a:rPr lang="ru-RU" sz="2000" i="1" dirty="0" smtClean="0">
                <a:latin typeface="Arial"/>
              </a:rPr>
              <a:t>работодателями</a:t>
            </a: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 с учетом особенностей организации производства, труда и управления</a:t>
            </a:r>
            <a:r>
              <a:rPr lang="ru-RU" dirty="0" smtClean="0">
                <a:latin typeface="Arial"/>
              </a:rPr>
              <a:t>;</a:t>
            </a:r>
          </a:p>
          <a:p>
            <a:pPr marL="180975" algn="just">
              <a:buFontTx/>
              <a:buChar char="-"/>
            </a:pPr>
            <a:endParaRPr lang="ru-RU" sz="1100" dirty="0">
              <a:latin typeface="Arial"/>
            </a:endParaRPr>
          </a:p>
          <a:p>
            <a:pPr marL="180975" algn="just">
              <a:buFontTx/>
              <a:buChar char="-"/>
            </a:pPr>
            <a:r>
              <a:rPr lang="ru-RU" sz="2000" i="1" dirty="0" smtClean="0">
                <a:latin typeface="Arial"/>
              </a:rPr>
              <a:t>образовательными </a:t>
            </a:r>
            <a:r>
              <a:rPr lang="ru-RU" sz="2000" i="1" dirty="0">
                <a:latin typeface="Arial"/>
              </a:rPr>
              <a:t>организациями </a:t>
            </a:r>
            <a:r>
              <a:rPr lang="ru-RU" dirty="0">
                <a:latin typeface="Arial"/>
              </a:rPr>
              <a:t>профессионального образования при разработке профессиональных образовательных программ</a:t>
            </a:r>
            <a:r>
              <a:rPr lang="ru-RU" dirty="0" smtClean="0">
                <a:latin typeface="Arial"/>
              </a:rPr>
              <a:t>;</a:t>
            </a:r>
          </a:p>
          <a:p>
            <a:pPr marL="180975" algn="just">
              <a:buFontTx/>
              <a:buChar char="-"/>
            </a:pPr>
            <a:endParaRPr lang="ru-RU" sz="1100" dirty="0">
              <a:latin typeface="Arial"/>
            </a:endParaRPr>
          </a:p>
          <a:p>
            <a:pPr marL="180975" algn="just"/>
            <a:r>
              <a:rPr lang="ru-RU" dirty="0">
                <a:latin typeface="Arial"/>
              </a:rPr>
              <a:t>- при разработке в установленном порядке федеральных государственных образовательных стандартов профессионального образования.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634"/>
            <a:ext cx="4162425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678" y="4877033"/>
            <a:ext cx="88493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/>
              </a:rPr>
              <a:t>С 1 июля 2016 года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применение 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профстандартов работодателями станет обязательным в части требований к квалификации, необходимой работнику для выполнения трудовой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функции</a:t>
            </a:r>
            <a:endParaRPr lang="ru-RU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7" name="Picture 6" descr="http://krasgmu.ru/images/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58" y="1340768"/>
            <a:ext cx="3779912" cy="17328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Принято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около 600 профстандартов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s624828.vk.me/v624828883/2e31c/4viTWm09Z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37" y="188640"/>
            <a:ext cx="5124651" cy="341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856984" cy="24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1620" y="160337"/>
            <a:ext cx="75608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Удельный вес численности преподавателей 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моложе 30 лет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0" y="1268760"/>
            <a:ext cx="7200800" cy="480053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krasgmu.ru/sys/images/user/4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9157"/>
            <a:ext cx="1944216" cy="25922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rasgmu.ru/sys/images/user/2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4077"/>
            <a:ext cx="2016224" cy="26882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7540496"/>
              </p:ext>
            </p:extLst>
          </p:nvPr>
        </p:nvGraphicFramePr>
        <p:xfrm>
          <a:off x="5671902" y="908720"/>
          <a:ext cx="3384376" cy="276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1305640"/>
            <a:ext cx="2132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139 чел.</a:t>
            </a:r>
          </a:p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16 %</a:t>
            </a:r>
            <a:endParaRPr lang="ru-RU" sz="3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9026"/>
            <a:ext cx="1800200" cy="30559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krasgmu.ru/images/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62" y="1446251"/>
            <a:ext cx="4608512" cy="646331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Доктора наук до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40 лет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56887470"/>
              </p:ext>
            </p:extLst>
          </p:nvPr>
        </p:nvGraphicFramePr>
        <p:xfrm>
          <a:off x="4968044" y="1315111"/>
          <a:ext cx="38164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51342" y="1916832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9,8 %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8509" y="301090"/>
            <a:ext cx="4608512" cy="646331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Кандидаты наук до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35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1556792"/>
            <a:ext cx="1444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 чел.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10,1 %</a:t>
            </a:r>
            <a:endParaRPr lang="ru-RU" sz="2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63983001"/>
              </p:ext>
            </p:extLst>
          </p:nvPr>
        </p:nvGraphicFramePr>
        <p:xfrm>
          <a:off x="452289" y="2361631"/>
          <a:ext cx="3816424" cy="393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11336" y="2956487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0,8 %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75756" y="2709187"/>
            <a:ext cx="1444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чел.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1,5 %</a:t>
            </a:r>
            <a:endParaRPr lang="ru-RU" sz="2800" dirty="0"/>
          </a:p>
        </p:txBody>
      </p:sp>
      <p:pic>
        <p:nvPicPr>
          <p:cNvPr id="14" name="Picture 6" descr="http://krasgmu.ru/images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1" y="19472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423" y="1772816"/>
            <a:ext cx="8624702" cy="181588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Замещение </a:t>
            </a:r>
            <a:r>
              <a:rPr lang="ru-RU" sz="2800" b="1" dirty="0">
                <a:solidFill>
                  <a:schemeClr val="bg1"/>
                </a:solidFill>
              </a:rPr>
              <a:t>всех должностей научно - педагогических работников в высшем учебном заведении производится по трудовому </a:t>
            </a:r>
            <a:r>
              <a:rPr lang="ru-RU" sz="2800" b="1" dirty="0" smtClean="0">
                <a:solidFill>
                  <a:schemeClr val="bg1"/>
                </a:solidFill>
              </a:rPr>
              <a:t>договору, заключаемому </a:t>
            </a:r>
            <a:r>
              <a:rPr lang="ru-RU" sz="2800" b="1" dirty="0">
                <a:solidFill>
                  <a:schemeClr val="bg1"/>
                </a:solidFill>
              </a:rPr>
              <a:t>на срок до пяти 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423" y="566124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"Трудовой кодекс Российской Федерации" от 30.12.2001 N 197-ФЗ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26542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С 1 февраля 2002 года</a:t>
            </a:r>
            <a:endParaRPr lang="ru-RU" sz="2000" b="1" dirty="0"/>
          </a:p>
        </p:txBody>
      </p:sp>
      <p:pic>
        <p:nvPicPr>
          <p:cNvPr id="3074" name="Picture 2" descr="http://575.su/upload/iblock/d8d/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656" y="127730"/>
            <a:ext cx="73743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Регулирование порядка замещения должностей НПР</a:t>
            </a:r>
          </a:p>
        </p:txBody>
      </p:sp>
      <p:pic>
        <p:nvPicPr>
          <p:cNvPr id="10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17073" y="160336"/>
            <a:ext cx="756084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559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из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830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имеют ученую степень и/или ученое звание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67,5 % от общего количества ППС</a:t>
            </a:r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27687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 доктора наук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649948"/>
            <a:ext cx="416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404 кандидата наук</a:t>
            </a:r>
          </a:p>
        </p:txBody>
      </p:sp>
      <p:pic>
        <p:nvPicPr>
          <p:cNvPr id="3074" name="Picture 2" descr="http://krasgmu.ru/sys/images/user/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26782"/>
            <a:ext cx="1830959" cy="244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asgmu.ru/sys/images/user/3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2" y="4357162"/>
            <a:ext cx="1787678" cy="238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rasgmu.ru/sys/images/user/18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7" y="1907891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rasgmu.ru/sys/images/user/135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06" y="1846659"/>
            <a:ext cx="1800200" cy="24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krasgmu.ru/images/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0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2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7154089"/>
              </p:ext>
            </p:extLst>
          </p:nvPr>
        </p:nvGraphicFramePr>
        <p:xfrm>
          <a:off x="827584" y="1412776"/>
          <a:ext cx="7272808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0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23112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фундаментального медицинского образования</a:t>
            </a: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7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24400849"/>
              </p:ext>
            </p:extLst>
          </p:nvPr>
        </p:nvGraphicFramePr>
        <p:xfrm>
          <a:off x="5397252" y="604784"/>
          <a:ext cx="388843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344" y="776933"/>
            <a:ext cx="5472608" cy="60555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Анатомии и гистологии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Биологической химии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Философии и социально-гуманитарных наук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Латинского и иностранных языков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Сестринского дела и клинического ухода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Микробиологии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Мобилизационной подготовки здравоохранения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Оперативной хирургии и топографической анатомии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Патологической анатомии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Патологической физиологии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Фармакологии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Физической культуры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Рентгенологии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6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23112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Лечебный факультет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8633" y="705831"/>
            <a:ext cx="5908029" cy="6204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и клиника </a:t>
            </a: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хирург. </a:t>
            </a: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болезней им.проф. </a:t>
            </a: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Ю.М. </a:t>
            </a:r>
            <a:r>
              <a:rPr lang="ru-RU" sz="155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Лубенского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Внутренних болезней №1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и клиника хирург. болезней им.проф. А.М. Дыхно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Внутренних болезней №2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Поликлинической терапии, семейной медицины и ЗОЖ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Офтальмологии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ЛОР болезней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Инфекционных болезней и эпидемиологии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Общественного здоровья и здравоохранения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Нервных болезней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Травматологии, ортопедии и ВПХ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Общей хирургии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Клинической иммунологии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Онкологии и лучевой терапии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Гигиены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Перинатологии, акушерства и гинекологии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8432175"/>
              </p:ext>
            </p:extLst>
          </p:nvPr>
        </p:nvGraphicFramePr>
        <p:xfrm>
          <a:off x="5655493" y="476672"/>
          <a:ext cx="353839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5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188640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Педиатрический факультет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5695799" cy="52091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Детских болезней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пропедевтики внутренних болезней и терапии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5700"/>
              </a:lnSpc>
            </a:pP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Поликлинической педиатрии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Детских 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инфекционных болезней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Дерматовенерологии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Туберкулеза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Детской хирургии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44025213"/>
              </p:ext>
            </p:extLst>
          </p:nvPr>
        </p:nvGraphicFramePr>
        <p:xfrm>
          <a:off x="5580112" y="691186"/>
          <a:ext cx="3424758" cy="59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00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188640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 клинической психологии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3591905"/>
              </p:ext>
            </p:extLst>
          </p:nvPr>
        </p:nvGraphicFramePr>
        <p:xfrm>
          <a:off x="179512" y="834971"/>
          <a:ext cx="5889503" cy="234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56438" y="3135189"/>
            <a:ext cx="2431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Клинической психологии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психотерапии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352" y="3135189"/>
            <a:ext cx="139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Психиатрии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наркологии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089023"/>
            <a:ext cx="2449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Педагогики и психологии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1232" y="3937534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Фармацевтический факультет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09454136"/>
              </p:ext>
            </p:extLst>
          </p:nvPr>
        </p:nvGraphicFramePr>
        <p:xfrm>
          <a:off x="4860032" y="4668325"/>
          <a:ext cx="2088232" cy="155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64099" y="6237312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и экономики фармации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100275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 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научно-образовательный центр инновационной стоматологии</a:t>
            </a: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8867808"/>
              </p:ext>
            </p:extLst>
          </p:nvPr>
        </p:nvGraphicFramePr>
        <p:xfrm>
          <a:off x="5580112" y="691186"/>
          <a:ext cx="3424758" cy="59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077219"/>
            <a:ext cx="5588295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Ортопедической стоматологии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ИПО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детского возраста и ортодонтии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Терапевтической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Челюстно-лицевой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Хирургической стоматологии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35868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188640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 медицинской кибернетики и управления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здравоохранении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7726178"/>
              </p:ext>
            </p:extLst>
          </p:nvPr>
        </p:nvGraphicFramePr>
        <p:xfrm>
          <a:off x="197396" y="1844824"/>
          <a:ext cx="8674124" cy="270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9647" y="4434399"/>
            <a:ext cx="161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менеджмента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442825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кибернетики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449274"/>
            <a:ext cx="285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информатики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инновационных технологий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0396" y="4443924"/>
            <a:ext cx="224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биологической физики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7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23112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 последипломного образования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2159" y="764704"/>
            <a:ext cx="5908029" cy="5837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Сердечно-сосудистой хирургии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Акушерства и гинекологии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Кардиологии и функциональной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генетики и клинической нейрофизиологии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Клинико-лабораторной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</a:t>
            </a: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здравоохранении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Симуляционных технологий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Анестезиологии и реаниматологии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Урологии, андрологии и сексологии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Лучевой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Оперативной гинекологии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Судебной медицины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8256373"/>
              </p:ext>
            </p:extLst>
          </p:nvPr>
        </p:nvGraphicFramePr>
        <p:xfrm>
          <a:off x="5634904" y="476672"/>
          <a:ext cx="3538390" cy="643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23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868" y="188640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</a:t>
            </a:r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наличии сертификата специалиста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ППС клинических кафедр, %</a:t>
            </a:r>
            <a:endParaRPr lang="ru-RU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6007865"/>
              </p:ext>
            </p:extLst>
          </p:nvPr>
        </p:nvGraphicFramePr>
        <p:xfrm>
          <a:off x="197396" y="1638882"/>
          <a:ext cx="8656240" cy="338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993" y="5037761"/>
            <a:ext cx="140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9352" y="4855420"/>
            <a:ext cx="1808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</a:t>
            </a:r>
          </a:p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оследипломного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3659" y="4978530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Лечебный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3079" y="4974278"/>
            <a:ext cx="1671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Педиатрический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17073" y="71626"/>
            <a:ext cx="76623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порядка замещения должностей НПР с 6 октября 2006 года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9922961"/>
              </p:ext>
            </p:extLst>
          </p:nvPr>
        </p:nvGraphicFramePr>
        <p:xfrm>
          <a:off x="-180528" y="993760"/>
          <a:ext cx="8640960" cy="531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975" y="4554003"/>
            <a:ext cx="33343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Штегман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Олег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Анатольевич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" y="1124744"/>
            <a:ext cx="1923790" cy="317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51" y="3212976"/>
            <a:ext cx="5020671" cy="334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52929"/>
            <a:ext cx="2172645" cy="2290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AutoShape 15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65" y="160337"/>
            <a:ext cx="7560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Нагрудный знак «Отличник здравоохранения»</a:t>
            </a:r>
          </a:p>
        </p:txBody>
      </p:sp>
      <p:pic>
        <p:nvPicPr>
          <p:cNvPr id="11" name="Picture 6" descr="http://krasgmu.ru/images/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37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554759"/>
            <a:ext cx="2798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Здзитовецкий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Дмитрий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Эдуардович </a:t>
            </a:r>
          </a:p>
        </p:txBody>
      </p:sp>
      <p:pic>
        <p:nvPicPr>
          <p:cNvPr id="2053" name="Picture 5" descr="http://krasgmu.ru/sys/images/user/10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7" y="1046726"/>
            <a:ext cx="1688963" cy="225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72065"/>
            <a:ext cx="806785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 Министерства здравоохранения Российской Федерации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21" y="4423947"/>
            <a:ext cx="3384376" cy="225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36332"/>
            <a:ext cx="1697602" cy="229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70697" y="3573016"/>
            <a:ext cx="2340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Жукова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Татьяна Петровна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23947"/>
            <a:ext cx="3420980" cy="228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krasgmu.ru/sys/images/user/14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66" y="1005408"/>
            <a:ext cx="1739330" cy="24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56413" y="3573016"/>
            <a:ext cx="2340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Теплякова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Валериевна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6" descr="http://krasgmu.ru/images/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3" y="-62907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18" y="4554003"/>
            <a:ext cx="33343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Шарайкина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Евгения Павловна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0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5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60337"/>
            <a:ext cx="75608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Благодарность Министерства образования</a:t>
            </a:r>
          </a:p>
          <a:p>
            <a:pPr algn="ctr"/>
            <a:r>
              <a:rPr lang="ru-RU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науки Российской Федерации</a:t>
            </a:r>
          </a:p>
        </p:txBody>
      </p:sp>
      <p:pic>
        <p:nvPicPr>
          <p:cNvPr id="5124" name="Picture 4" descr="http://krasgmu.ru/sys/images/user/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3" y="1772815"/>
            <a:ext cx="2016224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5131"/>
            <a:ext cx="6139180" cy="4291965"/>
          </a:xfrm>
          <a:prstGeom prst="rect">
            <a:avLst/>
          </a:prstGeom>
          <a:noFill/>
        </p:spPr>
      </p:pic>
      <p:pic>
        <p:nvPicPr>
          <p:cNvPr id="11" name="Picture 6" descr="http://krasgmu.ru/images/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" y="4444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18" y="4554003"/>
            <a:ext cx="33343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Тарасова Наталья Валентиновна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0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5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12856"/>
            <a:ext cx="673587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</a:t>
            </a:r>
          </a:p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Губернатора Красноярского края</a:t>
            </a:r>
            <a:endParaRPr lang="ru-RU" sz="2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ttp://krasgmu.ru/sys/images/user/1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3" y="1556792"/>
            <a:ext cx="2070249" cy="276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ovos.mk.ru/upload/objects/articles/detailPicture/31/37/df/ad/7183097_2600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53" y="3573016"/>
            <a:ext cx="4181352" cy="31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31" y="2449266"/>
            <a:ext cx="1974190" cy="27136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 descr="http://krasgmu.ru/images/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2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40856"/>
            <a:ext cx="2798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Буянкина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Римма Геннадьевна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856"/>
            <a:ext cx="489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Министерства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здравоохранения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Красноярского края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3928" y="3370048"/>
            <a:ext cx="2340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Собко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Альбертовна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4609" y="3340856"/>
            <a:ext cx="32935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Маисеенко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Дмитрий Александрович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krasgmu.ru/sys/images/user/1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6" y="1038021"/>
            <a:ext cx="1727126" cy="230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36316"/>
            <a:ext cx="1728192" cy="232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krasgmu.ru/sys/images/user/7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197"/>
            <a:ext cx="1688160" cy="225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\\srv-fs01\shared\photo\2015\2015_11_25 день университета\IMG_72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5" y="4130192"/>
            <a:ext cx="3838333" cy="255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\\srv-fs01\shared\photo\2015\2015_11_25 день университета\IMG_7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1" y="4130192"/>
            <a:ext cx="3838330" cy="255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8104" y="48335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Министерства образования и науки Красноярского края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6" descr="http://krasgmu.ru/images/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-25082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1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4786" y="3138486"/>
            <a:ext cx="2798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Соловьева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Ирина Андреевна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794" y="82837"/>
            <a:ext cx="716920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</a:t>
            </a:r>
          </a:p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Администрации Советского района города Красноярска</a:t>
            </a:r>
            <a:endParaRPr lang="ru-RU" sz="2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024" y="615011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Черняева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 Сергеевна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krasgmu.ru/sys/images/user/9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74" y="1052734"/>
            <a:ext cx="1573243" cy="209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rasgmu.ru/sys/images/user/47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04" y="3889111"/>
            <a:ext cx="1557008" cy="227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dm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1861"/>
            <a:ext cx="4170040" cy="312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уководитель администрации Советского района Егоров Юрий Васильеви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9" y="0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3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01575" y="3535660"/>
            <a:ext cx="36724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Прахин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Ефим Исаакович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559671"/>
            <a:ext cx="3301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Пац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Юрий Степанович 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38014"/>
            <a:ext cx="33138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Почетный Ветеран КрасГМУ</a:t>
            </a:r>
            <a:endParaRPr lang="ru-RU" sz="2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8304" y="138014"/>
            <a:ext cx="33138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Почетный Профессор КрасГМУ</a:t>
            </a:r>
            <a:endParaRPr lang="ru-RU" sz="2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krasgmu.ru/sys/images/user/1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89" y="1119134"/>
            <a:ext cx="1685846" cy="224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rasgmu.ru/sys/images/user/1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82" y="1170762"/>
            <a:ext cx="1557299" cy="2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20" y="4052342"/>
            <a:ext cx="3968944" cy="264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://krasgmu.ru/images/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98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428750" cy="18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krasgmu.ru/sys/images/user/1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44" y="141277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rasgmu.ru/sys/images/user/14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29" y="69269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krasgmu.ru/sys/images/user/9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78" y="141277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rasgmu.ru/sys/images/user/13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16" y="69269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rasgmu.ru/sys/images/user/12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3" y="1412776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rasgmu.ru/sys/images/user/9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rasgmu.ru/sys/images/user/15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5" y="134076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rasgmu.ru/sys/images/user/1978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44" y="360683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sgmu.ru/sys/images/user/78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96" y="280293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-76745"/>
            <a:ext cx="7128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Почетных Профессоров КрасГМУ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30" name="Picture 10" descr="http://krasgmu.ru/sys/images/user/10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89" y="362551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rasgmu.ru/sys/images/user/149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krasgmu.ru/sys/images/user/147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4" y="2996952"/>
            <a:ext cx="1374888" cy="18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rasgmu.ru/sys/images/user/92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78" y="284933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rasgmu.ru/sys/images/user/92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5" y="368362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rasgmu.ru/sys/images/user/104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47" y="3501008"/>
            <a:ext cx="1356742" cy="18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krasgmu.ru/sys/images/user/7813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42385"/>
            <a:ext cx="1314017" cy="17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rasgmu.ru/sys/images/user/781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73" y="5142463"/>
            <a:ext cx="1270002" cy="16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krasgmu.ru/sys/images/user/1038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03297"/>
            <a:ext cx="1309069" cy="17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kk.convdocs.org/pars_docs/refs/170/169374/169374_html_m5516a52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4960869"/>
            <a:ext cx="1363606" cy="18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krasgmu.ru/sys/images/user/7787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66" y="5060257"/>
            <a:ext cx="1331657" cy="17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2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" y="1124744"/>
            <a:ext cx="8431185" cy="56301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7" y="273250"/>
            <a:ext cx="48334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Почетные Профессора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sibmedport.ru/content/img_cache/small_medium/articles/images/1221383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8678"/>
            <a:ext cx="1399338" cy="1865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sgmu.ru/sys/images/user/14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22" y="3809070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rasgmu.ru/sys/images/user/78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98" y="4653136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rasgmu.ru/sys/images/user/14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98" y="1700808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rasgmu.ru/sys/images/user/78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17" y="1340199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krasgmu.ru/sys/images/user/10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1" y="1350468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иагональная полоса 2"/>
          <p:cNvSpPr/>
          <p:nvPr/>
        </p:nvSpPr>
        <p:spPr>
          <a:xfrm rot="10800000">
            <a:off x="7220572" y="4653136"/>
            <a:ext cx="1923428" cy="2204863"/>
          </a:xfrm>
          <a:prstGeom prst="diagStripe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4827" y="2332"/>
            <a:ext cx="56874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Почетных Ветерана КрасГМУ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2" name="Picture 4" descr="http://krasgmu.ru/sys/images/user/1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7728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rasgmu.ru/sys/images/user/1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7" y="1076122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krasgmu.ru/sys/images/user/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76122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krasgmu.ru/sys/images/user/9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4851995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krasgmu.ru/sys/images/user/12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26371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krasgmu.ru/sys/images/user/9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4041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rasgmu.ru/sys/images/user/317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19" y="1051714"/>
            <a:ext cx="1417446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krasgmu.ru/sys/images/user/127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9210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asgmu.ru/sys/images/user/109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26" y="23324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rasgmu.ru/sys/images/user/102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37" y="239593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rasgmu.ru/sys/images/user/105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61" y="23324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rasgmu.ru/sys/images/user/128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89" y="492554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rasgmu.ru/sys/images/user/20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98" y="492554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krasgmu.ru/sys/images/user/115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1" y="374041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krasgmu.ru/sys/images/user/95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2490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krasgmu.ru/sys/images/user/97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7612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4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104" y="188640"/>
            <a:ext cx="7647384" cy="1036832"/>
          </a:xfrm>
        </p:spPr>
        <p:txBody>
          <a:bodyPr>
            <a:noAutofit/>
          </a:bodyPr>
          <a:lstStyle/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порядка замещения должностей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научных</a:t>
            </a:r>
            <a:b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педагогических работников с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января 2015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971391"/>
              </p:ext>
            </p:extLst>
          </p:nvPr>
        </p:nvGraphicFramePr>
        <p:xfrm>
          <a:off x="35496" y="1268760"/>
          <a:ext cx="9001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09569" cy="12095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137993"/>
            <a:ext cx="8431185" cy="56301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88640"/>
            <a:ext cx="48334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Почетные Ветераны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897137"/>
            <a:ext cx="2468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Грибанов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Анатолий </a:t>
            </a:r>
            <a:r>
              <a:rPr lang="ru-RU" b="1" dirty="0" err="1">
                <a:solidFill>
                  <a:prstClr val="black"/>
                </a:solidFill>
              </a:rPr>
              <a:t>Артемьевич</a:t>
            </a:r>
            <a:r>
              <a:rPr lang="ru-RU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97369" y="2143411"/>
            <a:ext cx="22862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Ротовская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Валентина Ивановна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3314" name="Picture 2" descr="http://krasgmu.ru/sys/images/user/24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6" y="758131"/>
            <a:ext cx="1509992" cy="2013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rasgmu.ru/sys/images/user/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18" y="807539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820861"/>
            <a:ext cx="27172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Карачева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Альбина </a:t>
            </a:r>
            <a:r>
              <a:rPr lang="ru-RU" b="1" dirty="0">
                <a:solidFill>
                  <a:prstClr val="black"/>
                </a:solidFill>
              </a:rPr>
              <a:t>Александровна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0516" y="3042851"/>
            <a:ext cx="24799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Кашин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Анатолий Михайлович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8598" y="3861048"/>
            <a:ext cx="28422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Нетеса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Владимир Александрович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7220572" y="4653136"/>
            <a:ext cx="1923428" cy="2204863"/>
          </a:xfrm>
          <a:prstGeom prst="diagStripe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8489"/>
            <a:ext cx="6732240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Размеры выплат</a:t>
            </a:r>
            <a:br>
              <a:rPr lang="ru-RU" sz="2400" b="1" dirty="0" smtClean="0"/>
            </a:b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Почетным Профессорам КрасГМУ</a:t>
            </a:r>
            <a:b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Почетным ветеранам КрасГМУ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4572000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50 %</a:t>
            </a:r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инимального размера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оплаты труда ежемесячно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3364" y="3573016"/>
            <a:ext cx="3438636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МРОТ в 2015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7923" y="4509120"/>
            <a:ext cx="314951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C5424"/>
                </a:solidFill>
              </a:rPr>
              <a:t>5 965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573016"/>
            <a:ext cx="3326119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МРОТ в 2016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8372" y="4531568"/>
            <a:ext cx="314951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C5424"/>
                </a:solidFill>
              </a:rPr>
              <a:t>6 204 руб.</a:t>
            </a:r>
            <a:endParaRPr lang="ru-RU" sz="5400" b="1" cap="none" spc="0" dirty="0">
              <a:ln w="11430"/>
              <a:solidFill>
                <a:srgbClr val="EC5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Размер выплат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endParaRPr lang="ru-RU" sz="3200" b="1" dirty="0"/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2468" y="2060848"/>
            <a:ext cx="29397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Выплаты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Почетным Профессорам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821" y="4797152"/>
            <a:ext cx="26151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Выплаты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Почетным Ветеранам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79990371"/>
              </p:ext>
            </p:extLst>
          </p:nvPr>
        </p:nvGraphicFramePr>
        <p:xfrm>
          <a:off x="2411760" y="1843083"/>
          <a:ext cx="6480720" cy="427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955" y="3140968"/>
            <a:ext cx="71287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работе аттестационной комиссии в 2015 году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\\srv-fs01\shared\photo\Главный корпус_фото В.Иванова\IMG_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34" y="548680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1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60687" y="151453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174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 на замещение должностей работников, относящихся к ППС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9903998"/>
              </p:ext>
            </p:extLst>
          </p:nvPr>
        </p:nvGraphicFramePr>
        <p:xfrm>
          <a:off x="100841" y="1505863"/>
          <a:ext cx="8575615" cy="458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1" y="4509120"/>
            <a:ext cx="1080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декана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1" y="4155176"/>
            <a:ext cx="1283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</a:p>
          <a:p>
            <a:pPr algn="ctr"/>
            <a:r>
              <a:rPr lang="ru-RU" sz="2400" b="1" spc="-1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ав. каф.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299280"/>
            <a:ext cx="1656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профессора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1190" y="982450"/>
            <a:ext cx="1364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62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доцента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733256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 преподавателей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19" y="2043907"/>
            <a:ext cx="16561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ассистентов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4293096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преподавателей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6" descr="http://krasgmu.ru/images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1" y="-391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3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7695"/>
              </p:ext>
            </p:extLst>
          </p:nvPr>
        </p:nvGraphicFramePr>
        <p:xfrm>
          <a:off x="683568" y="2991078"/>
          <a:ext cx="7488832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03648" y="1764455"/>
            <a:ext cx="20039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  <a:p>
            <a:pPr algn="ctr"/>
            <a:r>
              <a:rPr lang="ru-RU" sz="2400" b="1" spc="-1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уководитель лаборатории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1498" y="1754931"/>
            <a:ext cx="1763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научных сотрудника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2143" y="188640"/>
            <a:ext cx="73973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 на замещение должностей научных работников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1790749"/>
            <a:ext cx="2520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  <a:p>
            <a:pPr algn="ctr"/>
            <a:r>
              <a:rPr lang="ru-RU" sz="2400" b="1" spc="-1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ладший научный сотрудник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" name="Picture 6" descr="http://krasgmu.ru/images/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84445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0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213" y="116632"/>
            <a:ext cx="7560840" cy="2616101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за 2015 год рассмотрены документы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179 сотрудников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претендентов на замещение должностей НПР 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20,6 % от общего числа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НПР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68" y="2852936"/>
            <a:ext cx="8952259" cy="1384995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 сотрудников – 20 %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допущены к участию в выборах и конкурсному отбору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замечаниями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7811" y="4509120"/>
            <a:ext cx="6657810" cy="1261884"/>
          </a:xfrm>
          <a:prstGeom prst="rect">
            <a:avLst/>
          </a:prstGeom>
          <a:solidFill>
            <a:schemeClr val="lt1">
              <a:alpha val="2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сотрудник не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допущен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участию в конкурсе в связи с несоответствием требованиям, предъявляемым по должности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00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1173"/>
            <a:ext cx="7491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вопросы о составе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комиссий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проверки научно-педагогической деятельности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соискателей на присвоение ученых званий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\\apu-w05\Общие документы\Фотографии\Фотографии аттестационная\20150224_15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59" y="3501008"/>
            <a:ext cx="5247393" cy="295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02" y="1772816"/>
            <a:ext cx="895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Проведена экспертиза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аттестационных дел</a:t>
            </a:r>
          </a:p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андидатов к присвоению ученых званий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3" y="222116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2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740" y="332656"/>
            <a:ext cx="89522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государственной награды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почетного звания «Заслуженный врач Российской Федерации»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http://krasgmu.ru/sys/images/user/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9050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5003" y="5013810"/>
            <a:ext cx="3047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Цхай</a:t>
            </a:r>
            <a:r>
              <a:rPr lang="ru-RU" sz="2000" b="1" dirty="0">
                <a:solidFill>
                  <a:srgbClr val="C00000"/>
                </a:solidFill>
              </a:rPr>
              <a:t> Виталий Борисович 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8581"/>
            <a:ext cx="19050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5030655"/>
            <a:ext cx="3484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Мартынова Галина Петровна </a:t>
            </a:r>
          </a:p>
        </p:txBody>
      </p:sp>
      <p:pic>
        <p:nvPicPr>
          <p:cNvPr id="7" name="Picture 6" descr="http://krasgmu.ru/images/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0" y="84445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8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77203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ведомственных наград Минздрава России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0198" y="3157468"/>
            <a:ext cx="14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Егорова </a:t>
            </a:r>
            <a:r>
              <a:rPr lang="ru-RU" b="1" dirty="0" smtClean="0">
                <a:solidFill>
                  <a:srgbClr val="C00000"/>
                </a:solidFill>
              </a:rPr>
              <a:t>А.Т.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046" y="954107"/>
            <a:ext cx="89522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Медаль «За заслуги перед отечественным здравоохранением»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ttp://krasgmu.ru/sys/images/user/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28" y="1488901"/>
            <a:ext cx="1103274" cy="16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rasgmu.ru/sys/images/user/1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0" y="1488901"/>
            <a:ext cx="1200874" cy="16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360" y="3143812"/>
            <a:ext cx="174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Самотесов П.А.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http://krasgmu.ru/sys/images/user/9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99" y="1484301"/>
            <a:ext cx="1200873" cy="16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67847" y="3155054"/>
            <a:ext cx="174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Хендогина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В.Т.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5300" y="3143812"/>
            <a:ext cx="162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Николаев В.Г.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52" name="Picture 8" descr="http://krasgmu.ru/sys/images/user/9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49" y="1469571"/>
            <a:ext cx="1211921" cy="16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9740" y="3513144"/>
            <a:ext cx="3150566" cy="6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5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Нагрудный знак</a:t>
            </a:r>
          </a:p>
          <a:p>
            <a:pPr algn="ctr"/>
            <a:r>
              <a:rPr lang="ru-RU" sz="175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«Отличник здравоохранения»</a:t>
            </a:r>
            <a:endParaRPr lang="ru-RU" sz="175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7974" y="3497423"/>
            <a:ext cx="53804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 Минздрава России</a:t>
            </a:r>
            <a:endParaRPr lang="ru-RU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54" name="Picture 10" descr="http://krasgmu.ru/sys/images/user/9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8" y="4237850"/>
            <a:ext cx="1050687" cy="19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1442" y="6309038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Штегман</a:t>
            </a:r>
            <a:r>
              <a:rPr lang="ru-RU" b="1" dirty="0" smtClean="0">
                <a:solidFill>
                  <a:srgbClr val="C00000"/>
                </a:solidFill>
              </a:rPr>
              <a:t> О.А.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5" descr="http://krasgmu.ru/sys/images/user/109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29" y="3884644"/>
            <a:ext cx="964299" cy="128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6872" y="6550079"/>
            <a:ext cx="1112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Лебедева </a:t>
            </a:r>
            <a:r>
              <a:rPr lang="ru-RU" sz="1200" b="1" dirty="0" smtClean="0"/>
              <a:t>Т.П.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6649" y="5180443"/>
            <a:ext cx="1427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/>
              <a:t>Здзитовецкий</a:t>
            </a:r>
            <a:r>
              <a:rPr lang="ru-RU" sz="1200" b="1" dirty="0" smtClean="0"/>
              <a:t> Д.Э.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47778" y="5870238"/>
            <a:ext cx="1177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Теплякова О.В.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58267" y="6603179"/>
            <a:ext cx="969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Жукова Т.П.</a:t>
            </a:r>
            <a:endParaRPr lang="ru-RU" sz="1200" b="1" dirty="0"/>
          </a:p>
        </p:txBody>
      </p:sp>
      <p:pic>
        <p:nvPicPr>
          <p:cNvPr id="20" name="Picture 5" descr="http://krasgmu.ru/sys/images/user/148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35" y="4210004"/>
            <a:ext cx="1097565" cy="155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67" y="5115193"/>
            <a:ext cx="1162427" cy="1573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502254" y="6633009"/>
            <a:ext cx="842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/>
              <a:t>Зуков</a:t>
            </a:r>
            <a:r>
              <a:rPr lang="ru-RU" sz="1200" b="1" dirty="0" smtClean="0"/>
              <a:t> Р.А.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87461" y="6126562"/>
            <a:ext cx="1172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Радченко Л.А.</a:t>
            </a:r>
            <a:endParaRPr lang="ru-RU" sz="1200" b="1" dirty="0"/>
          </a:p>
        </p:txBody>
      </p:sp>
      <p:pic>
        <p:nvPicPr>
          <p:cNvPr id="6162" name="Picture 18" descr="http://krasgmu.ru/sys/images/user/2214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77" y="3884644"/>
            <a:ext cx="1093013" cy="14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krasgmu.ru/sys/images/user/2010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60" y="4613319"/>
            <a:ext cx="1100267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krasgmu.ru/sys/images/user/152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94" y="5090967"/>
            <a:ext cx="1168907" cy="15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krasgmu.ru/sys/images/user/182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03053"/>
            <a:ext cx="1119065" cy="14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188253" y="5341994"/>
            <a:ext cx="1003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Гладков В.В.</a:t>
            </a:r>
            <a:endParaRPr lang="ru-RU" sz="1200" b="1" dirty="0"/>
          </a:p>
        </p:txBody>
      </p:sp>
      <p:pic>
        <p:nvPicPr>
          <p:cNvPr id="30" name="Picture 6" descr="http://krasgmu.ru/images/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334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7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57527"/>
            <a:ext cx="80283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порядка замещения должностей педагогических работников с 1 января 2015 года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8469710"/>
              </p:ext>
            </p:extLst>
          </p:nvPr>
        </p:nvGraphicFramePr>
        <p:xfrm>
          <a:off x="323528" y="1988840"/>
          <a:ext cx="8568952" cy="457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123728" y="1243685"/>
            <a:ext cx="5112568" cy="560136"/>
            <a:chOff x="3500383" y="186645"/>
            <a:chExt cx="1764208" cy="11202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00383" y="186645"/>
              <a:ext cx="1764208" cy="1120272"/>
            </a:xfrm>
            <a:prstGeom prst="roundRect">
              <a:avLst>
                <a:gd name="adj" fmla="val 10000"/>
              </a:avLst>
            </a:prstGeom>
            <a:solidFill>
              <a:srgbClr val="EC5424">
                <a:alpha val="90000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533195" y="219457"/>
              <a:ext cx="1698584" cy="105464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Избрание по конкурсу или выборы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4499992" y="1803821"/>
            <a:ext cx="0" cy="185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07904" y="5273913"/>
            <a:ext cx="5358705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При избрании работника по конкурсу на замещение ранее занимаемой им </a:t>
            </a:r>
            <a:r>
              <a:rPr lang="ru-RU" sz="1600" b="1" dirty="0" smtClean="0">
                <a:solidFill>
                  <a:schemeClr val="tx1"/>
                </a:solidFill>
              </a:rPr>
              <a:t>должности новый договор </a:t>
            </a:r>
            <a:r>
              <a:rPr lang="ru-RU" sz="1600" b="1" dirty="0">
                <a:solidFill>
                  <a:schemeClr val="tx1"/>
                </a:solidFill>
              </a:rPr>
              <a:t>может не </a:t>
            </a:r>
            <a:r>
              <a:rPr lang="ru-RU" sz="1600" b="1" dirty="0" smtClean="0">
                <a:solidFill>
                  <a:schemeClr val="tx1"/>
                </a:solidFill>
              </a:rPr>
              <a:t>заключаться, а действие </a:t>
            </a:r>
            <a:r>
              <a:rPr lang="ru-RU" sz="1600" b="1" dirty="0">
                <a:solidFill>
                  <a:schemeClr val="tx1"/>
                </a:solidFill>
              </a:rPr>
              <a:t>срочного трудового договора </a:t>
            </a:r>
            <a:r>
              <a:rPr lang="ru-RU" sz="1600" b="1" dirty="0" smtClean="0">
                <a:solidFill>
                  <a:schemeClr val="tx1"/>
                </a:solidFill>
              </a:rPr>
              <a:t>продлено </a:t>
            </a:r>
            <a:r>
              <a:rPr lang="ru-RU" sz="1600" b="1" dirty="0">
                <a:solidFill>
                  <a:schemeClr val="tx1"/>
                </a:solidFill>
              </a:rPr>
              <a:t>на определенный срок не более пяти лет или на неопределенный </a:t>
            </a:r>
            <a:r>
              <a:rPr lang="ru-RU" sz="1600" b="1" dirty="0" smtClean="0">
                <a:solidFill>
                  <a:schemeClr val="tx1"/>
                </a:solidFill>
              </a:rPr>
              <a:t>срок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363" y="-70196"/>
            <a:ext cx="7868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ведомственных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Министерства образования и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науки Российской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839" y="1279486"/>
            <a:ext cx="87849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Почетное звание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«Почетный работник высшего профессионального образования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541" y="3878686"/>
            <a:ext cx="32810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krasgmu.ru/sys/images/user/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47" y="2013352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rasgmu.ru/sys/images/user/1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85" y="2013352"/>
            <a:ext cx="1112598" cy="14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89600" y="3481008"/>
            <a:ext cx="1502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Никулина С.Ю.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2236" y="3476945"/>
            <a:ext cx="14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Петрова М.М.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6710" y="3852122"/>
            <a:ext cx="32810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Благодарность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4" name="Picture 6" descr="http://krasgmu.ru/sys/images/user/13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1" y="4324664"/>
            <a:ext cx="1243287" cy="16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rasgmu.ru/sys/images/user/9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12" y="4347938"/>
            <a:ext cx="1243286" cy="16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38653" y="6029402"/>
            <a:ext cx="1447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Каскаева</a:t>
            </a:r>
            <a:r>
              <a:rPr lang="ru-RU" sz="1600" b="1" dirty="0" smtClean="0">
                <a:solidFill>
                  <a:srgbClr val="C00000"/>
                </a:solidFill>
              </a:rPr>
              <a:t> Д.С.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6169" y="6053176"/>
            <a:ext cx="1608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Шарайкина</a:t>
            </a:r>
            <a:r>
              <a:rPr lang="ru-RU" sz="1600" b="1" dirty="0" smtClean="0">
                <a:solidFill>
                  <a:srgbClr val="C00000"/>
                </a:solidFill>
              </a:rPr>
              <a:t> Е.П.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057" y="6034627"/>
            <a:ext cx="1677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Медведева Н.Н.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033" y="6033486"/>
            <a:ext cx="1616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Перьянова</a:t>
            </a:r>
            <a:r>
              <a:rPr lang="ru-RU" sz="1600" b="1" dirty="0" smtClean="0">
                <a:solidFill>
                  <a:srgbClr val="C00000"/>
                </a:solidFill>
              </a:rPr>
              <a:t> О.В.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178" name="Picture 10" descr="http://krasgmu.ru/sys/images/user/9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31" y="4381588"/>
            <a:ext cx="1192810" cy="15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krasgmu.ru/sys/images/user/11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40" y="4373455"/>
            <a:ext cx="1097624" cy="16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78" y="4372932"/>
            <a:ext cx="1248358" cy="17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08801" y="6005653"/>
            <a:ext cx="132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Штарик</a:t>
            </a:r>
            <a:r>
              <a:rPr lang="ru-RU" sz="1600" b="1" dirty="0" smtClean="0">
                <a:solidFill>
                  <a:srgbClr val="C00000"/>
                </a:solidFill>
              </a:rPr>
              <a:t> С.Ю.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1" name="Picture 6" descr="http://krasgmu.ru/images/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8" y="31279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7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825"/>
            <a:ext cx="69662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награждение наградами Красноярского края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838" y="1091645"/>
            <a:ext cx="38571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Губернатора 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cs623424.vk.me/v623424914/156cc/zXl_QRYz4X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21" y="90048"/>
            <a:ext cx="1573030" cy="1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rasgmu.ru/sys/images/user/1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0" y="1795652"/>
            <a:ext cx="1351601" cy="180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7190" y="3622567"/>
            <a:ext cx="143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Тарасова Н.В.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5172" y="3622567"/>
            <a:ext cx="1524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Данилова Л.К.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://krasgmu.ru/sys/images/user/16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20432"/>
            <a:ext cx="1351601" cy="180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04046" y="2120136"/>
            <a:ext cx="38571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Министерства здравоохранения 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005" y="3982696"/>
            <a:ext cx="47890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Министерства образования и науки 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 descr="http://krasgmu.ru/sys/images/user/11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55" y="3183710"/>
            <a:ext cx="1372099" cy="182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80" y="3131162"/>
            <a:ext cx="1398246" cy="188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49353" y="6519446"/>
            <a:ext cx="1102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Собко Е.А.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5937" y="5085184"/>
            <a:ext cx="1665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Маисеенко</a:t>
            </a:r>
            <a:r>
              <a:rPr lang="ru-RU" sz="1600" b="1" dirty="0" smtClean="0">
                <a:solidFill>
                  <a:srgbClr val="C00000"/>
                </a:solidFill>
              </a:rPr>
              <a:t> Д.А.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3369" y="5085184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Буянкина</a:t>
            </a:r>
            <a:r>
              <a:rPr lang="ru-RU" sz="1600" b="1" dirty="0" smtClean="0">
                <a:solidFill>
                  <a:srgbClr val="C00000"/>
                </a:solidFill>
              </a:rPr>
              <a:t> Р.Г.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" name="Picture 7" descr="http://krasgmu.ru/sys/images/user/73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13" y="4688160"/>
            <a:ext cx="138361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krasgmu.ru/images/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4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892" y="90048"/>
            <a:ext cx="895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награждение наградами города Красноярска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842" y="1268760"/>
            <a:ext cx="38571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Главы города Красноярска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6615" y="4718040"/>
            <a:ext cx="150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Пронина Е.А.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1718" y="2363079"/>
            <a:ext cx="38571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Администрации Советского района города Красноярска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0381" y="5297048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Черняева М.С.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5941" y="5335148"/>
            <a:ext cx="170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Соловьева И.А.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Герб города Краснояр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92" y="290384"/>
            <a:ext cx="1328659" cy="19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rasgmu.ru/sys/images/user/7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15" y="2196636"/>
            <a:ext cx="1439843" cy="23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krasgmu.ru/sys/images/user/9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18" y="3488943"/>
            <a:ext cx="1356863" cy="180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krasgmu.ru/sys/images/user/47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04" y="3487896"/>
            <a:ext cx="1239144" cy="180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" y="17993"/>
            <a:ext cx="1162496" cy="11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980" y="188640"/>
            <a:ext cx="79194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почетных званий КрасГМУ</a:t>
            </a:r>
            <a:endParaRPr lang="ru-RU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35612"/>
            <a:ext cx="38571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Почетный Ветеран КрасГМУ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4359" y="4509120"/>
            <a:ext cx="10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Пац</a:t>
            </a:r>
            <a:r>
              <a:rPr lang="ru-RU" b="1" dirty="0" smtClean="0">
                <a:solidFill>
                  <a:srgbClr val="C00000"/>
                </a:solidFill>
              </a:rPr>
              <a:t> Ю.С.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7643" y="4135612"/>
            <a:ext cx="38571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Почетный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Профессор КрасГМУ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3605" y="4509120"/>
            <a:ext cx="136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Прахин</a:t>
            </a:r>
            <a:r>
              <a:rPr lang="ru-RU" b="1" dirty="0" smtClean="0">
                <a:solidFill>
                  <a:srgbClr val="C00000"/>
                </a:solidFill>
              </a:rPr>
              <a:t> Е.И.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22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26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rasgmu.ru/sys/images/user/1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08" y="2060848"/>
            <a:ext cx="1361810" cy="181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rasgmu.ru/sys/images/user/1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83" y="2060848"/>
            <a:ext cx="1360223" cy="18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8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7032" y="127729"/>
            <a:ext cx="75445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Изменения в регулировании трудовых отношений с научными работниками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629" y="1268760"/>
            <a:ext cx="885698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с 1 января 2015 </a:t>
            </a:r>
            <a:r>
              <a:rPr lang="ru-RU" sz="2400" dirty="0" smtClean="0"/>
              <a:t>года в Трудовой кодекс РФ</a:t>
            </a:r>
          </a:p>
          <a:p>
            <a:pPr algn="ctr"/>
            <a:r>
              <a:rPr lang="ru-RU" sz="2400" dirty="0" smtClean="0"/>
              <a:t>введена глава 52.1</a:t>
            </a:r>
          </a:p>
          <a:p>
            <a:pPr algn="ctr"/>
            <a:r>
              <a:rPr lang="ru-RU" sz="2400" dirty="0" smtClean="0"/>
              <a:t>«Особенности регулирования труда научных работников, руководителей научных организаций, их заместителей»</a:t>
            </a:r>
            <a:endParaRPr lang="ru-RU" sz="2400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903497"/>
              </p:ext>
            </p:extLst>
          </p:nvPr>
        </p:nvGraphicFramePr>
        <p:xfrm>
          <a:off x="35496" y="3356992"/>
          <a:ext cx="9001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-1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57527"/>
            <a:ext cx="80283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порядка замещения должностей научных работников с 1 января 2015 года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38753827"/>
              </p:ext>
            </p:extLst>
          </p:nvPr>
        </p:nvGraphicFramePr>
        <p:xfrm>
          <a:off x="215516" y="1766576"/>
          <a:ext cx="8568952" cy="47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123728" y="1011634"/>
            <a:ext cx="5112568" cy="560136"/>
            <a:chOff x="3500383" y="186645"/>
            <a:chExt cx="1764208" cy="11202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00383" y="186645"/>
              <a:ext cx="1764208" cy="1120272"/>
            </a:xfrm>
            <a:prstGeom prst="roundRect">
              <a:avLst>
                <a:gd name="adj" fmla="val 10000"/>
              </a:avLst>
            </a:prstGeom>
            <a:solidFill>
              <a:srgbClr val="EC5424">
                <a:alpha val="90000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533195" y="219457"/>
              <a:ext cx="1698584" cy="105464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Избрание по конкурсу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4716016" y="1555364"/>
            <a:ext cx="0" cy="185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067944" y="5013176"/>
            <a:ext cx="5003154" cy="166199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tx1"/>
                </a:solidFill>
              </a:rPr>
              <a:t>При избрании работника по конкурсу на замещение ранее занимаемой им </a:t>
            </a:r>
            <a:r>
              <a:rPr lang="ru-RU" sz="1700" b="1" dirty="0" smtClean="0">
                <a:solidFill>
                  <a:schemeClr val="tx1"/>
                </a:solidFill>
              </a:rPr>
              <a:t>должности новый договор </a:t>
            </a:r>
            <a:r>
              <a:rPr lang="ru-RU" sz="1700" b="1" dirty="0">
                <a:solidFill>
                  <a:schemeClr val="tx1"/>
                </a:solidFill>
              </a:rPr>
              <a:t>может не </a:t>
            </a:r>
            <a:r>
              <a:rPr lang="ru-RU" sz="1700" b="1" dirty="0" smtClean="0">
                <a:solidFill>
                  <a:schemeClr val="tx1"/>
                </a:solidFill>
              </a:rPr>
              <a:t>заключаться, а действие </a:t>
            </a:r>
            <a:r>
              <a:rPr lang="ru-RU" sz="1700" b="1" dirty="0">
                <a:solidFill>
                  <a:schemeClr val="tx1"/>
                </a:solidFill>
              </a:rPr>
              <a:t>срочного трудового договора </a:t>
            </a:r>
            <a:r>
              <a:rPr lang="ru-RU" sz="1700" b="1" dirty="0" smtClean="0">
                <a:solidFill>
                  <a:schemeClr val="tx1"/>
                </a:solidFill>
              </a:rPr>
              <a:t>продлено </a:t>
            </a:r>
            <a:r>
              <a:rPr lang="ru-RU" sz="1700" b="1" dirty="0">
                <a:solidFill>
                  <a:schemeClr val="tx1"/>
                </a:solidFill>
              </a:rPr>
              <a:t>на определенный срок не более пяти лет или на неопределенный </a:t>
            </a:r>
            <a:r>
              <a:rPr lang="ru-RU" sz="1700" b="1" dirty="0" smtClean="0">
                <a:solidFill>
                  <a:schemeClr val="tx1"/>
                </a:solidFill>
              </a:rPr>
              <a:t>срок</a:t>
            </a:r>
            <a:endParaRPr lang="ru-RU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16632"/>
            <a:ext cx="76726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проведения конкурса на замещение должностей научных работников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объявления о проведении конкурса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24" y="1459242"/>
            <a:ext cx="3414513" cy="197128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73003" y="909118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Портал вакансий</a:t>
            </a:r>
          </a:p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</a:t>
            </a: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://ученые-исследователи.рф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" y="1459242"/>
            <a:ext cx="3355656" cy="198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909119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КрасГМУ</a:t>
            </a:r>
          </a:p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krasgmu.ru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7411" y="3985319"/>
            <a:ext cx="583264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заместитель заведующего по научной работе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461" y="3570283"/>
            <a:ext cx="48115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главный научный </a:t>
            </a:r>
            <a:r>
              <a:rPr lang="ru-RU" sz="1400" dirty="0" smtClean="0"/>
              <a:t>сотрудник и младший </a:t>
            </a:r>
            <a:r>
              <a:rPr lang="ru-RU" sz="1400" dirty="0"/>
              <a:t>научный сотрудник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8627" y="4293096"/>
            <a:ext cx="58326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директор (заведующий, начальник) отделения (института, центра</a:t>
            </a:r>
            <a:r>
              <a:rPr lang="ru-RU" sz="1400" dirty="0" smtClean="0">
                <a:solidFill>
                  <a:schemeClr val="dk1"/>
                </a:solidFill>
              </a:rPr>
              <a:t>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8626" y="4594921"/>
            <a:ext cx="583264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руководитель научного </a:t>
            </a:r>
            <a:r>
              <a:rPr lang="ru-RU" sz="1400" dirty="0" smtClean="0">
                <a:solidFill>
                  <a:schemeClr val="dk1"/>
                </a:solidFill>
              </a:rPr>
              <a:t>проекта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8626" y="4902698"/>
            <a:ext cx="583264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заведующий научно-исследовательского отдела (лаборатории</a:t>
            </a:r>
            <a:r>
              <a:rPr lang="ru-RU" sz="1400" dirty="0" smtClean="0">
                <a:solidFill>
                  <a:schemeClr val="dk1"/>
                </a:solidFill>
              </a:rPr>
              <a:t>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7411" y="5210475"/>
            <a:ext cx="583386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заведующий (начальник) центра (отдела) (патентования, научной и (или) научно-технической информации, коллективного пользования научным оборудованием, коммерциализации результатов научной деятельности</a:t>
            </a:r>
            <a:r>
              <a:rPr lang="ru-RU" sz="1400" dirty="0" smtClean="0">
                <a:solidFill>
                  <a:schemeClr val="dk1"/>
                </a:solidFill>
              </a:rPr>
              <a:t>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8627" y="5937172"/>
            <a:ext cx="58326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ведущий </a:t>
            </a:r>
            <a:r>
              <a:rPr lang="ru-RU" sz="1400" dirty="0">
                <a:solidFill>
                  <a:schemeClr val="dk1"/>
                </a:solidFill>
              </a:rPr>
              <a:t>научный </a:t>
            </a:r>
            <a:r>
              <a:rPr lang="ru-RU" sz="1400" dirty="0" smtClean="0">
                <a:solidFill>
                  <a:schemeClr val="dk1"/>
                </a:solidFill>
              </a:rPr>
              <a:t>сотрудник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8627" y="6244949"/>
            <a:ext cx="58326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старший научный </a:t>
            </a:r>
            <a:r>
              <a:rPr lang="ru-RU" sz="1400" dirty="0" smtClean="0">
                <a:solidFill>
                  <a:schemeClr val="dk1"/>
                </a:solidFill>
              </a:rPr>
              <a:t>сотрудник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8627" y="6525820"/>
            <a:ext cx="58314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научный сотрудник</a:t>
            </a:r>
          </a:p>
        </p:txBody>
      </p:sp>
    </p:spTree>
    <p:extLst>
      <p:ext uri="{BB962C8B-B14F-4D97-AF65-F5344CB8AC3E}">
        <p14:creationId xmlns:p14="http://schemas.microsoft.com/office/powerpoint/2010/main" val="1480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-1"/>
            <a:ext cx="1209569" cy="12095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86135"/>
              </p:ext>
            </p:extLst>
          </p:nvPr>
        </p:nvGraphicFramePr>
        <p:xfrm>
          <a:off x="35496" y="1019637"/>
          <a:ext cx="9001000" cy="572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116632"/>
            <a:ext cx="76726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проведения конкурса на замещение должностей научных работников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Подача и рассмотрение заявок, заключение трудового договора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1969</Words>
  <Application>Microsoft Office PowerPoint</Application>
  <PresentationFormat>Экран (4:3)</PresentationFormat>
  <Paragraphs>496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Изменение порядка замещения должностей научных и педагогических работников с 1 января 2015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Принято около 600 профстандартов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Размеры выплат Почетным Профессорам КрасГМУ и Почетным ветеранам КрасГМУ</vt:lpstr>
      <vt:lpstr>Размер выплат за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ТарховаТЕ</dc:creator>
  <cp:lastModifiedBy>КулешоваОВ</cp:lastModifiedBy>
  <cp:revision>172</cp:revision>
  <cp:lastPrinted>2015-12-23T06:06:21Z</cp:lastPrinted>
  <dcterms:created xsi:type="dcterms:W3CDTF">2015-12-14T08:48:51Z</dcterms:created>
  <dcterms:modified xsi:type="dcterms:W3CDTF">2015-12-24T03:15:35Z</dcterms:modified>
</cp:coreProperties>
</file>