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60" r:id="rId5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52"/>
        <a:ea typeface="SimSun" pitchFamily="0" charset="0"/>
        <a:cs typeface="Times New Roman" pitchFamily="1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52"/>
        <a:ea typeface="SimSun" pitchFamily="0" charset="0"/>
        <a:cs typeface="Times New Roman" pitchFamily="1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52"/>
        <a:ea typeface="SimSun" pitchFamily="0" charset="0"/>
        <a:cs typeface="Times New Roman" pitchFamily="1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52"/>
        <a:ea typeface="SimSun" pitchFamily="0" charset="0"/>
        <a:cs typeface="Times New Roman" pitchFamily="1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52"/>
        <a:ea typeface="SimSun" pitchFamily="0" charset="0"/>
        <a:cs typeface="Times New Roman" pitchFamily="1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52"/>
        <a:ea typeface="SimSun" pitchFamily="0" charset="0"/>
        <a:cs typeface="Times New Roman" pitchFamily="1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52"/>
        <a:ea typeface="SimSun" pitchFamily="0" charset="0"/>
        <a:cs typeface="Times New Roman" pitchFamily="1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52"/>
        <a:ea typeface="SimSun" pitchFamily="0" charset="0"/>
        <a:cs typeface="Times New Roman" pitchFamily="1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52"/>
        <a:ea typeface="SimSun" pitchFamily="0" charset="0"/>
        <a:cs typeface="Times New Roman" pitchFamily="1" charset="-52"/>
      </a:defRPr>
    </a:lvl9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634143927" val="982" revOS="4"/>
      <pr:smFileRevision xmlns:pr="smNativeData" dt="1634143927" val="101"/>
      <pr:guideOptions xmlns:pr="smNativeData" dt="1634143927" snapToGrid="1" snapToBorders="1" snapToGuide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 snapToObjects="1" showGuides="1">
      <p:cViewPr varScale="1">
        <p:scale>
          <a:sx n="47" d="100"/>
          <a:sy n="47" d="100"/>
        </p:scale>
        <p:origin x="1341" y="205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4" d="100"/>
        <a:sy n="14" d="100"/>
      </p:scale>
      <p:origin x="0" y="0"/>
    </p:cViewPr>
  </p:sorterViewPr>
  <p:notesViewPr>
    <p:cSldViewPr snapToObjects="1" showGuides="1">
      <p:cViewPr>
        <p:scale>
          <a:sx n="47" d="100"/>
          <a:sy n="47" d="100"/>
        </p:scale>
        <p:origin x="1341" y="205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themeOverride" Target="../theme/themeOverride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showMasterSp="0" type="title">
  <p:cSld>
    <p:bg>
      <p:bgPr>
        <a:blipFill>
          <a:blip r:embed="rId2"/>
          <a:srcRect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Bereich1"/>
          <p:cNvSpPr>
            <a:spLocks noGrp="1" noChangeArrowheads="1"/>
            <a:extLst>
              <a:ext uri="smNativeData">
                <pr:smNativeData xmlns:pr="smNativeData" val="SMDATA_13_tw5nYRMAAAAlAAAAZAAAAA8BAAAAkAAAAEgAAACQAAAASAAAAAAAAAAB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BqBAAAPg0AABc0AACiFQAAEAAAACYAAAAIAAAAffD///////8="/>
              </a:ext>
            </a:extLst>
          </p:cNvSpPr>
          <p:nvPr>
            <p:ph type="ctrTitle"/>
          </p:nvPr>
        </p:nvSpPr>
        <p:spPr>
          <a:xfrm>
            <a:off x="717550" y="2152650"/>
            <a:ext cx="7750175" cy="1363980"/>
          </a:xfr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</a:lstStyle>
          <a:p>
            <a:pPr/>
            <a:r>
              <a:t>Щелкните для редактирования основного стиля заголовка</a:t>
            </a:r>
          </a:p>
        </p:txBody>
      </p:sp>
      <p:sp>
        <p:nvSpPr>
          <p:cNvPr id="3" name="UntertitelPlatzhalterBereich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Ojj4+g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BkCAAA1xcAAK0vAADgIgAAEAAAACYAAAAIAAAAffD///////8="/>
              </a:ext>
            </a:extLst>
          </p:cNvSpPr>
          <p:nvPr>
            <p:ph type="subTitle" idx="1"/>
          </p:nvPr>
        </p:nvSpPr>
        <p:spPr>
          <a:xfrm>
            <a:off x="1363980" y="3875405"/>
            <a:ext cx="6386195" cy="1793875"/>
          </a:xfrm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/>
            <a:r>
              <a:t>Щелкните для редактирования основного стиля подзаголовка</a:t>
            </a:r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N3d3Nw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ZiYAAKgRAAB/KQAAEAAAACYAAAAIAAAAfHD///////8="/>
              </a:ext>
            </a:extLst>
          </p:cNvSpPr>
          <p:nvPr>
            <p:ph type="dt" idx="2"/>
          </p:nvPr>
        </p:nvSpPr>
        <p:spPr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  <a:fld id="{2BD91D50-1EC6-8CEB-8861-E8BE532F7EBD}" type="datetime1">
              <a:t>{Date/Time}</a:t>
            </a:fld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MvLy8s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+FAAAZiYAAMEjAAB/KQAAEAAAACYAAAAIAAAAfHD///////8="/>
              </a:ext>
            </a:extLst>
          </p:cNvSpPr>
          <p:nvPr>
            <p:ph type="ftr" idx="3"/>
          </p:nvPr>
        </p:nvSpPr>
        <p:spPr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  <a:r>
              <a:t>{Footer}</a:t>
            </a:r>
          </a:p>
        </p:txBody>
      </p:sp>
      <p:sp>
        <p:nvSpPr>
          <p:cNvPr id="6" name="FoliennummerBereich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PPu6+8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BmJgAAZiYAAGk1AAB/KQAAEAAAACYAAAAIAAAAfHD///////8="/>
              </a:ext>
            </a:extLst>
          </p:cNvSpPr>
          <p:nvPr>
            <p:ph type="sldNum" idx="4"/>
          </p:nvPr>
        </p:nvSpPr>
        <p:spPr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  <a:fld id="{2BD939A3-EDC6-8CCF-8861-1B9A772F7E4E}" type="slidenum">
              <a:t>{Nr.}</a:t>
            </a:fld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B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xQEAAGk1AADU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Щелкните для редактирования основного стиля заголовка</a:t>
            </a:r>
          </a:p>
        </p:txBody>
      </p:sp>
      <p:sp>
        <p:nvSpPr>
          <p:cNvPr id="3" name="Текст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Q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tQkAAGk1AACFJQAAEAAAACYAAAAIAAAAAoAAAAAAAAA="/>
              </a:ext>
            </a:extLst>
          </p:cNvSpPr>
          <p:nvPr>
            <p:ph idx="1"/>
          </p:nvPr>
        </p:nvSpPr>
        <p:spPr/>
        <p:txBody>
          <a:bodyPr vert="vert" wrap="square" numCol="1" spcCol="215900" anchor="t">
            <a:prstTxWarp prst="textNoShape">
              <a:avLst/>
            </a:prstTxWarp>
          </a:bodyPr>
          <a:lstStyle/>
          <a:p>
            <a:pPr/>
            <a:r>
              <a:t>Щелкните для редактирования основных стилей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ОбластьДатыВремени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ZiYAAKgRAAB/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BD97291-DFC6-8C84-8861-29D13C2F7E7C}" type="datetime1">
              <a:t>{Date/Time}</a:t>
            </a:fld>
          </a:p>
        </p:txBody>
      </p:sp>
      <p:sp>
        <p:nvSpPr>
          <p:cNvPr id="5" name="ОбластьНижнегоКолонтитул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+FAAAZiYAAMEjAAB/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{Footer}</a:t>
            </a:r>
          </a:p>
        </p:txBody>
      </p:sp>
      <p:sp>
        <p:nvSpPr>
          <p:cNvPr id="6" name="ОбластьНомера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BmJgAAZiYAAGk1AAB/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BD9732E-60C6-8C85-8861-96D03D2F7EC3}" type="slidenum">
              <a:t>{Nr.}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CAAAAAQ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DIKAAAsAEAAHA1AACwJQAAA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numCol="1" spcCol="215900" anchor="b">
            <a:prstTxWarp prst="textNoShape">
              <a:avLst/>
            </a:prstTxWarp>
          </a:bodyPr>
          <a:lstStyle/>
          <a:p>
            <a:pPr/>
            <a:r>
              <a:t>Щелкните для редактирования основного стиля заголовка</a:t>
            </a:r>
          </a:p>
        </p:txBody>
      </p:sp>
      <p:sp>
        <p:nvSpPr>
          <p:cNvPr id="3" name="Текст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Q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DQAgAAsAEAANgnAACwJQAAAAAAACYAAAAIAAAAA4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numCol="1" spcCol="215900" anchor="t">
            <a:prstTxWarp prst="textNoShape">
              <a:avLst/>
            </a:prstTxWarp>
          </a:bodyPr>
          <a:lstStyle/>
          <a:p>
            <a:pPr/>
            <a:r>
              <a:t>Щелкните для редактирования основных стилей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ОбластьДатыВремени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ZiYAAKgRAAB/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BD92972-3CC6-8CDF-8861-CA8A672F7E9F}" type="datetime1">
              <a:t>{Date/Time}</a:t>
            </a:fld>
          </a:p>
        </p:txBody>
      </p:sp>
      <p:sp>
        <p:nvSpPr>
          <p:cNvPr id="5" name="ОбластьНижнегоКолонтитул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+FAAAZiYAAMEjAAB/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{Footer}</a:t>
            </a:r>
          </a:p>
        </p:txBody>
      </p:sp>
      <p:sp>
        <p:nvSpPr>
          <p:cNvPr id="6" name="ОбластьНомера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BmJgAAZiYAAGk1AAB/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BD956E7-A9C6-8CA0-8861-5FF5182F7E0A}" type="slidenum">
              <a:t>{Nr.}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Заголовок и содержимо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B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xQEAAGk1AADU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Щелкните для редактирования основного стиля заголовка</a:t>
            </a:r>
          </a:p>
        </p:txBody>
      </p:sp>
      <p:sp>
        <p:nvSpPr>
          <p:cNvPr id="3" name="Текст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tQkAAGk1AACFJQAAEAAAACYAAAAIAAAAAI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Щелкните для редактирования основных стилей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ОбластьДатыВремени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ZiYAAKgRAAB/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BD9206D-23C6-8CD6-8861-D5836E2F7E80}" type="datetime1">
              <a:t>{Date/Time}</a:t>
            </a:fld>
          </a:p>
        </p:txBody>
      </p:sp>
      <p:sp>
        <p:nvSpPr>
          <p:cNvPr id="5" name="ОбластьНижнегоКолонтитул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C4Ae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+FAAAZiYAAMEjAAB/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{Footer}</a:t>
            </a:r>
          </a:p>
        </p:txBody>
      </p:sp>
      <p:sp>
        <p:nvSpPr>
          <p:cNvPr id="6" name="ОбластьНомера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BmJgAAZiYAAGk1AAB/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BD94B48-06C6-8CBD-8861-F0E8052F7EA5}" type="slidenum">
              <a:t>{Nr.}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ByBAAAHBsAAEI0AAB9IwAAA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  <a:r>
              <a:t>Щелкните для редактирования основного стиля заголовка</a:t>
            </a:r>
          </a:p>
        </p:txBody>
      </p:sp>
      <p:sp>
        <p:nvSpPr>
          <p:cNvPr id="3" name="Текст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C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ByBAAA4REAAEI0AAAcGwAAA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/>
          <a:p>
            <a:pPr/>
            <a:r>
              <a:t>Щелкните для редактирования основных стилей текста</a:t>
            </a:r>
          </a:p>
        </p:txBody>
      </p:sp>
      <p:sp>
        <p:nvSpPr>
          <p:cNvPr id="4" name="ОбластьДатыВремени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ZiYAAKgRAAB/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BD921AB-E5C6-8CD7-8861-13826F2F7E46}" type="datetime1">
              <a:t>{Date/Time}</a:t>
            </a:fld>
          </a:p>
        </p:txBody>
      </p:sp>
      <p:sp>
        <p:nvSpPr>
          <p:cNvPr id="5" name="ОбластьНижнегоКолонтитул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DFOVFE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+FAAAZiYAAMEjAAB/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{Footer}</a:t>
            </a:r>
          </a:p>
        </p:txBody>
      </p:sp>
      <p:sp>
        <p:nvSpPr>
          <p:cNvPr id="6" name="ОбластьНомера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BmJgAAZiYAAGk1AAB/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BD9615F-11C6-8C97-8861-E7C22F2F7EB2}" type="slidenum">
              <a:t>{Nr.}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Заголовок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B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D48L3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xQEAAGk1AADU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Щелкните для редактирования основного стиля заголовка</a:t>
            </a:r>
          </a:p>
        </p:txBody>
      </p:sp>
      <p:sp>
        <p:nvSpPr>
          <p:cNvPr id="3" name="ТекстСлайда2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DQAgAA2AkAAKgbAACwJQAAAAAAACYAAAAIAAAAAY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Щелкните для редактирования основных стилей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Текст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YHAAA2AkAAHA1AACwJQAAAAAAACYAAAAIAAAAAY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Щелкните для редактирования основных стилей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5" name="ОбластьДатыВремени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ZiYAAKgRAAB/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BD9263E-70C6-8CD0-8861-8685682F7ED3}" type="datetime1">
              <a:t>{Date/Time}</a:t>
            </a:fld>
          </a:p>
        </p:txBody>
      </p:sp>
      <p:sp>
        <p:nvSpPr>
          <p:cNvPr id="6" name="ОбластьНижнегоКолонтитул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+FAAAZiYAAMEjAAB/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{Footer}</a:t>
            </a:r>
          </a:p>
        </p:txBody>
      </p:sp>
      <p:sp>
        <p:nvSpPr>
          <p:cNvPr id="7" name="ОбластьНомера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BmJgAAZiYAAGk1AAB/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BD97A92-DCC6-8C8C-8861-2AD9342F7E7F}" type="slidenum">
              <a:t>{Nr.}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B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xQEAAGk1AADU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Щелкните для редактирования основного стиля заголовка</a:t>
            </a:r>
          </a:p>
        </p:txBody>
      </p:sp>
      <p:sp>
        <p:nvSpPr>
          <p:cNvPr id="3" name="ТекстСлайда3"/>
          <p:cNvSpPr>
            <a:spLocks noGrp="1" noChangeArrowheads="1"/>
            <a:extLst>
              <a:ext uri="smNativeData">
                <pr:smNativeData xmlns:pr="smNativeData" val="SMDATA_13_tw5nYRMAAAAlAAAAZAAAAA8BAAAAkAAAAEgAAACQAAAASAAAAAAAAAAC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DQAgAAcQkAAKobAABhDQAAA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/>
          <a:p>
            <a:pPr/>
            <a:r>
              <a:t>Щелкните для редактирования основных стилей текста</a:t>
            </a:r>
          </a:p>
        </p:txBody>
      </p:sp>
      <p:sp>
        <p:nvSpPr>
          <p:cNvPr id="4" name="Текст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EFBQUE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DQAgAAYQ0AAKobAACwJQAAAAAAACYAAAAIAAAAAY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Щелкните для редактирования основных стилей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5" name="ТекстСлайда2"/>
          <p:cNvSpPr>
            <a:spLocks noGrp="1" noChangeArrowheads="1"/>
            <a:extLst>
              <a:ext uri="smNativeData">
                <pr:smNativeData xmlns:pr="smNativeData" val="SMDATA_13_tw5nYRMAAAAlAAAAZAAAAA8BAAAAkAAAAEgAAACQAAAASAAAAAAAAAAC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/>
          <a:p>
            <a:pPr/>
            <a:r>
              <a:t>Щелкните для редактирования основных стилей текста</a:t>
            </a:r>
          </a:p>
        </p:txBody>
      </p:sp>
      <p:sp>
        <p:nvSpPr>
          <p:cNvPr id="6" name="ТекстСлайда4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GVtYXM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WHAAAYQ0AAHA1AACwJQAAEAAAACYAAAAIAAAAAY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Щелкните для редактирования основных стилей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" name="ОбластьДатыВремени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ZiYAAKgRAAB/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BD93A48-06C6-8CCC-8861-F099742F7EA5}" type="datetime1">
              <a:t>{Date/Time}</a:t>
            </a:fld>
          </a:p>
        </p:txBody>
      </p:sp>
      <p:sp>
        <p:nvSpPr>
          <p:cNvPr id="8" name="ОбластьНижнегоКолонтитул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+FAAAZiYAAMEjAAB/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{Footer}</a:t>
            </a:r>
          </a:p>
        </p:txBody>
      </p:sp>
      <p:sp>
        <p:nvSpPr>
          <p:cNvPr id="9" name="ОбластьНомера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BmJgAAZiYAAGk1AAB/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BD9509D-D3C6-8CA6-8861-25F31E2F7E70}" type="slidenum">
              <a:t>{Nr.}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B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xQEAAGk1AADU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Щелкните для редактирования основного стиля заголовка</a:t>
            </a:r>
          </a:p>
        </p:txBody>
      </p:sp>
      <p:sp>
        <p:nvSpPr>
          <p:cNvPr id="3" name="ОбластьДатыВремени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ZiYAAKgRAAB/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BD92B3F-71C6-8CDD-8861-8788652F7ED2}" type="datetime1">
              <a:t>{Date/Time}</a:t>
            </a:fld>
          </a:p>
        </p:txBody>
      </p:sp>
      <p:sp>
        <p:nvSpPr>
          <p:cNvPr id="4" name="ОбластьНижнегоКолонтитул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fX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+FAAAZiYAAMEjAAB/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{Footer}</a:t>
            </a:r>
          </a:p>
        </p:txBody>
      </p:sp>
      <p:sp>
        <p:nvSpPr>
          <p:cNvPr id="5" name="ОбластьНомера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E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BmJgAAZiYAAGk1AAB/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BD96E6A-24C6-8C98-8861-D2CD202F7E87}" type="slidenum">
              <a:t>{Nr.}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стьДатыВремени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ZiYAAKgRAAB/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BD96E6B-25C6-8C98-8861-D3CD202F7E86}" type="datetime1">
              <a:t>{Date/Time}</a:t>
            </a:fld>
          </a:p>
        </p:txBody>
      </p:sp>
      <p:sp>
        <p:nvSpPr>
          <p:cNvPr id="3" name="ОбластьНижнегоКолонтитул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+FAAAZiYAAMEjAAB/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{Footer}</a:t>
            </a:r>
          </a:p>
        </p:txBody>
      </p:sp>
      <p:sp>
        <p:nvSpPr>
          <p:cNvPr id="4" name="ОбластьНомера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D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BmJgAAZiYAAGk1AAB/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BD92CB7-F9C6-8CDA-8861-0F8F622F7E5A}" type="slidenum">
              <a:t>{Nr.}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C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DQAgAArgEAAFIVAADUCAAAA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/>
          <a:p>
            <a:pPr/>
            <a:r>
              <a:t>Щелкните для редактирования основного стиля заголовка</a:t>
            </a:r>
          </a:p>
        </p:txBody>
      </p:sp>
      <p:sp>
        <p:nvSpPr>
          <p:cNvPr id="3" name="ТекстСлайда2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D+FQAArgEAAHA1AACwJQAAAAAAACYAAAAIAAAAAY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Щелкните для редактирования основных стилей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Текст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Щелкните для редактирования основных стилей текста</a:t>
            </a:r>
          </a:p>
        </p:txBody>
      </p:sp>
      <p:sp>
        <p:nvSpPr>
          <p:cNvPr id="5" name="ОбластьДатыВремени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ZiYAAKgRAAB/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BD95950-1EC6-8CAF-8861-E8FA172F7EBD}" type="datetime1">
              <a:t>{Date/Time}</a:t>
            </a:fld>
          </a:p>
        </p:txBody>
      </p:sp>
      <p:sp>
        <p:nvSpPr>
          <p:cNvPr id="6" name="ОбластьНижнегоКолонтитул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+FAAAZiYAAMEjAAB/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{Footer}</a:t>
            </a:r>
          </a:p>
        </p:txBody>
      </p:sp>
      <p:sp>
        <p:nvSpPr>
          <p:cNvPr id="7" name="ОбластьНомера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BmJgAAZiYAAGk1AAB/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BD946A4-EAC6-8CB0-8861-1CE5082F7E49}" type="slidenum">
              <a:t>{Nr.}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C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AGCwAAiB0AAMYsAAAEIQAAA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/>
          <a:p>
            <a:pPr/>
            <a:r>
              <a:t>Щелкните для редактирования основного стиля заголовка</a:t>
            </a:r>
          </a:p>
        </p:txBody>
      </p:sp>
      <p:sp>
        <p:nvSpPr>
          <p:cNvPr id="3" name="ТекстСлайда2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AGCwAAxgMAAMYsAAAWHQAAA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Щелкните для редактирования основных стилей текста</a:t>
            </a:r>
          </a:p>
        </p:txBody>
      </p:sp>
      <p:sp>
        <p:nvSpPr>
          <p:cNvPr id="4" name="Текст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Щелкните для редактирования основных стилей текста</a:t>
            </a:r>
          </a:p>
        </p:txBody>
      </p:sp>
      <p:sp>
        <p:nvSpPr>
          <p:cNvPr id="5" name="ОбластьДатыВремени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ZiYAAKgRAAB/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BD93A9E-D0C6-8CCC-8861-2699742F7E73}" type="datetime1">
              <a:t>{Date/Time}</a:t>
            </a:fld>
          </a:p>
        </p:txBody>
      </p:sp>
      <p:sp>
        <p:nvSpPr>
          <p:cNvPr id="6" name="ОбластьНижнегоКолонтитул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fX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+FAAAZiYAAMEjAAB/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{Footer}</a:t>
            </a:r>
          </a:p>
        </p:txBody>
      </p:sp>
      <p:sp>
        <p:nvSpPr>
          <p:cNvPr id="7" name="ОбластьНомера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DT/Gwk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BmJgAAZiYAAGk1AAB/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BD90268-26C6-8CF4-8861-D0A14C2F7E85}" type="slidenum">
              <a:t>{Nr.}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Marble">
    <p:bg>
      <p:bgPr>
        <a:blipFill>
          <a:blip r:embed="rId1"/>
          <a:srcRect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eitstempelBereich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ZiYAAKgRAAB/KQAAEAAAACYAAAAIAAAA//////////8="/>
              </a:ext>
            </a:extLst>
          </p:cNvSpPr>
          <p:nvPr>
            <p:ph type="dt" sz="quarter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/>
            <a:fld id="{2BD93299-D7C6-8CC4-8861-21917C2F7E74}" type="datetime1">
              <a:t/>
            </a:fld>
          </a:p>
        </p:txBody>
      </p:sp>
      <p:sp>
        <p:nvSpPr>
          <p:cNvPr id="3" name="FußzeilenBereich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+FAAAZiYAAMEjAAB/KQAAEAAAACYAAAAIAAAA//////////8="/>
              </a:ext>
            </a:extLst>
          </p:cNvSpPr>
          <p:nvPr>
            <p:ph type="ftr" sz="quarter" idx="1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/>
            <a:r>
              <a:t/>
            </a:r>
          </a:p>
        </p:txBody>
      </p:sp>
      <p:sp>
        <p:nvSpPr>
          <p:cNvPr id="4" name="FoliennummerBereich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FKZ3D8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BmJgAAZiYAAGk1AAB/KQAAEAAAACYAAAAIAAAA//////////8="/>
              </a:ext>
            </a:extLst>
          </p:cNvSpPr>
          <p:nvPr>
            <p:ph type="sldNum" sz="quarter" idx="2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/>
            <a:fld id="{2BD97AEE-A0C6-8C8C-8861-56D9342F7E03}" type="slidenum">
              <a:t/>
            </a:fld>
          </a:p>
        </p:txBody>
      </p:sp>
      <p:sp>
        <p:nvSpPr>
          <p:cNvPr id="5" name="TitelPlatzhalterBereich1"/>
          <p:cNvSpPr>
            <a:spLocks noGrp="1" noChangeArrowheads="1"/>
            <a:extLst>
              <a:ext uri="smNativeData">
                <pr:smNativeData xmlns:pr="smNativeData" val="SMDATA_13_tw5nYRMAAAAlAAAAZAAAAA8BAAAAkAAAAEgAAACQAAAASAAAAAAAAAAB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Hd3d3c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xQEAAGk1AADUCAAAEAAAACYAAAAIAAAA//////////8="/>
              </a:ext>
            </a:extLst>
          </p:cNvSpPr>
          <p:nvPr>
            <p:ph type="title" idx="3"/>
          </p:nvPr>
        </p:nvSpPr>
        <p:spPr>
          <a:xfrm>
            <a:off x="430530" y="287655"/>
            <a:ext cx="8251825" cy="114744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/>
          <a:p>
            <a:pPr/>
            <a:r>
              <a:t>Щелкните для редактирования основного стиля заголовка</a:t>
            </a:r>
          </a:p>
        </p:txBody>
      </p:sp>
      <p:sp>
        <p:nvSpPr>
          <p:cNvPr id="6" name="TextPlatzhalterBereich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HS/3D8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tQkAAGk1AACFJQAAEAAAACYAAAAIAAAA//////////8="/>
              </a:ext>
            </a:extLst>
          </p:cNvSpPr>
          <p:nvPr>
            <p:ph type="body" idx="4"/>
          </p:nvPr>
        </p:nvSpPr>
        <p:spPr>
          <a:xfrm>
            <a:off x="430530" y="1577975"/>
            <a:ext cx="8251825" cy="4521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  <a:r>
              <a:t>Щелкните для редактирования основных стилей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1pPr>
    </p:titleStyle>
    <p:bodyStyle>
      <a:lvl1pPr marL="28575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1pPr>
      <a:lvl2pPr marL="619125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2pPr>
      <a:lvl3pPr marL="95250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3pPr>
      <a:lvl4pPr marL="133350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4pPr>
      <a:lvl5pPr marL="171450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BAAAAAAAAAAAw3AACEBgAAAAAAACYAAAAIAAAAAQAAAAAAAAA="/>
              </a:ext>
            </a:extLst>
          </p:cNvSpPr>
          <p:nvPr>
            <p:ph type="subTitle" idx="1"/>
          </p:nvPr>
        </p:nvSpPr>
        <p:spPr>
          <a:xfrm>
            <a:off x="40640" y="0"/>
            <a:ext cx="8907780" cy="1059180"/>
          </a:xfrm>
        </p:spPr>
        <p:txBody>
          <a:bodyPr/>
          <a:lstStyle/>
          <a:p>
            <a:pPr algn="l"/>
            <a:r>
              <a:t>Название статьи</a:t>
            </a:r>
            <a:r>
              <a:rPr sz="2800"/>
              <a:t> ТАКТИКА ВЕДЕНИЯ ПАЦИЕНТОВ СО СКРЫТОЙ РАСЩЕЛИНОЙ НЕБА</a:t>
            </a:r>
            <a:endParaRPr sz="2800"/>
          </a:p>
          <a:p>
            <a:pPr algn="l"/>
          </a:p>
          <a:p>
            <a:pPr algn="l"/>
            <a:r>
              <a:t>Авторы Богородицкая А. В. Радциг Е. Ю. Сарафанова М. Е. Притыко А. Г.</a:t>
            </a:r>
          </a:p>
          <a:p>
            <a:pPr algn="l"/>
            <a:r>
              <a:t>Название журнала QUANTUM SATIS</a:t>
            </a:r>
          </a:p>
          <a:p>
            <a:pPr algn="l"/>
            <a:r>
              <a:t>Год выпуска 2017</a:t>
            </a:r>
          </a:p>
          <a:p>
            <a:pPr algn="l"/>
            <a:r>
              <a:t>Страницы 37-40</a:t>
            </a:r>
          </a:p>
          <a:p>
            <a:pPr algn="l"/>
          </a:p>
        </p:txBody>
      </p:sp>
      <p:sp>
        <p:nvSpPr>
          <p:cNvPr id="3" name="Текстовое поле1"/>
          <p:cNvSpPr txBox="1">
            <a:extLst>
              <a:ext uri="smNativeData">
                <pr:smNativeData xmlns:pr="smNativeData" val="SMDATA_13_tw5nYRMAAAAlAAAAEg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J8GAAD/fwAA/38AAAAAAAAJAAAABAAAAAAAAAAMAAAAEAAAAAAAAAAAAAAAMQzDMAzDAs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ALGgAAXhsAAEA4AAASIQAAAAAAACYAAAAIAAAA//////////8="/>
              </a:ext>
            </a:extLst>
          </p:cNvSpPr>
          <p:nvPr/>
        </p:nvSpPr>
        <p:spPr>
          <a:xfrm>
            <a:off x="4233545" y="4448810"/>
            <a:ext cx="4910455" cy="9271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sz="2800"/>
            </a:pPr>
            <a:r>
              <a:t>Выполнил:Ибрагимов Мехди Фархад оглы 112леч</a:t>
            </a:r>
          </a:p>
        </p:txBody>
      </p:sp>
      <p:sp>
        <p:nvSpPr>
          <p:cNvPr id="4" name="Текстовое поле2"/>
          <p:cNvSpPr txBox="1">
            <a:extLst>
              <a:ext uri="smNativeData">
                <pr:smNativeData xmlns:pr="smNativeData" val="SMDATA_13_tw5nYRMAAAAlAAAAEg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KQI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B8GgAAjCEAAEA4AABJJwAAAAAAACYAAAAIAAAA//////////8="/>
              </a:ext>
            </a:extLst>
          </p:cNvSpPr>
          <p:nvPr/>
        </p:nvSpPr>
        <p:spPr>
          <a:xfrm>
            <a:off x="4305300" y="5453380"/>
            <a:ext cx="4838700" cy="9328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sz="2800"/>
            </a:pPr>
            <a:r>
              <a:t>Проверил:Капустина Светлана Витальевна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е поле1"/>
          <p:cNvSpPr txBox="1">
            <a:extLst>
              <a:ext uri="smNativeData">
                <pr:smNativeData xmlns:pr="smNativeData" val="SMDATA_13_tw5nYRMAAAAlAAAAEg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PsSAAD/fwAA/38AAAAAAAAJAAAABAAAAAAAAAAMAAAAEAAAAAAAAAAAAAAAchzHcRxnIk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AAAAAA//////g0AACfBgAAAAAAACYAAAAIAAAA//////////8="/>
              </a:ext>
            </a:extLst>
          </p:cNvSpPr>
          <p:nvPr/>
        </p:nvSpPr>
        <p:spPr>
          <a:xfrm>
            <a:off x="0" y="-635"/>
            <a:ext cx="8610600" cy="10769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ctr">
              <a:defRPr sz="2800"/>
            </a:pPr>
            <a:r>
              <a:t> План</a:t>
            </a:r>
          </a:p>
          <a:p>
            <a:pPr algn="l">
              <a:defRPr sz="2800"/>
            </a:pPr>
            <a:r>
              <a:t>Тема</a:t>
            </a:r>
          </a:p>
          <a:p>
            <a:pPr algn="l">
              <a:defRPr sz="2800"/>
            </a:pPr>
          </a:p>
          <a:p>
            <a:pPr algn="l">
              <a:defRPr sz="2800"/>
            </a:pPr>
            <a:r>
              <a:t>Резюме </a:t>
            </a:r>
          </a:p>
          <a:p>
            <a:pPr algn="l">
              <a:defRPr sz="2800"/>
            </a:pPr>
          </a:p>
          <a:p>
            <a:pPr algn="l">
              <a:defRPr sz="2800"/>
            </a:pPr>
          </a:p>
          <a:p>
            <a:pPr algn="l">
              <a:defRPr sz="2800"/>
            </a:pPr>
            <a:r>
              <a:t>Цель</a:t>
            </a:r>
          </a:p>
          <a:p>
            <a:pPr algn="l">
              <a:defRPr sz="2800"/>
            </a:pPr>
          </a:p>
          <a:p>
            <a:pPr algn="l">
              <a:defRPr sz="2800"/>
            </a:pPr>
          </a:p>
          <a:p>
            <a:pPr algn="l">
              <a:defRPr sz="2800"/>
            </a:pPr>
            <a:r>
              <a:t>Материалы и методы</a:t>
            </a:r>
          </a:p>
          <a:p>
            <a:pPr algn="l">
              <a:defRPr sz="2800"/>
            </a:pPr>
          </a:p>
          <a:p>
            <a:pPr algn="l">
              <a:defRPr sz="2800"/>
            </a:pPr>
          </a:p>
          <a:p>
            <a:pPr algn="l">
              <a:defRPr sz="2800"/>
            </a:pPr>
            <a:r>
              <a:t>Результат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B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BqBAAAqgAAABc0AADHBQAAAAAAACYAAAAIAAAAAQAAAAAAAAA="/>
              </a:ext>
            </a:extLst>
          </p:cNvSpPr>
          <p:nvPr>
            <p:ph type="ctrTitle"/>
          </p:nvPr>
        </p:nvSpPr>
        <p:spPr>
          <a:xfrm>
            <a:off x="717550" y="107950"/>
            <a:ext cx="7750175" cy="831215"/>
          </a:xfrm>
        </p:spPr>
        <p:txBody>
          <a:bodyPr/>
          <a:lstStyle/>
          <a:p>
            <a:pPr algn="ctr"/>
            <a:r>
              <a:t>Резюме</a:t>
            </a:r>
          </a:p>
        </p:txBody>
      </p:sp>
      <p:sp>
        <p:nvSpPr>
          <p:cNvPr id="3" name="Подзаголовок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KgH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DiAAAAYwgAAGI5AAAwKgAAAAAAACYAAAAIAAAAAQAAAAAAAAA="/>
              </a:ext>
            </a:extLst>
          </p:cNvSpPr>
          <p:nvPr>
            <p:ph type="subTitle" idx="1"/>
          </p:nvPr>
        </p:nvSpPr>
        <p:spPr>
          <a:xfrm>
            <a:off x="143510" y="1363345"/>
            <a:ext cx="9184640" cy="5494655"/>
          </a:xfrm>
        </p:spPr>
        <p:txBody>
          <a:bodyPr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pPr>
            <a:r>
              <a:t>С каждым годом увеличивается число детей, рожденных с пороками развития. Не является исключением и врожденная расщелина верхней губы и неба 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pPr>
            <a:r>
              <a:t>(ВРВГиН). Существует категория пациентов, которым 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pPr>
            <a:r>
              <a:t>выявляют расщелину неба в более позднем возрасте. 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pPr>
            <a:r>
              <a:t>Это дети со СРН. Сложность диагностики заключается в том, что при данном виде расщелины нет видимого анатомического дефекта, поэтому в роддоме 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pPr>
            <a:r>
              <a:t>пациенту со СРН не устанавливается данный диагноз.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B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xQEAAGk1AADUCAAAAAAAACYAAAAIAAAAAQAAAAAAAAA="/>
              </a:ext>
            </a:extLst>
          </p:cNvSpPr>
          <p:nvPr>
            <p:ph type="title"/>
          </p:nvPr>
        </p:nvSpPr>
        <p:spPr>
          <a:xfrm>
            <a:off x="430530" y="287655"/>
            <a:ext cx="8251825" cy="1147445"/>
          </a:xfrm>
        </p:spPr>
        <p:txBody>
          <a:bodyPr/>
          <a:lstStyle/>
          <a:p>
            <a:pPr/>
            <a:r>
              <a:t>Цель исследования</a:t>
            </a:r>
          </a:p>
        </p:txBody>
      </p:sp>
      <p:sp>
        <p:nvSpPr>
          <p:cNvPr id="3" name="Текст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tQkAAGk1AACFJQAAAAAAACYAAAAIAAAAAQAAAAAAAAA="/>
              </a:ext>
            </a:extLst>
          </p:cNvSpPr>
          <p:nvPr>
            <p:ph type="body" idx="1"/>
          </p:nvPr>
        </p:nvSpPr>
        <p:spPr>
          <a:xfrm>
            <a:off x="430530" y="1577975"/>
            <a:ext cx="8251825" cy="4521200"/>
          </a:xfrm>
        </p:spPr>
        <p:txBody>
          <a:bodyPr/>
          <a:lstStyle/>
          <a:p>
            <a:pPr>
              <a:defRPr sz="2000"/>
            </a:pPr>
            <a:r>
              <a:t>нашей работы явилась оценка ЛОР-органов у пациентов со СРН и выбор тактики лечения. </a:t>
            </a:r>
          </a:p>
          <a:p>
            <a:pPr>
              <a:defRPr sz="2000"/>
            </a:pPr>
            <a:r>
              <a:t>Нами было обследовано 7 детей со СРН в возрасте </a:t>
            </a:r>
          </a:p>
          <a:p>
            <a:pPr>
              <a:defRPr sz="2000"/>
            </a:pPr>
            <a:r>
              <a:t>от 4 до 7 лет (5 мальчиков и 2 девочки).</a:t>
            </a:r>
          </a:p>
          <a:p>
            <a:pPr>
              <a:defRPr sz="2000"/>
            </a:pPr>
            <a:r>
              <a:t>В ходе нашей работы мы выявили, что более </a:t>
            </a:r>
          </a:p>
          <a:p>
            <a:pPr>
              <a:defRPr sz="2000"/>
            </a:pPr>
            <a:r>
              <a:t>чем у 50% пациентов со СРН имелась патология </a:t>
            </a:r>
          </a:p>
          <a:p>
            <a:pPr>
              <a:defRPr sz="2000"/>
            </a:pPr>
            <a:r>
              <a:t>со стороны среднего уха (дисфункция слуховой трубы, экссудативный средний отит), а также нарушение </a:t>
            </a:r>
          </a:p>
          <a:p>
            <a:pPr>
              <a:defRPr sz="2000"/>
            </a:pPr>
            <a:r>
              <a:t>речи. Гипертрофия глоточной миндалины II–III степени выявлялась в 71,5% случаев. Незаменимой </a:t>
            </a:r>
          </a:p>
          <a:p>
            <a:pPr>
              <a:defRPr sz="2000"/>
            </a:pPr>
            <a:r>
              <a:t>в диагностике СРН является эндоскопия носоглотки </a:t>
            </a:r>
          </a:p>
          <a:p>
            <a:pPr>
              <a:defRPr sz="2000"/>
            </a:pPr>
            <a:r>
              <a:t>и диафаноскопия, при которых отчетливо видно расхождение мышц мягкого неба по средней линии.</a:t>
            </a:r>
          </a:p>
          <a:p>
            <a:pPr>
              <a:defRPr sz="2000"/>
            </a:pPr>
            <a:r>
              <a:t>Всем пациентам с гипертрофией глоточной миндалины III степени и блоком глоточных устьев слуховой трубы мы выполняли парциальную аденотомию, </a:t>
            </a:r>
          </a:p>
          <a:p>
            <a:pPr>
              <a:defRPr sz="2000"/>
            </a:pPr>
            <a:r>
              <a:t>что позволило избежать развития небно-глоточной </a:t>
            </a:r>
          </a:p>
          <a:p>
            <a:pPr>
              <a:defRPr sz="2000"/>
            </a:pPr>
            <a:r>
              <a:t>недостаточности. Детям с патологией среднего уха </a:t>
            </a:r>
          </a:p>
          <a:p>
            <a:pPr>
              <a:defRPr sz="2000"/>
            </a:pPr>
            <a:r>
              <a:t>при неэффективности консервативного лечения 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B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xQEAAGk1AADUCAAAAAAAACYAAAAIAAAAAQAAAAAAAAA="/>
              </a:ext>
            </a:extLst>
          </p:cNvSpPr>
          <p:nvPr>
            <p:ph type="title"/>
          </p:nvPr>
        </p:nvSpPr>
        <p:spPr>
          <a:xfrm>
            <a:off x="430530" y="287655"/>
            <a:ext cx="8251825" cy="1147445"/>
          </a:xfrm>
        </p:spPr>
        <p:txBody>
          <a:bodyPr/>
          <a:lstStyle/>
          <a:p>
            <a:pPr>
              <a:defRPr sz="3000"/>
            </a:pPr>
            <a:r>
              <a:t>Материалы и методы</a:t>
            </a:r>
          </a:p>
        </p:txBody>
      </p:sp>
      <p:sp>
        <p:nvSpPr>
          <p:cNvPr id="3" name="Текст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tgkAALw2AAANKQAAAAAAACYAAAAIAAAAAQAAAAAAAAA="/>
              </a:ext>
            </a:extLst>
          </p:cNvSpPr>
          <p:nvPr>
            <p:ph type="body" idx="1"/>
          </p:nvPr>
        </p:nvSpPr>
        <p:spPr>
          <a:xfrm>
            <a:off x="430530" y="1578610"/>
            <a:ext cx="8467090" cy="5094605"/>
          </a:xfrm>
        </p:spPr>
        <p:txBody>
          <a:bodyPr/>
          <a:lstStyle/>
          <a:p>
            <a:pPr>
              <a:defRPr sz="2000"/>
            </a:pPr>
            <a:r>
              <a:t>За период с 2014‑го по 2016 год нами было обследовано 7 детей со СРН в возрасте от 4 до 7 лет </a:t>
            </a:r>
          </a:p>
          <a:p>
            <a:pPr>
              <a:defRPr sz="2000"/>
            </a:pPr>
            <a:r>
              <a:t>(5 мальчиков и 2 девочки).</a:t>
            </a:r>
          </a:p>
          <a:p>
            <a:pPr>
              <a:defRPr sz="2000"/>
            </a:pPr>
            <a:r>
              <a:t>Всем детям проведено обследование, включающее в себя: сбор анамнеза жизни и жалоб; передняя </a:t>
            </a:r>
          </a:p>
          <a:p>
            <a:pPr>
              <a:defRPr sz="2000"/>
            </a:pPr>
            <a:r>
              <a:t>риноскопия; мезофарингоскопия; эндоотоскопия; </a:t>
            </a:r>
          </a:p>
          <a:p>
            <a:pPr>
              <a:defRPr sz="2000"/>
            </a:pPr>
            <a:r>
              <a:t>эндоскопия носоглотки (по трансназальной методике) с оценкой состояния глоточных устьев слуховых труб, глоточной миндалины, мягкого неба; </a:t>
            </a:r>
          </a:p>
          <a:p>
            <a:pPr>
              <a:defRPr sz="2000"/>
            </a:pPr>
            <a:r>
              <a:t>диафаноскопия (источник света помещается в носоглотку, одновременно выполняется мезофарингоскопия); компьютерная томография средней зоны </a:t>
            </a:r>
          </a:p>
          <a:p>
            <a:pPr>
              <a:defRPr sz="2000"/>
            </a:pPr>
            <a:r>
              <a:t>лица; исследование состояния среднего уха (тимпанометрия); оценка слуховой функции (тональная </a:t>
            </a:r>
          </a:p>
          <a:p>
            <a:pPr>
              <a:defRPr sz="2000"/>
            </a:pPr>
            <a:r>
              <a:t>пороговая аудиометрия); консультация логопеда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B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xQEAAGk1AADUCAAAAAAAACYAAAAIAAAAAQAAAAAAAAA="/>
              </a:ext>
            </a:extLst>
          </p:cNvSpPr>
          <p:nvPr>
            <p:ph type="title"/>
          </p:nvPr>
        </p:nvSpPr>
        <p:spPr>
          <a:xfrm>
            <a:off x="430530" y="287655"/>
            <a:ext cx="8251825" cy="1147445"/>
          </a:xfrm>
        </p:spPr>
        <p:txBody>
          <a:bodyPr/>
          <a:lstStyle/>
          <a:p>
            <a:pPr/>
            <a:r>
              <a:t>Результат исследования</a:t>
            </a:r>
          </a:p>
        </p:txBody>
      </p:sp>
      <p:sp>
        <p:nvSpPr>
          <p:cNvPr id="3" name="ТекстСлайда1"/>
          <p:cNvSpPr>
            <a:spLocks noGrp="1" noChangeArrowheads="1"/>
            <a:extLst>
              <a:ext uri="smNativeData">
                <pr:smNativeData xmlns:pr="smNativeData" val="SMDATA_13_tw5nYRMAAAAlAAAAZAAAAA8BAAAAkAAAAEgAAACQAAAASAAAAAAAAAAAAAAAAAAAAAEAAABQAAAAAAAAAAAA4D8AAAAAAADgPwAAAAAAAOA/AAAAAAAA4D8AAAAAAADgPwAAAAAAAOA/AAAAAAAA4D8AAAAAAADgPwAAAAAAAOA/AAAAAAAA4D8CAAAAjAAAAAAAAAAAAAAA06uDDP///wgAAAAAAAAAAAAAAAAAAAAAAAAAAAAAAAAAAAAAZAAAAAEAAABAAAAAAAAAAAAAAAAAAAAAAAAAAAAAAAAAAAAAAAAAAAAAAAAAAAAAAAAAAAAAAAAAAAAAAAAAAAAAAAAAAAAAAAAAAAAAAAAAAAAAAAAAAAAAAAAAAAAAFAAAADwAAAAAAAAAAAAAAGRD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Tq4MF////AQAAAAAAAAAAAAAAAAAAAAAAAAAAAAAAAAAAAAAAAAAAZEMAAn9/fwCWlpYDzMzMAMDA/wB/f38AAAAAAAAAAAAAAAAAAAAAAAAAAAAhAAAAGAAAABQAAACmAgAAtQkAAGk1AACFJQAAAAAAACYAAAAIAAAAAQAAAAAAAAA="/>
              </a:ext>
            </a:extLst>
          </p:cNvSpPr>
          <p:nvPr>
            <p:ph type="body" idx="1"/>
          </p:nvPr>
        </p:nvSpPr>
        <p:spPr>
          <a:xfrm>
            <a:off x="430530" y="1577975"/>
            <a:ext cx="8251825" cy="4521200"/>
          </a:xfrm>
        </p:spPr>
        <p:txBody>
          <a:bodyPr/>
          <a:lstStyle/>
          <a:p>
            <a:pPr>
              <a:defRPr sz="2400"/>
            </a:pPr>
            <a:r>
              <a:t>В ходе нашей работы при сборе анамнеза и жалоб мы выявили, что у 6 детей (86%) со СРН в анамнезе были рецидивирующие острые средние отиты, </a:t>
            </a:r>
          </a:p>
          <a:p>
            <a:pPr>
              <a:defRPr sz="2400"/>
            </a:pPr>
            <a:r>
              <a:t>в связи с чем родители обратились к оториноларингологу. 4 (57%) ребенка из них имели и открытую ринофонию, по поводу которой наблюдались у логопеда. 1 (14%) пациент имел только нарушение речи </a:t>
            </a:r>
          </a:p>
          <a:p>
            <a:pPr>
              <a:defRPr sz="2400"/>
            </a:pPr>
            <a:r>
              <a:t>и был направлен к оториноларингологу логопедом </a:t>
            </a:r>
          </a:p>
          <a:p>
            <a:pPr>
              <a:defRPr sz="2400"/>
            </a:pPr>
            <a:r>
              <a:t>в связи с безуспешными логопедическими занятиями для исключения СРН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644300"/>
      </a:dk1>
      <a:lt1>
        <a:srgbClr val="FFFFFF"/>
      </a:lt1>
      <a:dk2>
        <a:srgbClr val="644300"/>
      </a:dk2>
      <a:lt2>
        <a:srgbClr val="969696"/>
      </a:lt2>
      <a:accent1>
        <a:srgbClr val="D3AB83"/>
      </a:accent1>
      <a:accent2>
        <a:srgbClr val="FF9966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CC3300"/>
      </a:hlink>
      <a:folHlink>
        <a:srgbClr val="9966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644300"/>
        </a:dk1>
        <a:lt1>
          <a:srgbClr val="FFFFFF"/>
        </a:lt1>
        <a:dk2>
          <a:srgbClr val="644300"/>
        </a:dk2>
        <a:lt2>
          <a:srgbClr val="969696"/>
        </a:lt2>
        <a:accent1>
          <a:srgbClr val="D3AB8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EFEDAD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4F0000"/>
        </a:dk1>
        <a:lt1>
          <a:srgbClr val="800000"/>
        </a:lt1>
        <a:dk2>
          <a:srgbClr val="4F0000"/>
        </a:dk2>
        <a:lt2>
          <a:srgbClr val="5C1F00"/>
        </a:lt2>
        <a:accent1>
          <a:srgbClr val="EBAA8B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735735"/>
        </a:lt1>
        <a:dk2>
          <a:srgbClr val="523E26"/>
        </a:dk2>
        <a:lt2>
          <a:srgbClr val="2D2015"/>
        </a:lt2>
        <a:accent1>
          <a:srgbClr val="A87657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Presentation">
    <a:dk1>
      <a:srgbClr val="644300"/>
    </a:dk1>
    <a:lt1>
      <a:srgbClr val="FFFFFF"/>
    </a:lt1>
    <a:dk2>
      <a:srgbClr val="644300"/>
    </a:dk2>
    <a:lt2>
      <a:srgbClr val="969696"/>
    </a:lt2>
    <a:accent1>
      <a:srgbClr val="D3AB83"/>
    </a:accent1>
    <a:accent2>
      <a:srgbClr val="FF9966"/>
    </a:accent2>
    <a:accent3>
      <a:srgbClr val="535379"/>
    </a:accent3>
    <a:accent4>
      <a:srgbClr val="737359"/>
    </a:accent4>
    <a:accent5>
      <a:srgbClr val="939339"/>
    </a:accent5>
    <a:accent6>
      <a:srgbClr val="B3B319"/>
    </a:accent6>
    <a:hlink>
      <a:srgbClr val="CC3300"/>
    </a:hlink>
    <a:folHlink>
      <a:srgbClr val="99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aliga</cp:lastModifiedBy>
  <cp:revision>0</cp:revision>
  <dcterms:created xsi:type="dcterms:W3CDTF">2017-10-26T06:45:49Z</dcterms:created>
  <dcterms:modified xsi:type="dcterms:W3CDTF">2021-10-13T16:52:07Z</dcterms:modified>
</cp:coreProperties>
</file>