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1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2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8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4AC7242-5162-4096-9E25-42CC089611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1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A6C64FE-C8AD-4E8D-AB73-CF9E407653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6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6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0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4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2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5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6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C8843-E26F-461B-8E3F-BB1BB0068081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8E9F-4F45-4800-A443-E3499514D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7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089" y="3657599"/>
            <a:ext cx="7962177" cy="8870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Звезды.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5532" y="5779792"/>
            <a:ext cx="3394364" cy="96981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Бельтюкова Е.Е.</a:t>
            </a: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3881406" y="2408953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5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2351089" y="79375"/>
            <a:ext cx="7921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ФЕДЕРАЛЬНОЕ ГОСУДАРСТВЕННОЕ БЮДЖЕТНОЕ  ОБРАЗОВАТЕЛЬНОЕ УЧРЕЖДЕНИЕ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ВЫСШЕГО ОБРАЗОВАНИЯ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</a:t>
            </a:r>
            <a:b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ВОЙНО-ЯСЕНЕЦКОГО» 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 ЗДРАВООХРАНЕНИЯ РОССИЙСКОЙ ФЕДЕРАЦИИ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24166" y="0"/>
            <a:ext cx="6000792" cy="85727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Этапы существования звёзд: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76" y="714356"/>
            <a:ext cx="5929354" cy="3214710"/>
          </a:xfrm>
        </p:spPr>
        <p:txBody>
          <a:bodyPr>
            <a:normAutofit fontScale="70000" lnSpcReduction="20000"/>
          </a:bodyPr>
          <a:lstStyle/>
          <a:p>
            <a:pPr marL="92075" indent="-92075">
              <a:buFont typeface="Wingdings" pitchFamily="2" charset="2"/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Туманность</a:t>
            </a:r>
          </a:p>
          <a:p>
            <a:pPr marL="92075" indent="-92075">
              <a:buFont typeface="Wingdings" pitchFamily="2" charset="2"/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Сжатое газовое облако</a:t>
            </a:r>
          </a:p>
          <a:p>
            <a:pPr marL="92075" indent="-92075">
              <a:buFont typeface="Wingdings" pitchFamily="2" charset="2"/>
              <a:buAutoNum type="arabicPeriod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Протозвезда</a:t>
            </a:r>
          </a:p>
          <a:p>
            <a:pPr marL="92075" indent="-92075" algn="ctr">
              <a:buFont typeface="Wingdings" pitchFamily="2" charset="2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Звезда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92075" indent="-92075">
              <a:buFont typeface="Wingdings" pitchFamily="2" charset="2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Звезда типа Солнца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Красный гигант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Сбрасывание внешних оболочек</a:t>
            </a:r>
          </a:p>
          <a:p>
            <a:pPr marL="92075" indent="-92075">
              <a:buFont typeface="Wingdings" pitchFamily="2" charset="2"/>
              <a:buChar char="Ø"/>
              <a:tabLst>
                <a:tab pos="92075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Белый карлик</a:t>
            </a:r>
          </a:p>
          <a:p>
            <a:pPr marL="609600" indent="-609600">
              <a:buNone/>
            </a:pPr>
            <a:endParaRPr lang="ru-RU" dirty="0" smtClean="0"/>
          </a:p>
        </p:txBody>
      </p:sp>
      <p:pic>
        <p:nvPicPr>
          <p:cNvPr id="4" name="Содержимое 3" descr="466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01" y="3714730"/>
            <a:ext cx="4643469" cy="3143271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9062926">
            <a:off x="4547263" y="1980556"/>
            <a:ext cx="571504" cy="242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12882">
            <a:off x="6463917" y="2000818"/>
            <a:ext cx="604099" cy="213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96133" y="2285992"/>
            <a:ext cx="26139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Звезда мощнее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Солнца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Красный гигант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Взрыв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Образование сверхновой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Туманность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2728" y="1214422"/>
            <a:ext cx="7000924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участок межзвёздной среды, выделяющийся своим излучением или поглощением излучения на общем фоне неба.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84" y="2857496"/>
            <a:ext cx="4762512" cy="37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50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Сжатое газовое облако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29" y="2000240"/>
            <a:ext cx="5396477" cy="36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49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Протозвезда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9608" y="1447800"/>
            <a:ext cx="7708392" cy="20526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звёзды на завершающем этапе своего формирования, вплоть до момента загорания термоядерных реакций в ядре, после которого сжатие протозвезды прекращается и она становится звездой главной последовательности.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40" y="3408589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50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Звезда типа Солнца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8414" y="928670"/>
            <a:ext cx="7572428" cy="178595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Звезда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солнечного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звезда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-аналог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Солнца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двойник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Солнца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три категории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звёзд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более или менее похожих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88" y="2071678"/>
            <a:ext cx="478632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18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Красный гигант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2728" y="1214422"/>
            <a:ext cx="7351234" cy="1766886"/>
          </a:xfrm>
        </p:spPr>
        <p:txBody>
          <a:bodyPr/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Кра́сные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гига́нты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сверхгига́нты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звёзды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поздних спектральных классов с высокой светимостью и протяжёнными оболочками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22" y="2928935"/>
            <a:ext cx="4905388" cy="367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95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Белый карлик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9608" y="1447800"/>
            <a:ext cx="7208358" cy="2266952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Бе́лые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ка́рлики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проэволюционировавшие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звёзды с массой, не превышающей предел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Чандрасекара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(максимальная масса, при которой звезда может существовать как белый карлик), лишённые собственных источников термоядерной энергии.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1" y="3286124"/>
            <a:ext cx="3667127" cy="34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63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Образование сверхновой звезды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9608" y="1214422"/>
            <a:ext cx="7708392" cy="169544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Сверхновая звезда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вспышка сверхновой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катаклизмический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процесс, сопровождающийся выделением значительной энергии и возникающий в конце эволюции некоторых звёзд.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1" y="3071811"/>
            <a:ext cx="3590929" cy="266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1290" y="3071811"/>
            <a:ext cx="3714776" cy="308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0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Если конечная масса звезды больше 3 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то звезда становится 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черной дырой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Черные дыры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9608" y="1447800"/>
            <a:ext cx="7708392" cy="219551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Чёрная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дыра́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область в пространстве-времени, гравитационное притяжение которой настолько велико, что покинуть её не могут даже объекты, движущиеся со скоростью света, в том числе кванты самого света.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306" y="3429001"/>
            <a:ext cx="4248158" cy="318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51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древнейших времён учёные – астрологи пытаются больше узнать о далёких звёздах.</a:t>
            </a:r>
          </a:p>
        </p:txBody>
      </p:sp>
      <p:pic>
        <p:nvPicPr>
          <p:cNvPr id="4" name="Picture 4" descr="Изображение 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39074" y="2786058"/>
            <a:ext cx="2609850" cy="36576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5058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Нейтронная звезда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9608" y="1447800"/>
            <a:ext cx="7708392" cy="233839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Нейтро́нная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звезда́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астрономический объект, являющийся одним из конечных продуктов эволюции звёзд, состоящий, в основном, из нейтронной сердцевины, покрытой сравнительно тонкой (∼1 км) корой вещества в виде тяжёлых атомных ядер и электронов.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4" y="3929066"/>
            <a:ext cx="3548064" cy="242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8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8414" y="642918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Астрономы не в состоянии проследит жизнь одной звезды от начала и до конца. Даже самые короткоживущие звёзды существуют миллионы лет – дольше жизни не только одного человека, но и всего человечества. Однако учёные могут наблюдать много звёзд, находящихся на самых разных стадиях своего развития, - только что родившиеся и умирающие. По многочисленным звездным портретам они стараются восстановить эволюционный путь каждой звезды и написать её биографию.</a:t>
            </a:r>
          </a:p>
        </p:txBody>
      </p:sp>
    </p:spTree>
    <p:extLst>
      <p:ext uri="{BB962C8B-B14F-4D97-AF65-F5344CB8AC3E}">
        <p14:creationId xmlns:p14="http://schemas.microsoft.com/office/powerpoint/2010/main" val="29092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Диаграмма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8365-1920x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656139" y="6021389"/>
            <a:ext cx="4544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accent1"/>
                </a:solidFill>
              </a:rPr>
              <a:t>Диаграмма Герцшпрунга-Рассела</a:t>
            </a:r>
          </a:p>
        </p:txBody>
      </p:sp>
    </p:spTree>
    <p:extLst>
      <p:ext uri="{BB962C8B-B14F-4D97-AF65-F5344CB8AC3E}">
        <p14:creationId xmlns:p14="http://schemas.microsoft.com/office/powerpoint/2010/main" val="1109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96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Солнце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9608" y="1214422"/>
            <a:ext cx="7708392" cy="1409696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Солнце – ближайшая к нам звезда. Расстояние от Земли до Солнца равно 1 а. е. (149,6 млн км) – свет идет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Солнца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всего 8 минут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40" y="2786058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27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8414" y="285728"/>
            <a:ext cx="7643866" cy="228601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Размеры Солнца во много раз превышают не только размеры больших планет, но и расстояния от большинства спутников до планет. Радиус Солнца в 109 раз, а масса – в 330 000 раз больше радиуса и массы Земли.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2" y="2285992"/>
            <a:ext cx="381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62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38414" y="500045"/>
          <a:ext cx="7072362" cy="429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6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характеристики Солнца: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2∙10</a:t>
                      </a:r>
                      <a:r>
                        <a:rPr lang="ru-RU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кг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Радиус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696 000 км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0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Светимость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3,86∙10</a:t>
                      </a:r>
                      <a:r>
                        <a:rPr lang="ru-RU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2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Видимая звездная величина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–26,75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Спектральный класс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G2 V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9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Эффективная температура поверхности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5780 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0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Около 5 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млрд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лет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81290" y="5072075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центре Солнца температура достигает 15 миллионов градусов, а давление в 200 миллиардов раз выше, чем у поверхности Земли. Газ сжат здесь до плотности около 150 000 кг/м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67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Химический состав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9608" y="1447800"/>
            <a:ext cx="7351234" cy="19812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Химический состав Солнца примерно такой же, как и у большинства других звезд. Примерно 75 % – это водород, 25 % – гелий и менее 1 % – все другие химические элементы (в основном, углерод, кислород, азот).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306" y="328612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62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9852" y="714356"/>
            <a:ext cx="7498080" cy="4800600"/>
          </a:xfrm>
        </p:spPr>
        <p:txBody>
          <a:bodyPr/>
          <a:lstStyle/>
          <a:p>
            <a:r>
              <a:rPr lang="ru-RU" dirty="0" smtClean="0"/>
              <a:t>Основной источник энергии – </a:t>
            </a:r>
            <a:r>
              <a:rPr lang="ru-RU" dirty="0" smtClean="0"/>
              <a:t>протон-нейтронный </a:t>
            </a:r>
            <a:r>
              <a:rPr lang="ru-RU" dirty="0" smtClean="0"/>
              <a:t>цикл. Это очень медленная реакция (характерное время протекания – 7,9∙10</a:t>
            </a:r>
            <a:r>
              <a:rPr lang="ru-RU" baseline="30000" dirty="0" smtClean="0"/>
              <a:t>9</a:t>
            </a:r>
            <a:r>
              <a:rPr lang="ru-RU" dirty="0" smtClean="0"/>
              <a:t> лет), так как она обусловлена слабым взаимодействием. Суть реакции состоит в том, что из четырех протонов получается ядро гелия.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Строение солнца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9608" y="1447800"/>
            <a:ext cx="7708392" cy="162401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Строение Солнца удалось уточнить с помощью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гелиосейсмологии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(колебания поверхности Солнца – отзвук тех волн, которые распространяются в его глубинах).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Атмосфера Солнца состоит из фотосферы, хромосферы и короны.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22" y="2976526"/>
            <a:ext cx="46434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77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8414" y="35716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Вселенная состоит на 98% из звезд. Они же являются основным элементом галактики.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32" y="2500306"/>
            <a:ext cx="5572164" cy="356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13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Солнце – это звезда, которая образовалась после взрывов сверхновых, состоящая не только из водорода и гелия, но и содержащая железо и другие элементы, звезда, около которой есть планеты, содержащие много тяжелых элементов.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Около Солнца смогла сформироваться планетная система, на третьей планете которой – Земле – возникла жизнь.</a:t>
            </a:r>
          </a:p>
        </p:txBody>
      </p:sp>
    </p:spTree>
    <p:extLst>
      <p:ext uri="{BB962C8B-B14F-4D97-AF65-F5344CB8AC3E}">
        <p14:creationId xmlns:p14="http://schemas.microsoft.com/office/powerpoint/2010/main" val="10703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Примеры звёзд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67039" y="3094038"/>
            <a:ext cx="2066925" cy="1543050"/>
          </a:xfrm>
          <a:noFill/>
          <a:ln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104063" y="422116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Галактика в созвездии Большая Медведица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1992314" y="1557339"/>
            <a:ext cx="4467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Большая Медведица</a:t>
            </a:r>
          </a:p>
        </p:txBody>
      </p:sp>
      <p:pic>
        <p:nvPicPr>
          <p:cNvPr id="40968" name="Picture 8" descr="11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62751" y="2198688"/>
            <a:ext cx="3400425" cy="39671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882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2495550" y="333376"/>
            <a:ext cx="21605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Цефей</a:t>
            </a:r>
          </a:p>
        </p:txBody>
      </p:sp>
      <p:pic>
        <p:nvPicPr>
          <p:cNvPr id="44038" name="Picture 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6" y="1484313"/>
            <a:ext cx="6767513" cy="50530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0933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2135188" y="620714"/>
            <a:ext cx="29527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Гончие псы</a:t>
            </a:r>
          </a:p>
        </p:txBody>
      </p:sp>
      <p:pic>
        <p:nvPicPr>
          <p:cNvPr id="46085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782889" y="1844676"/>
            <a:ext cx="5976937" cy="44624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991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2424114" y="549276"/>
            <a:ext cx="25923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Лира</a:t>
            </a:r>
          </a:p>
        </p:txBody>
      </p:sp>
      <p:pic>
        <p:nvPicPr>
          <p:cNvPr id="48133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440239" y="1700213"/>
            <a:ext cx="4141787" cy="46085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18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Примеры главных созвездий</a:t>
            </a: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1992314" y="1628776"/>
            <a:ext cx="28082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Андромеда</a:t>
            </a: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1" y="2492375"/>
            <a:ext cx="4968875" cy="37099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043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2135188" y="404813"/>
            <a:ext cx="20891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Орион</a:t>
            </a:r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927350" y="1412876"/>
            <a:ext cx="6408738" cy="4784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817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53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1" y="917575"/>
            <a:ext cx="8893175" cy="44465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931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53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008438" y="981075"/>
            <a:ext cx="4857750" cy="48577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433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4100" y="0"/>
            <a:ext cx="7498080" cy="48006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Звёздное небо – это часть природы. Но сейчас большинство людей далеки от неё, но картина звёздной ночи доступна каждому, хотя по – настоящему увидит её только тот. Кто знает созвездия.</a:t>
            </a:r>
          </a:p>
        </p:txBody>
      </p:sp>
      <p:pic>
        <p:nvPicPr>
          <p:cNvPr id="4" name="Picture 4" descr="Изображение 7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24298" y="2000240"/>
            <a:ext cx="4143404" cy="392953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066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4100" y="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Звезды – это огромные шары из гелия и водорода, а также других газов, расположенные на колоссальных расстояниях от нашей планеты</a:t>
            </a:r>
          </a:p>
          <a:p>
            <a:pPr>
              <a:buNone/>
            </a:pP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Гравитация тянет их внутрь, а давление раскаленного газа выталкивает их наружу, создавая равновесие.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Энергия звезды содержится в ее ядре, где ежесекундно гелий взаимодействует с водородом. </a:t>
            </a: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17300" y="4000504"/>
            <a:ext cx="3050701" cy="285749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4929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5538" y="214291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видим звёзды, потому что они светятся. </a:t>
            </a:r>
          </a:p>
          <a:p>
            <a:pPr>
              <a:buFont typeface="Wingdings" pitchFamily="2" charset="2"/>
              <a:buNone/>
            </a:pPr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 света и энергии звёзд – термоядерные реакции ( из лёгких превращаются более тяжелые)</a:t>
            </a:r>
          </a:p>
        </p:txBody>
      </p:sp>
      <p:pic>
        <p:nvPicPr>
          <p:cNvPr id="24580" name="Picture 4" descr="250px-Moon_Dedal_cr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78588" y="1785927"/>
            <a:ext cx="4189413" cy="43211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62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5538" y="0"/>
            <a:ext cx="7498080" cy="48006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Созвездия – алфавит звёздной книги. Любуясь небом, мы ощущаем близость к поколениям, которые жили до нас и любовались этим небом.</a:t>
            </a:r>
          </a:p>
          <a:p>
            <a:endParaRPr lang="ru-RU" dirty="0"/>
          </a:p>
        </p:txBody>
      </p:sp>
      <p:pic>
        <p:nvPicPr>
          <p:cNvPr id="4" name="Picture 8" descr="5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5803" y="1285860"/>
            <a:ext cx="4499875" cy="557214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0055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8414" y="92867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i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Важнейшим параметром звезд является масса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Звездами называются газовые шары, масса которых превосходит 0,08 масс Солнца.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Изучая свечение звезд, их спектры, установили, что атмосферы звезд состоят из водорода, гелия и примеси некоторых других элементов. Именно в звездах имеются условия для формирования более тяжелых элементов, чем гелий.</a:t>
            </a:r>
          </a:p>
        </p:txBody>
      </p:sp>
    </p:spTree>
    <p:extLst>
      <p:ext uri="{BB962C8B-B14F-4D97-AF65-F5344CB8AC3E}">
        <p14:creationId xmlns:p14="http://schemas.microsoft.com/office/powerpoint/2010/main" val="6937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8414" y="214290"/>
            <a:ext cx="7498080" cy="6357982"/>
          </a:xfrm>
        </p:spPr>
        <p:txBody>
          <a:bodyPr/>
          <a:lstStyle/>
          <a:p>
            <a:pPr>
              <a:buNone/>
            </a:pPr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Жизненный путь звезд  представляет собой законченный цикл – рождение, рост, период относительно спокойной активности, агония, смерть, и напоминает жизненный путь отдельного организма.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7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679</Words>
  <Application>Microsoft Office PowerPoint</Application>
  <PresentationFormat>Широкоэкранный</PresentationFormat>
  <Paragraphs>103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Тема Office</vt:lpstr>
      <vt:lpstr>Звезды. 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существования звёзд:</vt:lpstr>
      <vt:lpstr>Туманность</vt:lpstr>
      <vt:lpstr>Сжатое газовое облако</vt:lpstr>
      <vt:lpstr>Протозвезда</vt:lpstr>
      <vt:lpstr>Звезда типа Солнца </vt:lpstr>
      <vt:lpstr>Красный гигант</vt:lpstr>
      <vt:lpstr>Белый карлик</vt:lpstr>
      <vt:lpstr>Образование сверхновой звезды</vt:lpstr>
      <vt:lpstr>Презентация PowerPoint</vt:lpstr>
      <vt:lpstr>Черные дыры</vt:lpstr>
      <vt:lpstr>Нейтронная звезда</vt:lpstr>
      <vt:lpstr>Презентация PowerPoint</vt:lpstr>
      <vt:lpstr>Диаграмма</vt:lpstr>
      <vt:lpstr>Презентация PowerPoint</vt:lpstr>
      <vt:lpstr>Солнце</vt:lpstr>
      <vt:lpstr>Презентация PowerPoint</vt:lpstr>
      <vt:lpstr>Презентация PowerPoint</vt:lpstr>
      <vt:lpstr>Химический состав</vt:lpstr>
      <vt:lpstr>Презентация PowerPoint</vt:lpstr>
      <vt:lpstr>Строение солнца</vt:lpstr>
      <vt:lpstr>Презентация PowerPoint</vt:lpstr>
      <vt:lpstr>Примеры звёзд</vt:lpstr>
      <vt:lpstr>Презентация PowerPoint</vt:lpstr>
      <vt:lpstr>Презентация PowerPoint</vt:lpstr>
      <vt:lpstr>Презентация PowerPoint</vt:lpstr>
      <vt:lpstr>Примеры главных созвездий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Звезды. Определение расстояний до звезд</dc:title>
  <dc:creator>Бельтюкова Екатрина Евгеньевна</dc:creator>
  <cp:lastModifiedBy>Бельтюкова Екатрина Евгеньевна</cp:lastModifiedBy>
  <cp:revision>6</cp:revision>
  <dcterms:created xsi:type="dcterms:W3CDTF">2018-03-05T07:32:08Z</dcterms:created>
  <dcterms:modified xsi:type="dcterms:W3CDTF">2018-04-05T05:21:03Z</dcterms:modified>
</cp:coreProperties>
</file>