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5" r:id="rId3"/>
    <p:sldId id="257" r:id="rId4"/>
    <p:sldId id="258" r:id="rId5"/>
    <p:sldId id="259" r:id="rId6"/>
    <p:sldId id="260" r:id="rId7"/>
    <p:sldId id="292" r:id="rId8"/>
    <p:sldId id="293" r:id="rId9"/>
    <p:sldId id="294" r:id="rId10"/>
    <p:sldId id="295" r:id="rId11"/>
    <p:sldId id="296" r:id="rId12"/>
    <p:sldId id="286" r:id="rId13"/>
    <p:sldId id="287" r:id="rId14"/>
    <p:sldId id="288" r:id="rId15"/>
    <p:sldId id="265" r:id="rId16"/>
    <p:sldId id="266" r:id="rId17"/>
    <p:sldId id="289" r:id="rId18"/>
    <p:sldId id="290" r:id="rId19"/>
    <p:sldId id="297" r:id="rId20"/>
    <p:sldId id="270" r:id="rId21"/>
    <p:sldId id="298" r:id="rId22"/>
    <p:sldId id="277" r:id="rId23"/>
    <p:sldId id="278" r:id="rId24"/>
    <p:sldId id="279" r:id="rId25"/>
    <p:sldId id="291" r:id="rId26"/>
    <p:sldId id="280" r:id="rId27"/>
    <p:sldId id="281" r:id="rId28"/>
    <p:sldId id="282" r:id="rId29"/>
    <p:sldId id="283" r:id="rId30"/>
    <p:sldId id="284" r:id="rId3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059" autoAdjust="0"/>
    <p:restoredTop sz="94660"/>
  </p:normalViewPr>
  <p:slideViewPr>
    <p:cSldViewPr snapToGrid="0">
      <p:cViewPr varScale="1">
        <p:scale>
          <a:sx n="68" d="100"/>
          <a:sy n="68" d="100"/>
        </p:scale>
        <p:origin x="32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5ACE2-FDA8-46AF-B017-F0A30AF4530A}" type="datetimeFigureOut">
              <a:rPr lang="ru-RU" smtClean="0"/>
              <a:t>25.11.2019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C96A3-83C6-48E0-A9AC-B85E4DE9B7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51837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5ACE2-FDA8-46AF-B017-F0A30AF4530A}" type="datetimeFigureOut">
              <a:rPr lang="ru-RU" smtClean="0"/>
              <a:t>25.11.2019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C96A3-83C6-48E0-A9AC-B85E4DE9B7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33213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5ACE2-FDA8-46AF-B017-F0A30AF4530A}" type="datetimeFigureOut">
              <a:rPr lang="ru-RU" smtClean="0"/>
              <a:t>25.11.2019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C96A3-83C6-48E0-A9AC-B85E4DE9B7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24615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5ACE2-FDA8-46AF-B017-F0A30AF4530A}" type="datetimeFigureOut">
              <a:rPr lang="ru-RU" smtClean="0"/>
              <a:t>25.11.2019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C96A3-83C6-48E0-A9AC-B85E4DE9B7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57845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5ACE2-FDA8-46AF-B017-F0A30AF4530A}" type="datetimeFigureOut">
              <a:rPr lang="ru-RU" smtClean="0"/>
              <a:t>25.11.2019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C96A3-83C6-48E0-A9AC-B85E4DE9B7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09334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5ACE2-FDA8-46AF-B017-F0A30AF4530A}" type="datetimeFigureOut">
              <a:rPr lang="ru-RU" smtClean="0"/>
              <a:t>25.11.2019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C96A3-83C6-48E0-A9AC-B85E4DE9B7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09433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5ACE2-FDA8-46AF-B017-F0A30AF4530A}" type="datetimeFigureOut">
              <a:rPr lang="ru-RU" smtClean="0"/>
              <a:t>25.11.2019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C96A3-83C6-48E0-A9AC-B85E4DE9B7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99112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5ACE2-FDA8-46AF-B017-F0A30AF4530A}" type="datetimeFigureOut">
              <a:rPr lang="ru-RU" smtClean="0"/>
              <a:t>25.11.2019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C96A3-83C6-48E0-A9AC-B85E4DE9B7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8556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5ACE2-FDA8-46AF-B017-F0A30AF4530A}" type="datetimeFigureOut">
              <a:rPr lang="ru-RU" smtClean="0"/>
              <a:t>25.11.2019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C96A3-83C6-48E0-A9AC-B85E4DE9B7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11185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5ACE2-FDA8-46AF-B017-F0A30AF4530A}" type="datetimeFigureOut">
              <a:rPr lang="ru-RU" smtClean="0"/>
              <a:t>25.11.2019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C96A3-83C6-48E0-A9AC-B85E4DE9B7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9426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5ACE2-FDA8-46AF-B017-F0A30AF4530A}" type="datetimeFigureOut">
              <a:rPr lang="ru-RU" smtClean="0"/>
              <a:t>25.11.2019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C96A3-83C6-48E0-A9AC-B85E4DE9B7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1431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85ACE2-FDA8-46AF-B017-F0A30AF4530A}" type="datetimeFigureOut">
              <a:rPr lang="ru-RU" smtClean="0"/>
              <a:t>25.11.2019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BC96A3-83C6-48E0-A9AC-B85E4DE9B7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4644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Повреждения от действия электричества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/>
          <a:p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20492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827314"/>
            <a:ext cx="10515600" cy="5349649"/>
          </a:xfrm>
        </p:spPr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Электромеханическое (динамическое) действие тока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большой силы может осуществляться двумя путями: прямым переходом электроэнергии в механическую и действием образующегося пара и газа. Возникают повреждения в виде ран, переломов костей, вывихов суставов. При действии такого высокого напряжения, которые обладают большой тепловой и механической энергией может иметь место расслоение тканей и отрывы частей тела. Повышенное давление воздушных масс может отбросить человека в сторону.</a:t>
            </a:r>
          </a:p>
        </p:txBody>
      </p:sp>
    </p:spTree>
    <p:extLst>
      <p:ext uri="{BB962C8B-B14F-4D97-AF65-F5344CB8AC3E}">
        <p14:creationId xmlns:p14="http://schemas.microsoft.com/office/powerpoint/2010/main" val="7341253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844731"/>
            <a:ext cx="10515600" cy="5332232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Повреждающее действие тока зависит от продолжительности контакта человека с токоведущим проводом. С увеличением времени оно усиливается. Имеет значение площадь контакта тела с токоведущим предметом и снижением давления участка тела на провод, чем значительнее они, тем больше опасность для человека.</a:t>
            </a:r>
          </a:p>
        </p:txBody>
      </p:sp>
    </p:spTree>
    <p:extLst>
      <p:ext uri="{BB962C8B-B14F-4D97-AF65-F5344CB8AC3E}">
        <p14:creationId xmlns:p14="http://schemas.microsoft.com/office/powerpoint/2010/main" val="35985555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64325" y="627017"/>
            <a:ext cx="10515600" cy="5669280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Важное значение для исхода поражения имеют и пути, по которым проходит ток – «петли тока» (по разным авторам их называют 7-10-12).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3314" y="1823211"/>
            <a:ext cx="4543527" cy="423795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51241" y="4306840"/>
            <a:ext cx="61656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Варианты петель тока (по Орлов А.И. и др.,1977).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1 - одна рука; 2 – рука-рука; 3 – рука-голова; 4 – рука-нога;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– голова-нога; 6 – голова-обе ноги; 7 – нога; 8 – нога-нога;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9 – рука-обе ноги; 10 – обе руки-обе ноги; 11 – голова;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 – обе руки-нога.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76752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idx="1"/>
          </p:nvPr>
        </p:nvSpPr>
        <p:spPr>
          <a:xfrm>
            <a:off x="838200" y="635000"/>
            <a:ext cx="10515600" cy="5541963"/>
          </a:xfrm>
        </p:spPr>
        <p:txBody>
          <a:bodyPr/>
          <a:lstStyle/>
          <a:p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Сущность действия электротока заключается, прежде всего в функциональных расстройствах организма, существенное влияние на исход поражения оказывает петля тока. Если ток проходит через сердце, то наступит фибрилляция желудочков в результате непосредственного действия электротока на сердечную мышцу. В этих случаях быстро понижается артериальное давление и прекращается кровообращение, и через 3-5 минут возникают необратимые изменения в коре и подкорковых сферах. Смерть может наступить и от электрического шока в ближайшие 2-3 часа. В патогенезе электрического шока имеет значение специфическое свойство тока, который воздействует одновременно на кожные тканевые, сосудистые и другие рецепторы, являясь резким раздражителем всех систем организма.</a:t>
            </a:r>
          </a:p>
        </p:txBody>
      </p:sp>
    </p:spTree>
    <p:extLst>
      <p:ext uri="{BB962C8B-B14F-4D97-AF65-F5344CB8AC3E}">
        <p14:creationId xmlns:p14="http://schemas.microsoft.com/office/powerpoint/2010/main" val="13084933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687977"/>
            <a:ext cx="10515600" cy="5488986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Смертельный исход может наступить от гипоксии и гиперкапнии, развивающихся от рефлекторного спазма сосудов и последующей фибрилляции желудочков сердца или вследствие суживающего сокращения мышц грудной клетки и мышц, суживающих голосовую щель. Паралич центров головного мозга может наступить и через непродолжительное время после прохождения электротока. Поэтому каждого пострадавшего от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электротравмы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следует считать потенциально тяжелым.</a:t>
            </a:r>
          </a:p>
        </p:txBody>
      </p:sp>
    </p:spTree>
    <p:extLst>
      <p:ext uri="{BB962C8B-B14F-4D97-AF65-F5344CB8AC3E}">
        <p14:creationId xmlns:p14="http://schemas.microsoft.com/office/powerpoint/2010/main" val="22989209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818606"/>
            <a:ext cx="10515600" cy="5358357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Морфологические изменения, обнаруживаемые при вскрытии погибших от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электротравмы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довольно скудны и неспецифичны. На данном этапе развития науки они еще полностью не изучены. Видимо изменения происходят на молекулярном или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субмолекулярном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уровне и традиционными судебно-медицинскими и патологическими исследованиями не выявляются. Обнаруживают: гиперемию, отек и кровоизлияния в сердечной мышце, в легких, в мозгу и других органах.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электротравме в желудочно-кишечном тракте могут обнаруживаться острые язвы желудка, перфорации сигмовидной кишки, отек и некроз желчного пузыря, геморрагический панкреатит и т.п.</a:t>
            </a:r>
          </a:p>
        </p:txBody>
      </p:sp>
    </p:spTree>
    <p:extLst>
      <p:ext uri="{BB962C8B-B14F-4D97-AF65-F5344CB8AC3E}">
        <p14:creationId xmlns:p14="http://schemas.microsoft.com/office/powerpoint/2010/main" val="15118171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983545"/>
            <a:ext cx="10515600" cy="4193418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Знаки тока или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электрометки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представляют собой повреждения кожи иногда соответствующие очертанию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токонесущей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части, бледно-желтого цвета, твердой консистенции, с углублением в центре, обычно без воспалительных экссудативных явлений в окружности. Волосы вокруг обычно целы или только скручены. Иногда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электрометки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имеют вид царапин, резаных ран, мозолей и бородавок, кожных кровоизлияний, мелкоточечный татуировки или, наконец сходны с фигурами молнии.</a:t>
            </a: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E4A0C441-58CC-463A-A765-B2C2515FE0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МЕСТНЫЕ ЯВЛЕНИЯ ПРИ ДЕЙСТВИИ ТОКА</a:t>
            </a:r>
          </a:p>
        </p:txBody>
      </p:sp>
    </p:spTree>
    <p:extLst>
      <p:ext uri="{BB962C8B-B14F-4D97-AF65-F5344CB8AC3E}">
        <p14:creationId xmlns:p14="http://schemas.microsoft.com/office/powerpoint/2010/main" val="3809622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985625" y="3329140"/>
            <a:ext cx="2804432" cy="420139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5946"/>
            <a:ext cx="5196840" cy="389763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1179A08-84A0-4897-AD6F-DBD3007A45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7249" y="25946"/>
            <a:ext cx="7084569" cy="4375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6324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6273" y="263434"/>
            <a:ext cx="5416564" cy="6331131"/>
          </a:xfrm>
        </p:spPr>
        <p:txBody>
          <a:bodyPr>
            <a:normAutofit fontScale="92500" lnSpcReduction="10000"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Микроскопические изменения в коже при поражении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электирическим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током весьма характерны. В роговом и блестящем слоях эпидермиса видны многочисленные пустоты, эпидермис имеет ячеистый вид. Пустоты бывают различной величины, они могут быть округлыми, овальными и угловатыми. Роговой и блестящий слои эпидермиса отделены от зернистого слоя. В зернистом и шиповидном слоях эпидермиса также могут обнаруживаться пустоты в виде щелей иногда эпидермис может целиком отслаиваться от собственно кожи. Границы клеток эпидермиса не определяются, ядра базального и зернистого слоев вытянуты, расположены перпендикулярно или наклонно к поверхности кожи. Иногда ядра отклоняются в двух направлениях, местами они завихрены.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-1" t="9731" r="-1560" b="222"/>
          <a:stretch/>
        </p:blipFill>
        <p:spPr>
          <a:xfrm>
            <a:off x="6096000" y="578534"/>
            <a:ext cx="5988650" cy="5700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3907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79193"/>
            <a:ext cx="10515600" cy="1325563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ОБЩИЕ ЯВЛЕНИЯ ПРИ ДЕЙСТВИИ ТОКА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39693"/>
            <a:ext cx="10515600" cy="4351338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электротравме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общие явления проявляются изменениями психики, нарушением деятельности центральной и периферической нервной, сердечно-сосудистой, дыхательной систем, внутренних органов, проницаемости сосудов, изменениями крови, судорожным синдромом. Судорожное сокращение мышц может «приковывать» пострадавшего к источнику тока и тем самым удлинять время действия тока и отягощать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электротравму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Потерпевшие часто теряют сознание, большая часть из них приходит в себя после отключения от сети. Длительная потеря сознания (несколько часов и даже суток) имеет место при прохождении тока через головной мозг.</a:t>
            </a:r>
          </a:p>
        </p:txBody>
      </p:sp>
    </p:spTree>
    <p:extLst>
      <p:ext uri="{BB962C8B-B14F-4D97-AF65-F5344CB8AC3E}">
        <p14:creationId xmlns:p14="http://schemas.microsoft.com/office/powerpoint/2010/main" val="12590420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85523"/>
            <a:ext cx="10515600" cy="1325563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611086"/>
            <a:ext cx="10515600" cy="4961391"/>
          </a:xfrm>
        </p:spPr>
        <p:txBody>
          <a:bodyPr>
            <a:normAutofit fontScale="92500"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Введение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 действия электричества на человека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Механизм поражения электрическим токам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Местные явления при действие тока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Общие явления при действии тока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Повреждения от технического электрического тока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Повреждения атмосферного электричества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Причины смерти при электротравме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судебно-медицинской экспертизы при электротравме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Заключение</a:t>
            </a:r>
          </a:p>
        </p:txBody>
      </p:sp>
    </p:spTree>
    <p:extLst>
      <p:ext uri="{BB962C8B-B14F-4D97-AF65-F5344CB8AC3E}">
        <p14:creationId xmlns:p14="http://schemas.microsoft.com/office/powerpoint/2010/main" val="4680892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Повреждения от технического электрического тока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Поражение техническим электричеством почти всегда происходит при непосредственном контакте с проводником электрического тока. Человек может быть поражен электрическим током высокого напряжения без прикосновения к проводнику через дуговой контакт, который возникает при приближении к нему на близкое расстояние. Поражение электрическим током может произойти от "шагового напряжения", которое возникает из-за разницы потенциалов на двух стопах, касающихся земли вблизи лежащего на грунте проводника, находящегося под высокого напряжением. Поражающее действие электрического тока зависит от совокупного влияния свойств тока, условий контакта и свойств организма. Говоря о поражениях свойств тока, прежде всего имеют в виду силу, напряжение, тип частоту.</a:t>
            </a:r>
          </a:p>
        </p:txBody>
      </p:sp>
    </p:spTree>
    <p:extLst>
      <p:ext uri="{BB962C8B-B14F-4D97-AF65-F5344CB8AC3E}">
        <p14:creationId xmlns:p14="http://schemas.microsoft.com/office/powerpoint/2010/main" val="26309734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3096B7D5-9657-48F7-A9BA-7BE7362BA3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61182"/>
            <a:ext cx="10515600" cy="5515781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3600" i="1" u="sng" dirty="0">
                <a:latin typeface="Times New Roman" panose="02020603050405020304" pitchFamily="18" charset="0"/>
                <a:cs typeface="Times New Roman" pitchFamily="18" charset="0"/>
              </a:rPr>
              <a:t>По типу различают:</a:t>
            </a:r>
          </a:p>
          <a:p>
            <a:pPr>
              <a:buNone/>
            </a:pP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    * переменный ток</a:t>
            </a:r>
          </a:p>
          <a:p>
            <a:pPr>
              <a:buNone/>
            </a:pP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    * постоянный ток. </a:t>
            </a:r>
          </a:p>
          <a:p>
            <a:pPr algn="just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itchFamily="18" charset="0"/>
              </a:rPr>
              <a:t>  </a:t>
            </a:r>
          </a:p>
          <a:p>
            <a:pPr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itchFamily="18" charset="0"/>
              </a:rPr>
              <a:t>     При напряжении до 450—500 </a:t>
            </a:r>
            <a:r>
              <a:rPr lang="ru-RU" i="1" dirty="0">
                <a:latin typeface="Times New Roman" panose="02020603050405020304" pitchFamily="18" charset="0"/>
                <a:cs typeface="Times New Roman" pitchFamily="18" charset="0"/>
              </a:rPr>
              <a:t>В</a:t>
            </a:r>
            <a:r>
              <a:rPr lang="ru-RU" dirty="0">
                <a:latin typeface="Times New Roman" panose="02020603050405020304" pitchFamily="18" charset="0"/>
                <a:cs typeface="Times New Roman" pitchFamily="18" charset="0"/>
              </a:rPr>
              <a:t> более опасен переменный ток, а при более высоком напряжении — постоянный. Начальное раздражающее действие электрического тока появляется при токе силой 1 </a:t>
            </a:r>
            <a:r>
              <a:rPr lang="ru-RU" i="1" dirty="0">
                <a:latin typeface="Times New Roman" panose="02020603050405020304" pitchFamily="18" charset="0"/>
                <a:cs typeface="Times New Roman" pitchFamily="18" charset="0"/>
              </a:rPr>
              <a:t>мА</a:t>
            </a:r>
            <a:r>
              <a:rPr lang="ru-RU" dirty="0">
                <a:latin typeface="Times New Roman" panose="02020603050405020304" pitchFamily="18" charset="0"/>
                <a:cs typeface="Times New Roman" pitchFamily="18" charset="0"/>
              </a:rPr>
              <a:t>. При токе силой 15 </a:t>
            </a:r>
            <a:r>
              <a:rPr lang="ru-RU" i="1" dirty="0">
                <a:latin typeface="Times New Roman" panose="02020603050405020304" pitchFamily="18" charset="0"/>
                <a:cs typeface="Times New Roman" pitchFamily="18" charset="0"/>
              </a:rPr>
              <a:t>мА</a:t>
            </a:r>
            <a:r>
              <a:rPr lang="ru-RU" dirty="0">
                <a:latin typeface="Times New Roman" panose="02020603050405020304" pitchFamily="18" charset="0"/>
                <a:cs typeface="Times New Roman" pitchFamily="18" charset="0"/>
              </a:rPr>
              <a:t> возникает судорожное сокращение мышц, что как бы «приковывает» пострадавшего к источнику электрической энергии. Однако «приковывающий» эффект возможен и при меньших значениях силы тока. Смертельна электротравма при силе тока более 100 </a:t>
            </a:r>
            <a:r>
              <a:rPr lang="ru-RU" i="1" dirty="0">
                <a:latin typeface="Times New Roman" panose="02020603050405020304" pitchFamily="18" charset="0"/>
                <a:cs typeface="Times New Roman" pitchFamily="18" charset="0"/>
              </a:rPr>
              <a:t>мА</a:t>
            </a:r>
            <a:r>
              <a:rPr lang="ru-RU" dirty="0">
                <a:latin typeface="Times New Roman" panose="02020603050405020304" pitchFamily="18" charset="0"/>
                <a:cs typeface="Times New Roman" pitchFamily="18" charset="0"/>
              </a:rPr>
              <a:t>.</a:t>
            </a:r>
          </a:p>
          <a:p>
            <a:endParaRPr lang="ru-RU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63274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505097"/>
            <a:ext cx="10515600" cy="6008914"/>
          </a:xfrm>
        </p:spPr>
        <p:txBody>
          <a:bodyPr>
            <a:normAutofit lnSpcReduction="1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Судебно-медицинская экспертиза при поражении электрическим током предусматривает в первую очередь установление причины смерти. Для суждения о причине смерти должны быть использованы, во-первых, объективные секционные и гистологические данные о наличии на теле погибшего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электрометок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признаков быстро наступившей смерти, об отсутствии признаков травм, заболеваний и отравлений, способных самостоятельно привести к смерти, во-вторых, данные технической экспертизы, сведения об обстановке места происшествия и характере работы, выполнявшейся погибшем перед смертью, указывающие на реальную возможность контакта с проводником, находящимся под напряжением.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Идентификация металла проводника осуществляется применением метода цветных отпечатков и микрохимических реакций на металлы в гистологических срезах.</a:t>
            </a:r>
          </a:p>
        </p:txBody>
      </p:sp>
    </p:spTree>
    <p:extLst>
      <p:ext uri="{BB962C8B-B14F-4D97-AF65-F5344CB8AC3E}">
        <p14:creationId xmlns:p14="http://schemas.microsoft.com/office/powerpoint/2010/main" val="6297996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Поражение атмосферным электричеством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Поражение атмосферным электричеством имеет место при действии молнии. Молния - искровой электрический разряд в атмосфере, характеризующийся силой тока порядка 100 000 ампер и напряжением в несколько миллионов вольт и временем существования менее 0,0001 секунды.</a:t>
            </a:r>
          </a:p>
        </p:txBody>
      </p:sp>
    </p:spTree>
    <p:extLst>
      <p:ext uri="{BB962C8B-B14F-4D97-AF65-F5344CB8AC3E}">
        <p14:creationId xmlns:p14="http://schemas.microsoft.com/office/powerpoint/2010/main" val="39517573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714103"/>
            <a:ext cx="10515600" cy="5462860"/>
          </a:xfrm>
        </p:spPr>
        <p:txBody>
          <a:bodyPr>
            <a:normAutofit fontScale="92500" lnSpcReduction="2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Молния оказывает на организм в основном тепловое и механическое поражающее действия. В местах контакта молния вызывает глубокое обугливание тканей, а иногда и разрывы кожи. Одежда, как правило, обожжена и разорвана, а металлические предметы оплавлены. Иногда ожоги кожи могут носить поверхностный характер. Всегда на большой площади выражено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опаление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волос. При прямом поражении человека молнией возникают грубые разрушения тела от отрыва конечностей до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фрагментированния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тела. Специфическим для действия атмосферного электричества являются "фигуры молния" - красноватые древовидные разветвления, которые могут обнаруживаться на любом участке поверхности тела, занимая иногда значительную площадь. На трупе их находят не всегда, так как зачастую они исчезают к концу первых суток, на теле оставшихся в живых они держатся несколько дней. Подкрепить мнение о возможном поражении молнией может обстановка места происшествия: открытые площадки, неподалеку от трупа расщепленное и обугленное дерево иными деревянные предметы, оплавленные металлические предметы, вокруг трупа - обрывки обожженной одежды.</a:t>
            </a:r>
          </a:p>
        </p:txBody>
      </p:sp>
    </p:spTree>
    <p:extLst>
      <p:ext uri="{BB962C8B-B14F-4D97-AF65-F5344CB8AC3E}">
        <p14:creationId xmlns:p14="http://schemas.microsoft.com/office/powerpoint/2010/main" val="7079845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ПРИЧИНЫ СМЕРТИ ПРИ ЭЛЕКТРОТРАВМЕ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зависимости от физических параметров действующего электрического тока, общего состояния организма человека, пострадавшего от распространения тока в теле, масштабов и характера поражения органов и тканей, в последних возникают грубые анатомические нарушения, а также специфические изменения в тончайших клеточных структурах на молекулярном 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субмолекулярном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уровнях, ведут потерпевшего к смерти. 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Смерть может наступить от: 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а) первичной остановки сердца (сердечная форма смерти); 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б) первичной остановки дыхания (дыхательная форма смерти); 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в) одновременной остановки сердца и дыхания (смешанная форма смерти); 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г)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электротравматического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шока.</a:t>
            </a:r>
          </a:p>
        </p:txBody>
      </p:sp>
    </p:spTree>
    <p:extLst>
      <p:ext uri="{BB962C8B-B14F-4D97-AF65-F5344CB8AC3E}">
        <p14:creationId xmlns:p14="http://schemas.microsoft.com/office/powerpoint/2010/main" val="3731007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судебно-медицинской экспертизы при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электротравме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установлении смерти от электротока судебно-медицинский эксперт должен использовать предварительные сведения и данные первичного осмотра трупа на месте его обнаружения. Ряд вопросов, возникающих при экспертизе поражений током, носит технический характер и поэтому осмотр места происшествия целесообразно производить совместно со специалистом соответствующей профессии. Диагностика базируется главным образом на знаках тока. В 10-15% случаев смертельной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электротравмы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повреждения на коже отсутствуют. Большинство авторов считают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электрометки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специфическими изменениями, свойственными только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электротравме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Большое значение в диагностике поражения током придают обнаружению металлизации на месте входа тока в организм человека, гистологическому исследованию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электрометок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425888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879566"/>
            <a:ext cx="10515600" cy="5297397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вскрытии трупа обращать внимание на мелкие кровоизлияния в различных органах и тканях, а также признаков изложенных в предыдущем разделе. Причем, именно эти признаки могут быть только косвенными доказательствами смерти от действия электротока при условии полного исключения иных возможностей причин смерти, например, от заболеваний или других повреждений.</a:t>
            </a:r>
          </a:p>
        </p:txBody>
      </p:sp>
    </p:spTree>
    <p:extLst>
      <p:ext uri="{BB962C8B-B14F-4D97-AF65-F5344CB8AC3E}">
        <p14:creationId xmlns:p14="http://schemas.microsoft.com/office/powerpoint/2010/main" val="15959905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736879"/>
            <a:ext cx="10515600" cy="5454152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Порой поражение током сопровождается падением пострадавшего с высоты и получением тяжелых телесных повреждений. В этих случаях возникает необходимость дифференциальной диагностики. Повреждения током чаще носят характер несчастного случая. Однако в судебной практике имелись случаи убийства и самоубийства с помощью электричества.</a:t>
            </a:r>
          </a:p>
        </p:txBody>
      </p:sp>
    </p:spTree>
    <p:extLst>
      <p:ext uri="{BB962C8B-B14F-4D97-AF65-F5344CB8AC3E}">
        <p14:creationId xmlns:p14="http://schemas.microsoft.com/office/powerpoint/2010/main" val="121914437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Электричество это форма энергии, обусловленная движением частиц материи (электронов, позитронов и протонов). Электричество не имеет ни запаха, ни цвета, его нельзя почувствовать заранее.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Любая халатность, пренебрежение правилами безопасности или нарушение требований нормативных документов, влекут за собой серьезные травмы. </a:t>
            </a:r>
          </a:p>
        </p:txBody>
      </p:sp>
    </p:spTree>
    <p:extLst>
      <p:ext uri="{BB962C8B-B14F-4D97-AF65-F5344CB8AC3E}">
        <p14:creationId xmlns:p14="http://schemas.microsoft.com/office/powerpoint/2010/main" val="38591702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592592"/>
          </a:xfrm>
        </p:spPr>
        <p:txBody>
          <a:bodyPr>
            <a:norm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 термином 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электротравма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принято считать повреждение организма электротоком. Такого характера повреждения у человека возникают при непосредственном соприкосновении с токоведущим предметом и косвенно, через предметы, которые он держит в своих руках. Электричество может поразить человека и на расстоянии, через дуговой контакт и шаговое напряжение. Поражение может быть легким и тяжелым.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Электрическая энергия может вызвать механические, химические, термические поражения. Электрический ток повреждает ткани не только на месте его приложения, но и на всем пути прохождения через тело человека.</a:t>
            </a:r>
          </a:p>
        </p:txBody>
      </p:sp>
    </p:spTree>
    <p:extLst>
      <p:ext uri="{BB962C8B-B14F-4D97-AF65-F5344CB8AC3E}">
        <p14:creationId xmlns:p14="http://schemas.microsoft.com/office/powerpoint/2010/main" val="62768583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Каплан А.Г. Поражение электрическим током и молнией. - М., 1948.</a:t>
            </a:r>
          </a:p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Айтвак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А.С. Программированное обучение в судебной медицине. - М.,1970.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Дружинин В.Е. Судебно-медицинская экспертиза при поражении электричеством.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Дисс.канд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 - Л., 1972.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Саркисов М.А.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Электротравма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- Л., 1972.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Орлов А.Н. и др.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Электротравма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- Л.,1977.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Попов В.Л. Судебная медицина. - СПб, 1984.</a:t>
            </a:r>
          </a:p>
        </p:txBody>
      </p:sp>
    </p:spTree>
    <p:extLst>
      <p:ext uri="{BB962C8B-B14F-4D97-AF65-F5344CB8AC3E}">
        <p14:creationId xmlns:p14="http://schemas.microsoft.com/office/powerpoint/2010/main" val="34678561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 действия электротока на человека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44844"/>
          </a:xfrm>
        </p:spPr>
        <p:txBody>
          <a:bodyPr>
            <a:norm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Электротравма чаще других повреждений бывает смертельной. Частота летальных исходов от повреждений электротоком в разных странах колеблется в пределах 9-10%. Приведенные цифры касаются, главным образом, тяжелых случаев, легкие же поражения вообще не учитывались. Еще реже регистрируются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электротравмы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полученные в быту.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Следовтельно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поражение электричеством встречаются значительно чаще, чем это приводится в официальных статистических данных.</a:t>
            </a:r>
          </a:p>
        </p:txBody>
      </p:sp>
    </p:spTree>
    <p:extLst>
      <p:ext uri="{BB962C8B-B14F-4D97-AF65-F5344CB8AC3E}">
        <p14:creationId xmlns:p14="http://schemas.microsoft.com/office/powerpoint/2010/main" val="6953939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электротравм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зависит от многих условий, основными из которых являются: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а) физические свойства тока;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б) внешние условия его действия;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в) особенности состояния организма.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оценке электротравмы необходимо учитывать следующие свойства тока: напряжение тока (низкие токи 120-220 и токи высокого напряжения свыше 280 В). Однако прямого соотношения между величиной напряжения тока и наступлением смерти установить нельзя.</a:t>
            </a:r>
          </a:p>
        </p:txBody>
      </p:sp>
    </p:spTree>
    <p:extLst>
      <p:ext uri="{BB962C8B-B14F-4D97-AF65-F5344CB8AC3E}">
        <p14:creationId xmlns:p14="http://schemas.microsoft.com/office/powerpoint/2010/main" val="32351018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Сила тока.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Считают, что с 0,08 А ток смертельно опасен. Человек начинает ощущать ток силой в 1 мА, при 5-7 мА появляется боль и судороги, при 15 мА невозможно разжать руки и освободиться от электрода.</a:t>
            </a:r>
          </a:p>
        </p:txBody>
      </p:sp>
    </p:spTree>
    <p:extLst>
      <p:ext uri="{BB962C8B-B14F-4D97-AF65-F5344CB8AC3E}">
        <p14:creationId xmlns:p14="http://schemas.microsoft.com/office/powerpoint/2010/main" val="2839512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МЕХАНИЗМ ПОРАЖЕНИЯ ЭЛЕКТРИЧЕСКИМ ТОКОМ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Биологическое действие тока.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Электрический ток фактически является раздражителем для всех возбудимых тканей и органов. При прохождении через тело человека он в первую очередь действует на нервную систему и органы внутренней секреции, чем обусловлен выброс в большом количестве катехоламинов (адреналина, норадреналина); вызывает изменение соматических и висцеральных функций организма; происходит возбуждение скелетной и гладкой мускулатуры, появляются тонические судороги скелетных мышц, может наступить остановка дыхания. Действие тока на сердечную мышцу может вызвать фибрилляцию желудочков сердца и смерть</a:t>
            </a:r>
          </a:p>
        </p:txBody>
      </p:sp>
    </p:spTree>
    <p:extLst>
      <p:ext uri="{BB962C8B-B14F-4D97-AF65-F5344CB8AC3E}">
        <p14:creationId xmlns:p14="http://schemas.microsoft.com/office/powerpoint/2010/main" val="2088181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870857"/>
            <a:ext cx="10515600" cy="5306106"/>
          </a:xfrm>
        </p:spPr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Электрохимическое действие тока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заключается в электролизе – разложении тканевой жидкости на ее составные компоненты, вследствие чего в клетках нарушается ионное равновесие и изменяется биологический потенциал. Изменение распределения ионов существенно меняет функциональное состояние клеток. Помимо передвижения ионов происходит передвижение и белковых молекул, образование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коагуляционного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колликвационного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некроза в тканях. Образующиеся при электролизе газы и поры могут придать тканям ячеистое строение. При электролизе, если имеет место контакт тела с металлами, возникает металлизация кожи. </a:t>
            </a:r>
          </a:p>
        </p:txBody>
      </p:sp>
    </p:spTree>
    <p:extLst>
      <p:ext uri="{BB962C8B-B14F-4D97-AF65-F5344CB8AC3E}">
        <p14:creationId xmlns:p14="http://schemas.microsoft.com/office/powerpoint/2010/main" val="30877589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644434"/>
            <a:ext cx="10515600" cy="5532529"/>
          </a:xfrm>
        </p:spPr>
        <p:txBody>
          <a:bodyPr>
            <a:norm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Электротермическое действие тока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заключается в переходе электроэнергии при прохождении через ткани организма в тепловую с выделением большого количества тепла, от чего возникают поражения кожи в виде знаков тока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электрометки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– участки коагуляции эпидермиса. Они могут быть круглой и овальной формы, серо-белого цвета, окаймленные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валикообразным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возвышением и уплотненным западением в центре. Иногда они бывают в виде ссадин или неглубоких ран с обугленными краями. При вспышке электрической дуги возможно возникновение электрических ожогов и даже обугливание мягких тканей и костей. «Жемчужные бусы» в костной ткани могут возникнуть в результате расплавления костного вещества с выделением фосфата кальция.</a:t>
            </a:r>
          </a:p>
        </p:txBody>
      </p:sp>
    </p:spTree>
    <p:extLst>
      <p:ext uri="{BB962C8B-B14F-4D97-AF65-F5344CB8AC3E}">
        <p14:creationId xmlns:p14="http://schemas.microsoft.com/office/powerpoint/2010/main" val="152416152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986</TotalTime>
  <Words>2200</Words>
  <Application>Microsoft Office PowerPoint</Application>
  <PresentationFormat>Широкоэкранный</PresentationFormat>
  <Paragraphs>82</Paragraphs>
  <Slides>30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5" baseType="lpstr">
      <vt:lpstr>Arial</vt:lpstr>
      <vt:lpstr>Calibri</vt:lpstr>
      <vt:lpstr>Calibri Light</vt:lpstr>
      <vt:lpstr>Times New Roman</vt:lpstr>
      <vt:lpstr>Тема Office</vt:lpstr>
      <vt:lpstr>Повреждения от действия электричества</vt:lpstr>
      <vt:lpstr>ПЛАН</vt:lpstr>
      <vt:lpstr>ВВЕДЕНИЕ</vt:lpstr>
      <vt:lpstr>Условия действия электротока на человека</vt:lpstr>
      <vt:lpstr>Характер электротравм зависит от многих условий, основными из которых являются:</vt:lpstr>
      <vt:lpstr>Сила тока.</vt:lpstr>
      <vt:lpstr>МЕХАНИЗМ ПОРАЖЕНИЯ ЭЛЕКТРИЧЕСКИМ ТОКОМ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МЕСТНЫЕ ЯВЛЕНИЯ ПРИ ДЕЙСТВИИ ТОКА</vt:lpstr>
      <vt:lpstr>Презентация PowerPoint</vt:lpstr>
      <vt:lpstr>Презентация PowerPoint</vt:lpstr>
      <vt:lpstr>ОБЩИЕ ЯВЛЕНИЯ ПРИ ДЕЙСТВИИ ТОКА</vt:lpstr>
      <vt:lpstr>Повреждения от технического электрического тока</vt:lpstr>
      <vt:lpstr>Презентация PowerPoint</vt:lpstr>
      <vt:lpstr>Презентация PowerPoint</vt:lpstr>
      <vt:lpstr>Поражение атмосферным электричеством</vt:lpstr>
      <vt:lpstr>Презентация PowerPoint</vt:lpstr>
      <vt:lpstr>ПРИЧИНЫ СМЕРТИ ПРИ ЭЛЕКТРОТРАВМЕ</vt:lpstr>
      <vt:lpstr>Особенности судебно-медицинской экспертизы при электротравме</vt:lpstr>
      <vt:lpstr>Презентация PowerPoint</vt:lpstr>
      <vt:lpstr>Презентация PowerPoint</vt:lpstr>
      <vt:lpstr>ЗАКЛЮЧЕНИЕ</vt:lpstr>
      <vt:lpstr>ЛИТЕРАТУРА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Повреждения от действия электричества</dc:title>
  <dc:creator>3-я кардиология пост 1</dc:creator>
  <cp:lastModifiedBy>Samsung</cp:lastModifiedBy>
  <cp:revision>29</cp:revision>
  <dcterms:created xsi:type="dcterms:W3CDTF">2019-11-18T17:23:28Z</dcterms:created>
  <dcterms:modified xsi:type="dcterms:W3CDTF">2019-11-25T12:55:54Z</dcterms:modified>
</cp:coreProperties>
</file>