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294" r:id="rId4"/>
    <p:sldId id="295" r:id="rId5"/>
    <p:sldId id="259" r:id="rId6"/>
    <p:sldId id="296" r:id="rId7"/>
    <p:sldId id="260" r:id="rId8"/>
    <p:sldId id="261" r:id="rId9"/>
    <p:sldId id="297" r:id="rId10"/>
    <p:sldId id="298" r:id="rId11"/>
    <p:sldId id="308" r:id="rId12"/>
    <p:sldId id="311" r:id="rId13"/>
    <p:sldId id="262" r:id="rId14"/>
    <p:sldId id="312" r:id="rId15"/>
    <p:sldId id="309" r:id="rId16"/>
    <p:sldId id="313" r:id="rId17"/>
    <p:sldId id="299" r:id="rId18"/>
    <p:sldId id="314" r:id="rId19"/>
    <p:sldId id="310" r:id="rId20"/>
    <p:sldId id="323" r:id="rId21"/>
    <p:sldId id="315" r:id="rId22"/>
    <p:sldId id="300" r:id="rId23"/>
    <p:sldId id="324" r:id="rId24"/>
    <p:sldId id="316" r:id="rId25"/>
    <p:sldId id="301" r:id="rId26"/>
    <p:sldId id="325" r:id="rId27"/>
    <p:sldId id="317" r:id="rId28"/>
    <p:sldId id="318" r:id="rId29"/>
    <p:sldId id="302" r:id="rId30"/>
    <p:sldId id="326" r:id="rId31"/>
    <p:sldId id="319" r:id="rId32"/>
    <p:sldId id="327" r:id="rId33"/>
    <p:sldId id="320" r:id="rId34"/>
    <p:sldId id="303" r:id="rId35"/>
    <p:sldId id="328" r:id="rId36"/>
    <p:sldId id="321" r:id="rId37"/>
    <p:sldId id="304" r:id="rId38"/>
    <p:sldId id="329" r:id="rId39"/>
    <p:sldId id="292" r:id="rId40"/>
    <p:sldId id="293" r:id="rId4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36ECC-F393-4EC3-A262-56EEFDD407B9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4DB91-40DE-4AEB-A13A-BE2EDD7259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216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D4375-CF0E-4E0A-8E79-547421788E7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794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6F0E-7186-4770-911F-974203AEC5AE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8997-BEDB-4B55-9A45-5FA19EAB3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75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6F0E-7186-4770-911F-974203AEC5AE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8997-BEDB-4B55-9A45-5FA19EAB3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577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6F0E-7186-4770-911F-974203AEC5AE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8997-BEDB-4B55-9A45-5FA19EAB3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328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6F0E-7186-4770-911F-974203AEC5AE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8997-BEDB-4B55-9A45-5FA19EAB3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919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6F0E-7186-4770-911F-974203AEC5AE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8997-BEDB-4B55-9A45-5FA19EAB3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401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6F0E-7186-4770-911F-974203AEC5AE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8997-BEDB-4B55-9A45-5FA19EAB3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799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6F0E-7186-4770-911F-974203AEC5AE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8997-BEDB-4B55-9A45-5FA19EAB3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401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6F0E-7186-4770-911F-974203AEC5AE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8997-BEDB-4B55-9A45-5FA19EAB3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41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6F0E-7186-4770-911F-974203AEC5AE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8997-BEDB-4B55-9A45-5FA19EAB3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791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6F0E-7186-4770-911F-974203AEC5AE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8997-BEDB-4B55-9A45-5FA19EAB3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119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6F0E-7186-4770-911F-974203AEC5AE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8997-BEDB-4B55-9A45-5FA19EAB3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311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46F0E-7186-4770-911F-974203AEC5AE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D8997-BEDB-4B55-9A45-5FA19EAB3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6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31504" y="1988840"/>
            <a:ext cx="9036496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№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16685" y="5229200"/>
            <a:ext cx="2673531" cy="720080"/>
          </a:xfrm>
        </p:spPr>
        <p:txBody>
          <a:bodyPr>
            <a:normAutofit/>
          </a:bodyPr>
          <a:lstStyle/>
          <a:p>
            <a:pPr algn="l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Разработала:</a:t>
            </a:r>
          </a:p>
          <a:p>
            <a:pPr algn="l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преподаватель Воронова М.Ф</a:t>
            </a:r>
          </a:p>
          <a:p>
            <a:pPr algn="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87688" y="24587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24000" y="24587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высшего образования "Красноярский государственный медицинский университет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имени профессора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В.Ф.Войно-Ясенецкого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" Министерства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здравоохранения Российской Федерации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Фармацевтический колледж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88869" y="3105835"/>
            <a:ext cx="93791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диагностики аллергических и аутоиммунных заболеваний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8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4893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стадии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иммунологических реакций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62446"/>
            <a:ext cx="10515599" cy="517486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иммунологическую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(взаимодействие антител или Т-клеток с аллергеном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патохимическую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медиаторную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(выделение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медиаторов)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патофизиологическую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(нарушение функций тканей и органов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клиническую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(проявление аллергии).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024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Исследователи P.G.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R.A.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Coombs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выделили несколько типов аллергических реакций.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Впоследствии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оказалось, что по аналогичным механизмам развиваются также аутоиммунные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аутоаллергические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болезни.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этих иммунопатологических реакций относится к гиперчувствительности немедленного типа, часть – к гиперчувствительности замедленного типа.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7507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8941"/>
            <a:ext cx="10515600" cy="651671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Инфекционный процесс сопровождается аллергическими реакциями немедленного и замедленного типа.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реактивности в виде аллергии или неспецифической повышенной реактивности может предшествовать инфекции и видоизменять течение последней в начальной фазе ее развития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других случаях организм сенсибилизируется в ходе самой инфекции, что приводит к возникновению последовательно развивающихся аллергических фаз заболевания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1245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8004958"/>
              </p:ext>
            </p:extLst>
          </p:nvPr>
        </p:nvGraphicFramePr>
        <p:xfrm>
          <a:off x="1524000" y="518701"/>
          <a:ext cx="9144000" cy="335072"/>
        </p:xfrm>
        <a:graphic>
          <a:graphicData uri="http://schemas.openxmlformats.org/drawingml/2006/table">
            <a:tbl>
              <a:tblPr/>
              <a:tblGrid>
                <a:gridCol w="2804775"/>
                <a:gridCol w="6339225"/>
              </a:tblGrid>
              <a:tr h="318860"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2" marR="60752" marT="30376" marB="303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2" marR="60752" marT="30376" marB="303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19536" y="-106223"/>
            <a:ext cx="7848872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3600" b="1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22231" y="1227906"/>
            <a:ext cx="918263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стафилококковых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инфекциях наблюдаются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оба типа аллергических реакций – немедленные и замедленные, роль которых в инфекционном процессе неоднозначна.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одной стороны, наличие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противостафилококковых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антител, иммунных комплексов,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пассивно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сенсибилизированных гранулоцитов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мононуклеарных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фагоцитов – необходимые компоненты процесса элиминации возбудителя и резистентности.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06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субклассы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антител могут выступать в роли блокирующих и угнетать иммунный ответ: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высокосенсибилизированные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гранулоциты при контакте с антигеном выделяют ферменты лизосом,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сенсибилизированные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лимфоциты оказывают цитотоксические эффекты, выделяют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эффекторные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молекулы – цитокины, способствующие формированию очага воспаления, повреждающего ткань, но мало содействующие элиминации возбудителя.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3660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5360" y="1201783"/>
            <a:ext cx="10378440" cy="49751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фурункулезе на фоне аллергии угнетен фагоцитоз.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Имеются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об обратной связи между ПЧЗТ и выраженностью защиты против стафилококка.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Нередко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отмечается отсутствие связи между гиперчувствительностью к антигенам микроба и напряженностью клеточного иммунитета, а также участие в этих феноменах разных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субпопуляций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Т-клеток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аллергических заболеваниях снижается неспецифическая резистентность.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развития гранулем при туберкулезе, бруцеллезе, и сыпей при различных инфекциях (кори, скарлатине, сифилисе, тифах и др.)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лежат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замедленные или немедленные аллергические реакции.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247520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Активация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цитокинового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каскада, как проявление гиперреактивности, является основой для развития сепсиса и других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генерализованных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инфекций, причем уровень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ФНОa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ИЛ-6, ИЛ-8 при них повышен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аллергические реакции различного типа при инфекциях отражают иммунопатологические процессы, не всегда связаны с резистентностью и нередко отягощают течение заболевания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38918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9269" y="455277"/>
            <a:ext cx="10674531" cy="624527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аллергических заболеваний характерна цикличность течения: периоды относительной или полной ремиссии сменяются регулярными обострениями. </a:t>
            </a:r>
            <a:endParaRPr lang="ru-RU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многих случаях обусловлено контактами с соответствующими индукторами заболевания – аллергенами.</a:t>
            </a:r>
          </a:p>
          <a:p>
            <a:pPr marL="0" indent="0" algn="just">
              <a:buNone/>
            </a:pP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основывается, во-первых, – на выявлении связи между аллергеном и заболеванием. Так, поллиноз, сопровождаемый ринитом и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конъюктивитом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наблюдается весной и летом в период цветения деревьев и трав. </a:t>
            </a:r>
            <a:endParaRPr lang="ru-RU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аллергия – на работе при контакте с химическими веществами; пищевая – при употреблении аллергенной пищи. </a:t>
            </a:r>
            <a:endParaRPr lang="ru-RU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Во-вторых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– ставятся кожные пробы с предполагаемыми аллергенами, реакция на которые, если они причинные, будет положительной. </a:t>
            </a:r>
            <a:endParaRPr lang="ru-RU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85816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В-третьих, – в сыворотке крови определяют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антитела против аллергенов.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Лечение отличается в период ремиссии и в период обострения.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острый период аллергического заболевания оно направлено на ликвидацию клинических проявлений, предотвращение прогрессирования процесса.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как состояние больного может быть тяжелым, а часто – угрожаемым жизни, то используется комплекс средств неотложной терапии. Это неспецифические патогенетические и симптоматические препараты, которые призваны подавить аллергическую реакцию и восстановить нарушенные функции органов и систем.</a:t>
            </a:r>
          </a:p>
        </p:txBody>
      </p:sp>
    </p:spTree>
    <p:extLst>
      <p:ext uri="{BB962C8B-B14F-4D97-AF65-F5344CB8AC3E}">
        <p14:creationId xmlns:p14="http://schemas.microsoft.com/office/powerpoint/2010/main" val="33507934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6354" y="1436913"/>
            <a:ext cx="10587446" cy="4740049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падения артериального давления, что наблюдается при анафилактическом шоке, для его восстановления используют адреналин и норадреналин. </a:t>
            </a: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Глюкокортикостероиды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(синтетические гормоны коры надпочечников) с их многогранным эффектом тоже незаменимы в таких случаях и применяются в средних и больших дозах с целью подавления аллергической реакции, блокады действия медиаторов, предупреждения выделения новых. </a:t>
            </a: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антигистаминных средств (димедрол, супрастин, тавегил,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телфаст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кларитин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др.) бывает достаточным при легких аллергических реакциях (аллергические риниты, крапивницы и др.). Иммунодепрессанты –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цитостатики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имуран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метотрексат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циклоспорин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 и др.) применяют редко, обычно лишь при неэффективности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глюкокортикостероидов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45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3552" y="1484784"/>
            <a:ext cx="7200800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1.Понятие « аллергия»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2.период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сенсибилизации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3.стадии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иммунологических реакций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655841" y="116633"/>
            <a:ext cx="2813591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</a:pPr>
            <a:r>
              <a:rPr lang="ru-RU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лекции</a:t>
            </a:r>
          </a:p>
        </p:txBody>
      </p:sp>
    </p:spTree>
    <p:extLst>
      <p:ext uri="{BB962C8B-B14F-4D97-AF65-F5344CB8AC3E}">
        <p14:creationId xmlns:p14="http://schemas.microsoft.com/office/powerpoint/2010/main" val="397724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8034" y="231820"/>
            <a:ext cx="10825766" cy="5945143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Уже в острый период имеет большое значение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элиминационная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терапия – удаление индуктора аллергической реакции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 контакта больного с различными аллергенами: бытовыми, пищевыми, лекарственными, химическими и др., от которых зависит поддержание патологического процесса, – позволяет быстро улучшить его состояние, достичь ремиссии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полноты элиминации зависит как эффективность терапии в острый период, так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противорецидивная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профилактика.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78475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7017" y="365125"/>
            <a:ext cx="10726783" cy="58118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Вкладом в этот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элиминационный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 лечения служит применение диетотерапии при всех аллергических заболеваниях.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пищевой аллергии это специальные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элиминационные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диеты, при остальных видах аллергии – общая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гипоаллергенная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диета с ограничением соленой, кислой, богатой углеводами пищи, с исключением специй и приправ, раздражающих слизистую, копченостей, алкогольных напитков.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– уменьшить влияние факторов, способствующих или индуцирующих аллергические и псевдоаллергические реакции.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период ремиссии аллергического заболевания основной задачей является предотвращение его рецидива, т.е. профилактика данного заболевания.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аллерген нельзя исключить, проводят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аллерговакцинацию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(иммунотерапию) этим аллергеном, что приводит к подавлению синтеза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-антител и увеличению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-блокирующих аллергическую реакцию.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29274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 аллергических реакций на лекарства – наследственная предрасположенность.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лицам, у которых отягощен семейный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аллергоанамнез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(близкие родственники болеют бронхиальной астмой, имеют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атопический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дерматит, крапивницы и другие аллергические заболевания), нежелательно длительно контактировать с лекарствами.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подобные аллергические заболевания есть у кандидатов (студентов) в медработники или фармацевты, то эта работа им противопоказана.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Аллергические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реакции под влиянием контакта с лекарствами, как правило, прогрессируют и приводят к тяжелым осложнениям. Любые лекарства могут быть аллергенами.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антибиотики, прежде всего содержащие в своей структуре бета-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лактамное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кольцо (пенициллины и цефалоспорины). </a:t>
            </a:r>
          </a:p>
        </p:txBody>
      </p:sp>
    </p:spTree>
    <p:extLst>
      <p:ext uri="{BB962C8B-B14F-4D97-AF65-F5344CB8AC3E}">
        <p14:creationId xmlns:p14="http://schemas.microsoft.com/office/powerpoint/2010/main" val="13140546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0608" y="0"/>
            <a:ext cx="10993192" cy="6176963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аллергические реакции могут быть на сульфаниламиды, витамины и даже на антиаллергические препараты – антигистаминные и др. Нередко эти реакции развиваются на ферменты, вакцины и анатоксины. Широко распространена аллергия к латексу, который содержится в перчатках, катетерах и других изделиях. «Перчаточная» аллергия часто наблюдается у хирургов, акушеров-гинекологов в виде контактного дерматита кожи рук.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Клиника лекарственной аллергии очень разнообразна: сыпи на коже, крапивницы, дерматиты, риниты (воспаление и отек слизистой оболочки носа), конъюнктивиты (воспаление слизистой оболочки глаз), кашель, бронхиты и бронхиальная астма. При сильной аллергической реакции возможен анафилактический шок на вдыхание лекарств или на их инъекции.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67640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5003" y="218941"/>
            <a:ext cx="10928797" cy="5958022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легких аллергических реакциях применяют антигистаминные препараты (димедрол, тавегил, супрастин,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кларитин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а при средней степени тяжести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глюкокортикостероиды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(преднизолон или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метипред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парентерально). При шоке вводят подкожно 0.2-0.5 мл 0.1% раствора адреналина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глюкокортикостероиды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реакций на лекарства заключается в профориентации – исключение набора студентов и лаборантов, предрасположенных к аллергии, на специальности, связанные с контактом с лекарственными препаратами и химическими веществами.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появлении аллергии у работающих врачей и фармацевтов необходимо их трудоустройство с исключением контакта с лекарствами и десенсибилизирующая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противорецидивная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терапия. Показано наблюдение у аллерголога.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01738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851" y="115910"/>
            <a:ext cx="11018949" cy="6061053"/>
          </a:xfrm>
        </p:spPr>
        <p:txBody>
          <a:bodyPr>
            <a:normAutofit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Основой </a:t>
            </a:r>
            <a:r>
              <a:rPr lang="ru-RU" alt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аутоаллергических</a:t>
            </a:r>
            <a:r>
              <a:rPr lang="ru-RU" alt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(аутоиммунных) заболеваний (АЗ) служат повышенные иммунные реакции на молекулярные компоненты собственных тканей и органов, которые выступают в роли антигенов</a:t>
            </a:r>
            <a:r>
              <a:rPr lang="ru-RU" altLang="ru-RU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 реакции возникают и поддерживаются путем нарушения распознавания "своих" молекул клетками системы иммунитета, поэтому АЗ имеют длительное, хроническое течение</a:t>
            </a:r>
            <a:r>
              <a:rPr lang="ru-RU" altLang="ru-RU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и механизмы развития АЗ разнообразны.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741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1688" y="-974278"/>
            <a:ext cx="10515600" cy="1325563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51285"/>
            <a:ext cx="10515600" cy="5825678"/>
          </a:xfrm>
        </p:spPr>
        <p:txBody>
          <a:bodyPr/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происхождению различают первичные, генетически обусловленные АЗ и вторичные, возникшие в результате вирусных инфекций, воздействий лекарств и других факторов</a:t>
            </a:r>
            <a:r>
              <a:rPr lang="ru-RU" altLang="ru-RU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8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Аутоаллергические</a:t>
            </a:r>
            <a:r>
              <a:rPr lang="ru-RU" alt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(аутоиммунные) реакции развиваются по закономерностям, сходным с экзогенной аллергией и включают </a:t>
            </a:r>
            <a:r>
              <a:rPr lang="ru-RU" altLang="ru-RU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немедленные (повышенная чувствительность немедленного типа – ПЧНТ)</a:t>
            </a:r>
            <a:r>
              <a:rPr lang="ru-RU" alt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 </a:t>
            </a:r>
            <a:r>
              <a:rPr lang="ru-RU" altLang="ru-RU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замедленные (повышенная чувствительность замедленного типа – ПЧЗТ)</a:t>
            </a:r>
            <a:r>
              <a:rPr lang="ru-RU" alt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реакции</a:t>
            </a:r>
            <a:r>
              <a:rPr lang="ru-RU" altLang="ru-RU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Из-за общности механизмов их развития и сущности процессов аутоиммунные реакции правильнее обозначать как </a:t>
            </a:r>
            <a:r>
              <a:rPr lang="ru-RU" alt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аутоаллергические</a:t>
            </a:r>
            <a:r>
              <a:rPr lang="ru-RU" alt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(по А.Д. </a:t>
            </a:r>
            <a:r>
              <a:rPr lang="ru-RU" alt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Адо</a:t>
            </a:r>
            <a:r>
              <a:rPr lang="ru-RU" alt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1978; </a:t>
            </a:r>
            <a:r>
              <a:rPr lang="ru-RU" alt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E.Urbach</a:t>
            </a:r>
            <a:r>
              <a:rPr lang="ru-RU" alt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1946).</a:t>
            </a:r>
            <a:endParaRPr lang="ru-RU" alt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99848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5"/>
            <a:ext cx="10160726" cy="5811838"/>
          </a:xfrm>
        </p:spPr>
        <p:txBody>
          <a:bodyPr>
            <a:normAutofit fontScale="85000" lnSpcReduction="10000"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alt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АЗ необходим ряд условий:</a:t>
            </a:r>
            <a:endParaRPr lang="ru-RU" alt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генетическая предрасположенность, ассоциированная с генами, HLA-системы и соответствующим фенотипом, реализуемая через взаимодействие клеток СИ, клеток-мишеней и </a:t>
            </a:r>
            <a:r>
              <a:rPr lang="ru-RU" alt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тропных</a:t>
            </a:r>
            <a:r>
              <a:rPr lang="ru-RU" alt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ним агентов (вирусов, веществ и др.)</a:t>
            </a:r>
            <a:endParaRPr lang="ru-RU" alt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наличие неблагоприятных химических, физических и биологических факторов, стимулирующих </a:t>
            </a:r>
            <a:r>
              <a:rPr lang="ru-RU" alt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аутоаллергию</a:t>
            </a:r>
            <a:endParaRPr lang="ru-RU" alt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воздействие </a:t>
            </a:r>
            <a:r>
              <a:rPr lang="ru-RU" alt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тропных</a:t>
            </a:r>
            <a:r>
              <a:rPr lang="ru-RU" alt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клеткам-мишеням агентов (например, вирусов, имеющих общие </a:t>
            </a:r>
            <a:r>
              <a:rPr lang="ru-RU" alt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эпитопы</a:t>
            </a:r>
            <a:r>
              <a:rPr lang="ru-RU" alt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alt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аутологичными</a:t>
            </a:r>
            <a:r>
              <a:rPr lang="ru-RU" alt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органоспецифическими молекулами – гормонами, ферментами, цитокинами и др.)</a:t>
            </a:r>
            <a:endParaRPr lang="ru-RU" alt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генетически обусловленное наличие достаточно аффинных вариантов вариабельных цепей (и активных центров) рецепторов на Т- и В-лимфоцитах к органоспецифическим молекулам, а поэтому потенциальная способность лимфоцитов образовывать клоны </a:t>
            </a:r>
            <a:r>
              <a:rPr lang="ru-RU" alt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аутореактивных</a:t>
            </a:r>
            <a:r>
              <a:rPr lang="ru-RU" alt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клеток.</a:t>
            </a:r>
            <a:endParaRPr lang="ru-RU" alt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людей АЗ ассоциированы с определенными HLA-</a:t>
            </a:r>
            <a:r>
              <a:rPr lang="ru-RU" alt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гаплотипами</a:t>
            </a:r>
            <a:r>
              <a:rPr lang="ru-RU" alt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 нередко бывают семейными. При органоспецифических заболеваниях часто встречается </a:t>
            </a:r>
            <a:r>
              <a:rPr lang="ru-RU" alt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гаплотип</a:t>
            </a:r>
            <a:r>
              <a:rPr lang="ru-RU" alt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B8, DR3.</a:t>
            </a:r>
            <a:endParaRPr lang="ru-RU" alt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2592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7016" y="231820"/>
            <a:ext cx="10337075" cy="5945143"/>
          </a:xfrm>
        </p:spPr>
        <p:txBody>
          <a:bodyPr>
            <a:normAutofit fontScale="85000" lnSpcReduction="20000"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alt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анкилозирующем</a:t>
            </a:r>
            <a:r>
              <a:rPr lang="ru-RU" alt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спондилоартрите у больных часто встречается HLA-В27.</a:t>
            </a:r>
            <a:endParaRPr lang="ru-RU" alt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Накопление высокоспецифичных </a:t>
            </a:r>
            <a:r>
              <a:rPr lang="ru-RU" alt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аутореактивных</a:t>
            </a:r>
            <a:r>
              <a:rPr lang="ru-RU" alt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клонов Т- и В-лимфоцитов в связи со стимуляцией единичных всегда </a:t>
            </a:r>
            <a:r>
              <a:rPr lang="ru-RU" alt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персистирующих</a:t>
            </a:r>
            <a:r>
              <a:rPr lang="ru-RU" alt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аутоспецифических</a:t>
            </a:r>
            <a:r>
              <a:rPr lang="ru-RU" alt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клеток служит основой развития </a:t>
            </a:r>
            <a:r>
              <a:rPr lang="ru-RU" alt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аутоаллергической</a:t>
            </a:r>
            <a:r>
              <a:rPr lang="ru-RU" alt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реакции. Такие Т-лимфоциты, несущие </a:t>
            </a:r>
            <a:r>
              <a:rPr lang="ru-RU" alt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малоспецифичные</a:t>
            </a:r>
            <a:r>
              <a:rPr lang="ru-RU" alt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рецепторы, тоже существуют в норме. </a:t>
            </a:r>
            <a:endParaRPr lang="ru-RU" altLang="ru-RU" dirty="0" smtClean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dirty="0" smtClean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</a:t>
            </a:r>
            <a:r>
              <a:rPr lang="ru-RU" alt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даже если проникают и входят в контакт с клетками эндокринных органов, то подвергаются </a:t>
            </a:r>
            <a:r>
              <a:rPr lang="ru-RU" alt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апоптозу</a:t>
            </a:r>
            <a:r>
              <a:rPr lang="ru-RU" alt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(программированная клеточная смерть). </a:t>
            </a:r>
            <a:endParaRPr lang="ru-RU" altLang="ru-RU" dirty="0" smtClean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Дело </a:t>
            </a:r>
            <a:r>
              <a:rPr lang="ru-RU" alt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том, что клетки «</a:t>
            </a:r>
            <a:r>
              <a:rPr lang="ru-RU" alt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забарьерных</a:t>
            </a:r>
            <a:r>
              <a:rPr lang="ru-RU" alt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органов», к которым относятся эндокринные, несут на поверхности LCD95 (</a:t>
            </a:r>
            <a:r>
              <a:rPr lang="ru-RU" alt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лиганд</a:t>
            </a:r>
            <a:r>
              <a:rPr lang="ru-RU" alt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alt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</a:t>
            </a:r>
            <a:r>
              <a:rPr lang="ru-RU" alt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-рецептора CD95), который при взаимодействии с рецептором CD95 на Т-лимфоците вызывает его </a:t>
            </a:r>
            <a:r>
              <a:rPr lang="ru-RU" alt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апоптоз</a:t>
            </a:r>
            <a:r>
              <a:rPr lang="ru-RU" alt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altLang="ru-RU" dirty="0" smtClean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dirty="0" smtClean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alt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клетки эндокринных органов, по какой-то причине (возможно, из-за иммуномодуляции вирусом) утрачивают LCD95 (это наблюдается при </a:t>
            </a:r>
            <a:r>
              <a:rPr lang="ru-RU" alt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тироидите</a:t>
            </a:r>
            <a:r>
              <a:rPr lang="ru-RU" alt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Хашимото</a:t>
            </a:r>
            <a:r>
              <a:rPr lang="ru-RU" alt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то могут разрушаться </a:t>
            </a:r>
            <a:r>
              <a:rPr lang="ru-RU" alt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аутореактивными</a:t>
            </a:r>
            <a:r>
              <a:rPr lang="ru-RU" alt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Т-лимфоцитами.</a:t>
            </a:r>
            <a:endParaRPr lang="ru-RU" alt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8814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1668"/>
            <a:ext cx="10395857" cy="66197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Вирусы, бактерии (их токсины), экологически вредные агенты могут запускать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аутоаллергические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заболевания АЗ несколькими путями: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повреждая клетки и вызывая выход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забарьерных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антигенов в лимфу и кровь, которые прямо стимулируют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аутоаллергическую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реакцию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активируя те Т- и В-лимфоциты, рецепторы которых перекрестно реагируют с клетками тканей и органов, несущих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эпитопы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общие с инфекционными агентами (антигенная мимикрия)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действуя как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суперантигены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вызывая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поликлональную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активацию лимфоцитов, т.е. связываясь 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Vb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-цепью Т-клеточного рецептора и активируя до 30% Т-лимфоцитов, выделяющих при этом цитокины воспаления (характерно для токсинов бактерий).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96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863" y="1"/>
            <a:ext cx="10273936" cy="957942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"аллергия" (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allos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другой,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ergon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действие)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3474" y="574766"/>
            <a:ext cx="10877006" cy="6348548"/>
          </a:xfrm>
        </p:spPr>
        <p:txBody>
          <a:bodyPr>
            <a:normAutofit fontScale="77500" lnSpcReduction="20000"/>
          </a:bodyPr>
          <a:lstStyle/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применил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1906 г. К. Пирке, который обозначил этим понятием приобретенное изменение специфической реакции организма на антигены. </a:t>
            </a:r>
            <a:endParaRPr lang="ru-RU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Близким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этому является понятие «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атопия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(от греч. «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атопос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– отклоняющийся от нормы, необычный), которое ввели А. Кок и Р. Кук (1923 г.) для обозначения наследственных клинических форм повышенной чувствительности, обусловленной «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реагинами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непреципитирующими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неагглютинирующими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антителами.</a:t>
            </a:r>
          </a:p>
          <a:p>
            <a:pPr marL="0" indent="0" algn="just">
              <a:buNone/>
            </a:pP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 Портье и Ш.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Рише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(1902 г.) описали феномен, названный «анафилаксией», который наблюдался после повторных инъекций собакам чужеродных белков щупалец морских актиний, что приводило их к гибели (клиника анафилактического шока).</a:t>
            </a:r>
          </a:p>
          <a:p>
            <a:pPr marL="0" indent="0" algn="just">
              <a:buNone/>
            </a:pP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известно, что все перечисленные феномены отражают одно явление – аллергию на антигены.</a:t>
            </a:r>
          </a:p>
          <a:p>
            <a:pPr marL="0" indent="0" algn="just">
              <a:buNone/>
            </a:pP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Аллергия – это специфическая повышенная вторичная иммунная реакция на аллерген, которая сопровождается повреждением тканей.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349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9823" y="-740863"/>
            <a:ext cx="10515600" cy="1325563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84700"/>
            <a:ext cx="10515600" cy="5592263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вызывая, в связи с аллергией к инфекционным антигенам, активацию Т- и В-лимфоцитов с образованием антител различной специфичности и широкого спектра цитокинов, запускающих воспаление, и/или приводящих к стойкой иммуномодуляции (гамма-интерферон, индуцируемый вирусом, приводит к появлению на b-клетках поджелудочной железы HLA-антигенов II класса)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индуцируя мутации и/или активацию генов цитокинов, участвующих в воспалении и повреждении клеток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индуцируя изменение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хоминга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Т-лимфоцитов в связи с подавлением или стимуляцией молекул адгезии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хемокиновых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рецепторов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вызывая или ингибируя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апоптоз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определенных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субпопуляций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клеток СИ и/или клеток-мишеней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нарушая регуляцию идиотип-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антиидиотипической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сети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стимулируя образование В-лимфоцитами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абзимов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антител с ферментативной активностью, повреждающих клеточные мембраны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16974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5463"/>
            <a:ext cx="10515600" cy="62701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АЗ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4069" y="1184365"/>
            <a:ext cx="10685417" cy="5564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основывается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клинических и лабораторных признаках.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 характерны следующие иммунологические критерии: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антитела в сыворотке крови и в жидкостях, полученных с поверхности клеток пораженной ткани, способные в присутствии комплемента повреждать соответствующие клетки-мишени или индуцировать выброс биологически активных веществ и ферментов из лейкоцитов в присутствии антигенов соответствующей ткани.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выявление лимфоцитов, сенсибилизированных против антигенов ткани, в которых локализован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аутоаллергический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процесс; способность этих лимфоцитов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vitro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выделять медиаторы, пролиферировать под влиянием соответствующих антигенов, оказывать цитотоксическое действие на клетки-мишени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07622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5"/>
            <a:ext cx="9873343" cy="5811838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наличие в сыворотке крови или очаге поражения иммунных комплексов, связь их концентрации с динамикой клинической картины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циркуляция в крови антигенов пораженной ткани, их присутствие в иммунных комплексах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иммуноморфологические проявления реакций повышенной чувствительности немедленного и замедленного типа в пораженных органах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мононуклеарная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инфильтрация, иммунные комплексы, антитела, сенсибилизированные лимфоциты, моноциты и др.).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7101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252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Трансплантационный иммунитет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3737" y="1210614"/>
            <a:ext cx="9579429" cy="58212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Аутотрансплантат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собственная ткань (например, кожа), пересаженная в другое место организма, приживает, если обеспечено ее нормальное кровоснабжение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 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ксенотрансплантации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пересадках клеток, тканей и органов от одного вида организмов – другому клетки СИ реципиента узнают чужеродные клетки и быстро разрушают их. Этот процесс отторжения осуществляется естественными и образующимися цитотоксическими антителами и компонентами активированного комплемента. Весь процесс разрушения такого трансплантата осуществляется за 3-7 дней (в зависимости от степени чужеродности</a:t>
            </a:r>
          </a:p>
        </p:txBody>
      </p:sp>
    </p:spTree>
    <p:extLst>
      <p:ext uri="{BB962C8B-B14F-4D97-AF65-F5344CB8AC3E}">
        <p14:creationId xmlns:p14="http://schemas.microsoft.com/office/powerpoint/2010/main" val="6332647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5"/>
            <a:ext cx="10273938" cy="581183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аллогенной трансплантации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клеток и органов от человека – человеку набор HLA-антигенов донора, как правило, отличается от набора HLA-антигенов реципиента (только у однояйцевых близнецов он одинаков).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в отторжении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аллотрансплантатов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принадлежит Т-лимфоцитам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Основное правило трансплантации гласит: 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трансплантат приживается, если не отличается по антигенам от реципиента, отторгается – если есть отличие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HLA-DR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антигены более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иммуногенны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чем HLA-B, а последние сильнее HLA-A. Поэтому наиболее важна совместимость по HLA-DR антигенам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83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8046"/>
            <a:ext cx="10515600" cy="6028917"/>
          </a:xfrm>
        </p:spPr>
        <p:txBody>
          <a:bodyPr>
            <a:normAutofit/>
          </a:bodyPr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уменьшения реакции отторжения проводится подбор донора для реципиента, наиболее совместимого по HLA-антигенам. При пересадках органов и тканей учитывают прежде всего совместимость по четырем HLA-локусам: HLA-A, HLA-B, HLA-DR и HLA-DQ. Для этого проводят тканевое типирование – определение HLA-антигенов с помощью панели антител против них. HLA-антигены выявляют на В-лимфоцитах донора и реципиента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микроцитотоксическом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тесте (антитела + лимфоциты + комплемент). Повреждение клеток указывает на наличие соответствующего антигена. HLA-DR антигены определяют в реакции смешанной культуры лимфоцитов, где лимфоциты реципиента (неизвестный HLA фенотип) стимулируют лимфоцитами с известным HLA-фенотипом.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54287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9397" y="0"/>
            <a:ext cx="10864403" cy="70705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подбора донора по основным HLA-антигенам возникает слабая реакция отторжения на другие антигены, которую подавляют с помощью кортикостероидов и иммунодепрессантов.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используются в практике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аллотрансплантации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различных органов (почек, сердца, печени и др.).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пересадках аллогенного костного мозга необходима полная антигенная совместимость донора и реципиента, так как помимо обычного отторжения, в данной ситуации может возникнуть 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«реакция трансплантат против хозяина»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ее в том, что несовместимые Т-лимфоциты доноров «отторгают» антигены реципиента, находящегося в состоянии иммунодепрессии.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09477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624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Противоопухолевый иммунитет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4434" y="452846"/>
            <a:ext cx="10981509" cy="64051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Опухолевые клетки имеют измененную активность генов, отличную от нормальных, что обеспечивает их непрерывную пролиферацию. Иногда трансформация нормальных клеток в опухолевые индуцируется вирусами. Вирус Эпштейна-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индуцирует В-клеточные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лимфомы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рак шейки матки и другие опухоли, а Т-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лимфотропные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вирусы – лейкозы. Поэтому антигенная структура опухолевых клеток отличается от структуры нормальных клеток того организма, в котором возникла и растет опухоль.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 ряд опухолеспецифических антигенов: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раковоэмбриональные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фетопротеин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др.); a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простатоспецифический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антиген (при раке предстательной железы); группа мембранных пептидов; общий антиген для опухолей – полипептидный компонент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теломеразы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ее каталитическая субъединица – обратная транскриптаза, активная только в опухолях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0614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705600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опухолевые клетки возникает иммунная реакция: образуются антитела и иммунные Т-клетки. Однако опухолевые клетки размножаются быстрее клеток СИ, участвующих в реакции на ее антигены, и выделяют цитокины, изменяющие иммунный ответ так, что возникает своеобразный вариант толерантности к опухолевым антигенам. Антитела нередко препятствуют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киллерному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эффекту Т-лимфоцитов.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диагностике опухолей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широко применяют иммунологические методы. С помощью иммуноферментного анализа (ИФА, см. ниже) и других тестов определяют антигены опухоли, циркулирующие в крови. Чаще других выявляют раково-эмбриональные антигены рака печени (a-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фетопротеин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толстой кишки,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простатоспецифический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антиген и др., выявляют противоопухолевые антитела и Т-лимфоциты.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лечения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опухолей применяют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аутологичные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лимфокин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-активированные Т-лимфоциты/киллеры. Для этого лимфоциты крови больного активируют вне организма с ИЛ-2 и другими цитокинами, а затем вводят ему обратно.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Другое направление – получение противоопухолевых вакцин. Потенциально перспективны вакцины из антигенов мембран опухолевых клеток,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комплексированных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адьювантом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-иммуностимулятором для усиления иммунного ответа. Активно разрабатываются вакцины с использованием дендритных клеток (ДК).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Применяются также препараты, стимулирующие неспецифические иммунные реакции (иммуномодуляторы, цитокины и др.).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62423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46960" y="-99391"/>
            <a:ext cx="7543800" cy="648072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46960" y="836712"/>
            <a:ext cx="7543801" cy="5032382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2269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4103" y="365124"/>
            <a:ext cx="10685417" cy="59441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первом контакте с антигеном – будущим аллергеном, развивается обычная иммунная реакция.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Специфичность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аллергической реакции зависит от появления в организме антител (обычно иммуноглобулинов класса Е или, реже,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иммунных Т-лимфоцитов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или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1) к определенному аллергену.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возникают после первого контакта с антигеном и уровень их увеличивается при новых контактах.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отличия аллергической реакции от обычной вторичной иммунной реакции – количественные и качественные, характеризуются накоплением антител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426489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46960" y="286605"/>
            <a:ext cx="7543800" cy="694124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46960" y="1124744"/>
            <a:ext cx="7543801" cy="474435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Выучить текст лекции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405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8903" y="188641"/>
            <a:ext cx="9649097" cy="66693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Аллергия развивается не сразу, а через определенный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сенсибилизации</a:t>
            </a:r>
          </a:p>
          <a:p>
            <a:pPr marL="0" indent="0" algn="just">
              <a:buNone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время с момента первого контакта с антигеном до возникновения способности организма отвечать повышенной аллергической реакцией на новый контакт с ним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сенсибилизации длится от нескольких дней (не менее 7) до нескольких месяцев, в течение которых развивается обычная иммунная реакция и появляются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IgE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-антитела и сенсибилизированные Т- лимфоциты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выделяется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большое количество биологически активных веществ – медиаторов и цитокинов аллергии, которые повреждают ткани и обусловливают клинические проявления аллергии – наступает «аллергический прорыв».</a:t>
            </a:r>
          </a:p>
          <a:p>
            <a:pPr marL="0" indent="0" algn="just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06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3697" y="-79011"/>
            <a:ext cx="10515600" cy="81053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риска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6023" y="809898"/>
            <a:ext cx="10413274" cy="604810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вирусные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инфекции,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выхлопные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газы дизельных двигателей,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сернистые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соединения,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курение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наследственная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генетическая предрасположенность определяет развитие аллергии на конкретный аллерген.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ответственные за аллергию, локализуются в 5-й и 11-й хромосомах.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контролируют синтез ИЛ-4 и других цитокинов, участвующих в аллергических реакциях.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 с аллергией активность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проаллергических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генов повышена, что приводит к избыточной продукции цитокинов воспаления.</a:t>
            </a: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840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0" y="1844825"/>
            <a:ext cx="8229600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377440" y="1"/>
            <a:ext cx="74806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Аллергены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3441" y="792250"/>
            <a:ext cx="1015419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антигены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гаптены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при повторном проникновении в сенсибилизированный организм вызывает аллергическую реакцию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Различают неинфекционные и инфекционные аллергены.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Аллергены вызывают аллергию, присутствуя в очень низких концентрациях (ниже предельно допустимых концентраций вредных веществ в промышленности). Суммарная доза аллергенной пыльцы, полученной больным за период цветения растения, может составлять 1 мкг.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40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-347729"/>
            <a:ext cx="10515600" cy="2038418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еинфекционные          Инфекционные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0" y="975360"/>
            <a:ext cx="6478073" cy="564315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 растений (пыльца – пыльцевая аллергия, плоды – пищевая аллергия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животных и птиц – пищевые аллергены (молоко, яйцо),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эпидермальные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(шерсть, перо);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бытовые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аллергены – домашняя пыль (постельные клещи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дерматофагоиды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библиотечная пыль, шерсть домашних животных, синтетические изделия и др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медикаментозные – практически все лекарства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медикаменты;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аллергены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насекомых (яды и др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различные химические вещества (в том числе синтетические изделия), лаки, краски, неорганическая и органическая пыль, аэрозоли веществ.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967470" y="975360"/>
            <a:ext cx="5134377" cy="4740049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антигены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бактерий,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грибов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вирусов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паразитов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436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-69668"/>
            <a:ext cx="10515600" cy="84772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механизму развития</a:t>
            </a:r>
            <a:endParaRPr lang="ru-RU" sz="36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31521" y="778058"/>
            <a:ext cx="5161552" cy="493394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немедленного типа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" y="1271452"/>
            <a:ext cx="5997576" cy="55865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ависят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антител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различных классов к аллергену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(чаще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развиваются от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нескольких секунд (анафилактический шок) до 12 часов (крапивница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чаще всего через 30 минут.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реакциям немедленного типа относятся анафилактические, цитотоксические,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иммунокомплексные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антирецепторные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гранулоцит-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тромбоцито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-опосредованные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6172200" y="778058"/>
            <a:ext cx="5183188" cy="946239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замедленного типов.</a:t>
            </a:r>
          </a:p>
          <a:p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6172200" y="1271452"/>
            <a:ext cx="6019800" cy="55865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Реакции, развивающиеся через 4-12 часов после контакта с аллергеном, называют отсроченными, "поздними".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24-72 часа и обусловлены взаимодействием антигена с сенсибилизированными, иммунными Т-лимфоцитами – это повышенная чувствительность замедленного типа (ПЧЗТ) или гиперчувствительность замедленного типа (ГЗТ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092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2806</Words>
  <Application>Microsoft Office PowerPoint</Application>
  <PresentationFormat>Широкоэкранный</PresentationFormat>
  <Paragraphs>214</Paragraphs>
  <Slides>40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5" baseType="lpstr">
      <vt:lpstr>Arial</vt:lpstr>
      <vt:lpstr>Calibri</vt:lpstr>
      <vt:lpstr>Calibri Light</vt:lpstr>
      <vt:lpstr>Times New Roman</vt:lpstr>
      <vt:lpstr>Тема Office</vt:lpstr>
      <vt:lpstr> Лекция №11  </vt:lpstr>
      <vt:lpstr>Презентация PowerPoint</vt:lpstr>
      <vt:lpstr>"аллергия" (allos – другой, ergon – действие)  </vt:lpstr>
      <vt:lpstr>Презентация PowerPoint</vt:lpstr>
      <vt:lpstr>Презентация PowerPoint</vt:lpstr>
      <vt:lpstr>Факторы риска</vt:lpstr>
      <vt:lpstr>Презентация PowerPoint</vt:lpstr>
      <vt:lpstr> Неинфекционные          Инфекционные </vt:lpstr>
      <vt:lpstr>По механизму развития</vt:lpstr>
      <vt:lpstr>стадии развития иммунологических реакций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Диагностика АЗ  </vt:lpstr>
      <vt:lpstr>Презентация PowerPoint</vt:lpstr>
      <vt:lpstr>Трансплантационный иммунитет </vt:lpstr>
      <vt:lpstr>Презентация PowerPoint</vt:lpstr>
      <vt:lpstr>Презентация PowerPoint</vt:lpstr>
      <vt:lpstr>Презентация PowerPoint</vt:lpstr>
      <vt:lpstr>Противоопухолевый иммунитет </vt:lpstr>
      <vt:lpstr>Презентация PowerPoint</vt:lpstr>
      <vt:lpstr>Вопросы</vt:lpstr>
      <vt:lpstr>Домашнее задание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Лекция №11  </dc:title>
  <dc:creator>Воронова Марина Федоровна</dc:creator>
  <cp:lastModifiedBy>Воронова Марина Федоровна</cp:lastModifiedBy>
  <cp:revision>12</cp:revision>
  <dcterms:created xsi:type="dcterms:W3CDTF">2019-11-18T05:59:42Z</dcterms:created>
  <dcterms:modified xsi:type="dcterms:W3CDTF">2020-02-05T05:31:51Z</dcterms:modified>
</cp:coreProperties>
</file>