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9472/vasilii-klyuchevskii" TargetMode="External"/><Relationship Id="rId2" Type="http://schemas.openxmlformats.org/officeDocument/2006/relationships/hyperlink" Target="https://ru.wikipedia.org/wiki/&#1050;&#1083;&#1102;&#1095;&#1077;&#1074;&#1089;&#1082;&#1080;&#1081;,_&#1042;&#1072;&#1089;&#1080;&#1083;&#1080;&#1081;_&#1054;&#1089;&#1080;&#1087;&#1086;&#1074;&#1080;&#1095;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7009" y="1491048"/>
            <a:ext cx="7600992" cy="2323071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Ключевский, Василий Осипович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9557" y="4291346"/>
            <a:ext cx="3406817" cy="112628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группы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Кувшинов Никита Сергеевич 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12" y="125724"/>
            <a:ext cx="1579001" cy="1548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3036" y="6399426"/>
            <a:ext cx="155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80000"/>
            <a:ext cx="4114800" cy="378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В. О. Ключевскому в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Пензе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Ð°Ð¼ÑÑÐ½Ð¸Ðº ÐÐ»ÑÑÐµÐ²ÑÐºÐ¾Ð¼Ñ, ÐÐµÐ½Ð·Ð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" y="0"/>
            <a:ext cx="366359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ÐµÐ¼Ð¾ÑÐ¸Ð°Ð»ÑÐ½Ð°Ñ Ð´Ð¾ÑÐºÐ° ÐÐ»ÑÑÐµÐ²ÑÐºÐ¾Ð¼Ñ Ð.Ð., ÐÐµÐ½Ð·Ð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89" y="0"/>
            <a:ext cx="4764311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1250" y="618761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В. О. Ключевскому в Пензе, установленная в 2018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1991 CPA 6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97" y="0"/>
            <a:ext cx="37693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7791" y="5413141"/>
            <a:ext cx="348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Почтовая марка, СССР, 1991 год</a:t>
            </a:r>
          </a:p>
        </p:txBody>
      </p:sp>
    </p:spTree>
    <p:extLst>
      <p:ext uri="{BB962C8B-B14F-4D97-AF65-F5344CB8AC3E}">
        <p14:creationId xmlns:p14="http://schemas.microsoft.com/office/powerpoint/2010/main" val="1186364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RUSMARKA-2052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49" y="0"/>
            <a:ext cx="12235822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7668" y="3029502"/>
            <a:ext cx="342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Почтовая марка Россия, 2016 год</a:t>
            </a:r>
          </a:p>
        </p:txBody>
      </p:sp>
    </p:spTree>
    <p:extLst>
      <p:ext uri="{BB962C8B-B14F-4D97-AF65-F5344CB8AC3E}">
        <p14:creationId xmlns:p14="http://schemas.microsoft.com/office/powerpoint/2010/main" val="1472782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ww.culture.ru/storage/images/8176c31ac62464b7abae651764dff3fe/972a5d241d67b77eb74820b127419706.png/g_center,c_fill/1klyuchevskiy-v.o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578" y="-619126"/>
            <a:ext cx="14259775" cy="80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2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0725" y="2937599"/>
            <a:ext cx="10368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Кувшинов Никита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white_fox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291" y="5539858"/>
            <a:ext cx="6340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Использованая летература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://ru.wikipedia.org/wiki/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Ключевский,_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Василий_Осипович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://www.culture.ru/persons/9472/vasilii-klyuchevskii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20"/>
            <a:ext cx="4864608" cy="68834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64609" y="0"/>
            <a:ext cx="7327392" cy="6858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Васи́лий О́сипович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Ключе́вский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 историк,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ординарны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 Московского университета,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Московского университета; ординарный академик Императорской Санкт-Петербургской академии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истории и древностям русским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Императорского Общества истории и древностей российских при Московском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5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343703" cy="616386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селе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Воскресеновка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Пензенского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уезда Пензенской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провёл в Пензенской губернии по месту службы отца — сельского священника Иосифа Васильевича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Ключевского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отца (1850) семья Ключевских перебралась в Пензу, где Василий учился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Пензенском приходском духовном училище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Пензенском уездном духовном училище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(1852—1856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духовного училища он поступил в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Пензенскую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куда был принят на казенный счет. В духовной семинарии он учился чуть более четырёх лет (1856—1860), затем отчислился из неё,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5475" y="0"/>
            <a:ext cx="2676525" cy="68580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бывшего духовного училища в Пензе, где после пожара 1858 года располагалась Пензенская духовная семинария, и в котором В. О. Ключевский в 1858—1860 годах учился в семинарии сохранилось до наших дней и имеет статус памятника культурного наследия России (в настоящее время там располагается факультет стоматологии мединститута Пензенского госуниверситета).</a:t>
            </a:r>
          </a:p>
        </p:txBody>
      </p:sp>
      <p:pic>
        <p:nvPicPr>
          <p:cNvPr id="2050" name="Picture 2" descr="ÐÐ°ÑÑÐ¸Ð½ÐºÐ¸ Ð¿Ð¾ Ð·Ð°Ð¿ÑÐ¾ÑÑ ÐÐµÐ½Ð·ÐµÐ½ÑÐºÐ¸Ð¹ Ð³Ð¾ÑÑÐ´Ð°ÑÑÑÐ²ÐµÐ½Ð½ÑÐ¹ ÑÐ½Ð¸Ð²ÐµÑÑÐ¸Ñ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27516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00025"/>
            <a:ext cx="10296525" cy="65912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1861 году уехал в Москву,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 августе поступил на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историко-филологический факультет Московского университета.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университет (1865), по представлению С. М. Соловьёва был оставлен при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истории для подготовки к профессорскому званию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С. М. Соловьёва (1879) стал читать курс русской истории в Московском университете. С 1882 года — профессор Московского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основному месту работы читал лекции в Московской духовной академии и Московских женских курсах, организованных его другом В. И. Герье. В период 1887—1889 был деканом историко-филологического факультета и проректором университета.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2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086475" cy="6858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1893—1895 годах по поручению императора Александра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 курс всеобщей (совокупно с русской) истории великому князю Георгию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1889 году избран членом-корреспондентом Императорской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 по разряду историко-политических наук. В том же году вышло его «Краткое пособие по русской истории», а уже с 1904 года издавался полный курс. Всего вышло 4 тома — до времени правления Екатерины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1900 году избран ординарным академиком Императорской Академии наук (сверх штата) по истории и древностям Русским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1905 году Ключевский получил официальное поручение участвовать в работе Комиссии по пересмотру законов о печати и в совещаниях по проекту учреждения Государственной думы и её полномочий.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3/33/Kluchevsky_by_L._Pasternak_%281909%29.jpg/800px-Kluchevsky_by_L._Pasternak_%28190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56" y="0"/>
            <a:ext cx="5049144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92" y="6444000"/>
            <a:ext cx="5737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Пастернак. На лекции профессора Ключевского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8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11314111" cy="59626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 1906 был избран членом Государственного совета от Академии наук и университетов, но в скором времени отказался от звания, поскольку не находил участие в совете «достаточно независимым для свободного… обсуждения возникающих вопросов государственной жизни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О. Ключевский являлся почётным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Витебской учёной архивной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12 мая в 1911 в москвею, похоронен на донском кладбище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женат на Анисье Михайловне Бородиной (1837—1909). От этого брака был сын — Борис, окончивший исторический и юридический факультеты Московского университета. Со 2 июля 1903 года по 1917 год числился помощником у присяжного поверенного П. П. Коренева</a:t>
            </a:r>
            <a:r>
              <a:rPr lang="ru-RU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0" y="624109"/>
            <a:ext cx="3133725" cy="6014815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¼Ð¾Ð³Ð¸Ð»Ð° ÐºÐ»ÑÑÐµÐ²ÑÐº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265263" cy="73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4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9998" y="18001"/>
            <a:ext cx="3072001" cy="67638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Дом-музей В. О. Ключевского в Пензе, открытый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1991году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Klyuchevsky Museum Penz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99"/>
            <a:ext cx="9167999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6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E9E9E9"/>
      </a:dk1>
      <a:lt1>
        <a:sysClr val="window" lastClr="36393E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88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Ключевский, Василий Осипович </vt:lpstr>
      <vt:lpstr>Васи́лий О́сипович Ключе́вский российский историк, ординарный профессор Московского университета, заслуженный профессор Московского университета; ординарный академик Императорской Санкт-Петербургской академии наук по истории и древностям русским председатель Императорского Общества истории и древностей российских при Московском университете</vt:lpstr>
      <vt:lpstr>Родился в селе Воскресеновка, Пензенского уезда Пензенской губернии   Детские годы провёл в Пензенской губернии по месту службы отца — сельского священника Иосифа Васильевича Ключевского  После смерти отца (1850) семья Ключевских перебралась в Пензу, где Василий учился в Пензенском приходском духовном училище   затем в Пензенском уездном духовном училище (1852—1856)   После окончания духовного училища он поступил в Пензенскую духовну семинарию, куда был принят на казенный счет. В духовной семинарии он учился чуть более четырёх лет (1856—1860), затем отчислился из неё, не окончив.  </vt:lpstr>
      <vt:lpstr>Здание бывшего духовного училища в Пензе, где после пожара 1858 года располагалась Пензенская духовная семинария, и в котором В. О. Ключевский в 1858—1860 годах учился в семинарии сохранилось до наших дней и имеет статус памятника культурного наследия России (в настоящее время там располагается факультет стоматологии мединститута Пензенского госуниверситета).</vt:lpstr>
      <vt:lpstr>В 1861 году уехал в Москву, где в августе поступил на историко-филологический факультет Московского университета. Окончив университет (1865), по представлению С. М. Соловьёва был оставлен при кафедре русской истории для подготовки к профессорскому званию.  После смерти С. М. Соловьёва (1879) стал читать курс русской истории в Московском университете. С 1882 года — профессор Московского университета. Параллельно основному месту работы читал лекции в Московской духовной академии и Московских женских курсах, организованных его другом В. И. Герье. В период 1887—1889 был деканом историко-филологического факультета и проректором университета.</vt:lpstr>
      <vt:lpstr> В 1893—1895 годах по поручению императора Александра III читал курс всеобщей (совокупно с русской) истории великому князю Георгию Александровичу  В 1889 году избран членом-корреспондентом Императорской Академии наук по разряду историко-политических наук. В том же году вышло его «Краткое пособие по русской истории», а уже с 1904 года издавался полный курс. Всего вышло 4 тома — до времени правления Екатерины II.  В 1900 году избран ординарным академиком Императорской Академии наук (сверх штата) по истории и древностям Русским.  В 1905 году Ключевский получил официальное поручение участвовать в работе Комиссии по пересмотру законов о печати и в совещаниях по проекту учреждения Государственной думы и её полномочий.</vt:lpstr>
      <vt:lpstr> 10 апреля 1906 был избран членом Государственного совета от Академии наук и университетов, но в скором времени отказался от звания, поскольку не находил участие в совете «достаточно независимым для свободного… обсуждения возникающих вопросов государственной жизни   В. О. Ключевский являлся почётным членом Витебской учёной архивной комиссии   Умер 12 мая в 1911 в москвею, похоронен на донском кладбище   Был женат на Анисье Михайловне Бородиной (1837—1909). От этого брака был сын — Борис, окончивший исторический и юридический факультеты Московского университета. Со 2 июля 1903 года по 1917 год числился помощником у присяжного поверенного П. П. Коренева.</vt:lpstr>
      <vt:lpstr>Презентация PowerPoint</vt:lpstr>
      <vt:lpstr>Дом-музей В. О. Ключевского в Пензе, открытый в 1991году</vt:lpstr>
      <vt:lpstr>Памятник В. О. Ключевскому в Пензе</vt:lpstr>
      <vt:lpstr>Презентация PowerPoint</vt:lpstr>
      <vt:lpstr>Презентация PowerPoint</vt:lpstr>
      <vt:lpstr>Спасибо за внимание!!!)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Ключевский, Василий Осипович</dc:title>
  <dc:creator>255</dc:creator>
  <cp:lastModifiedBy>255</cp:lastModifiedBy>
  <cp:revision>10</cp:revision>
  <dcterms:created xsi:type="dcterms:W3CDTF">2019-09-17T16:39:43Z</dcterms:created>
  <dcterms:modified xsi:type="dcterms:W3CDTF">2019-09-17T17:59:41Z</dcterms:modified>
</cp:coreProperties>
</file>