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5" d="100"/>
          <a:sy n="85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23B4C-4701-4EC7-B1F6-BB312111AA5E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499A83-3113-4605-83AC-F9C8B8DEBD94}">
      <dgm:prSet phldrT="[Текст]" custT="1"/>
      <dgm:spPr/>
      <dgm:t>
        <a:bodyPr/>
        <a:lstStyle/>
        <a:p>
          <a:pPr indent="457200" algn="just">
            <a:lnSpc>
              <a:spcPct val="100000"/>
            </a:lnSpc>
            <a:spcAft>
              <a:spcPts val="0"/>
            </a:spcAft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Охрана труда 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— система законодательных актов, социально-экономических, организационных, технических, гигиенических и лечебно-профилактических мероприятий и средств, обеспечивающих безопасность, сохранение здоровья и работоспособности человека в процессе труда.</a:t>
          </a:r>
        </a:p>
      </dgm:t>
    </dgm:pt>
    <dgm:pt modelId="{783FB40B-DA73-45AD-AF1F-8BE419A49CB5}" type="parTrans" cxnId="{1CE787A3-2595-4081-AE29-1B12668A83C5}">
      <dgm:prSet/>
      <dgm:spPr/>
      <dgm:t>
        <a:bodyPr/>
        <a:lstStyle/>
        <a:p>
          <a:endParaRPr lang="ru-RU"/>
        </a:p>
      </dgm:t>
    </dgm:pt>
    <dgm:pt modelId="{3CBABC6E-77D2-4655-B299-54BEBFB4921E}" type="sibTrans" cxnId="{1CE787A3-2595-4081-AE29-1B12668A83C5}">
      <dgm:prSet/>
      <dgm:spPr/>
      <dgm:t>
        <a:bodyPr/>
        <a:lstStyle/>
        <a:p>
          <a:endParaRPr lang="ru-RU"/>
        </a:p>
      </dgm:t>
    </dgm:pt>
    <dgm:pt modelId="{4E0756C2-A669-4215-AE9F-155484046120}">
      <dgm:prSet phldrT="[Текст]" custT="1"/>
      <dgm:spPr/>
      <dgm:t>
        <a:bodyPr/>
        <a:lstStyle/>
        <a:p>
          <a:pPr marL="0" marR="0" indent="45720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Личная гигиена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(индивидуальная) — раздел гигиены, в котором изучаются вопросы сохранения и укрепления здоровья человека, соблюдения гигиенических правил и мероприятий в его личной жизни и деятельности, разрабатываются и проводятся мероприятия гигиенического воспитания, пропаганда гигиенических знаний и здорового образа жизни с целью повышения гигиенической культуры населения.</a:t>
          </a:r>
        </a:p>
      </dgm:t>
    </dgm:pt>
    <dgm:pt modelId="{BA3BFE20-607F-47B4-B3BC-1389D13D0878}" type="parTrans" cxnId="{F058AB1B-C864-47F7-9935-2490A5C06E14}">
      <dgm:prSet/>
      <dgm:spPr/>
      <dgm:t>
        <a:bodyPr/>
        <a:lstStyle/>
        <a:p>
          <a:endParaRPr lang="ru-RU"/>
        </a:p>
      </dgm:t>
    </dgm:pt>
    <dgm:pt modelId="{0EF82817-B7C6-4BD9-B38F-6EB1E35BF137}" type="sibTrans" cxnId="{F058AB1B-C864-47F7-9935-2490A5C06E14}">
      <dgm:prSet/>
      <dgm:spPr/>
      <dgm:t>
        <a:bodyPr/>
        <a:lstStyle/>
        <a:p>
          <a:endParaRPr lang="ru-RU"/>
        </a:p>
      </dgm:t>
    </dgm:pt>
    <dgm:pt modelId="{4900B7AC-B018-4A28-A12E-31F5F4B91D59}" type="pres">
      <dgm:prSet presAssocID="{EEE23B4C-4701-4EC7-B1F6-BB312111AA5E}" presName="diagram" presStyleCnt="0">
        <dgm:presLayoutVars>
          <dgm:dir/>
          <dgm:resizeHandles val="exact"/>
        </dgm:presLayoutVars>
      </dgm:prSet>
      <dgm:spPr/>
    </dgm:pt>
    <dgm:pt modelId="{67B40012-C808-40A3-A744-F85B915B733D}" type="pres">
      <dgm:prSet presAssocID="{B3499A83-3113-4605-83AC-F9C8B8DEBD94}" presName="node" presStyleLbl="node1" presStyleIdx="0" presStyleCnt="2" custScaleX="229339" custScaleY="67539">
        <dgm:presLayoutVars>
          <dgm:bulletEnabled val="1"/>
        </dgm:presLayoutVars>
      </dgm:prSet>
      <dgm:spPr/>
    </dgm:pt>
    <dgm:pt modelId="{02F2589D-ED99-40BE-8940-6D553A00FE8B}" type="pres">
      <dgm:prSet presAssocID="{3CBABC6E-77D2-4655-B299-54BEBFB4921E}" presName="sibTrans" presStyleCnt="0"/>
      <dgm:spPr/>
    </dgm:pt>
    <dgm:pt modelId="{5EC1672B-7C48-4B6A-B027-02C1174D0A22}" type="pres">
      <dgm:prSet presAssocID="{4E0756C2-A669-4215-AE9F-155484046120}" presName="node" presStyleLbl="node1" presStyleIdx="1" presStyleCnt="2" custScaleX="229339">
        <dgm:presLayoutVars>
          <dgm:bulletEnabled val="1"/>
        </dgm:presLayoutVars>
      </dgm:prSet>
      <dgm:spPr/>
    </dgm:pt>
  </dgm:ptLst>
  <dgm:cxnLst>
    <dgm:cxn modelId="{B8F56701-7376-4C4D-8B6A-8D31284BBC2C}" type="presOf" srcId="{4E0756C2-A669-4215-AE9F-155484046120}" destId="{5EC1672B-7C48-4B6A-B027-02C1174D0A22}" srcOrd="0" destOrd="0" presId="urn:microsoft.com/office/officeart/2005/8/layout/default#1"/>
    <dgm:cxn modelId="{F058AB1B-C864-47F7-9935-2490A5C06E14}" srcId="{EEE23B4C-4701-4EC7-B1F6-BB312111AA5E}" destId="{4E0756C2-A669-4215-AE9F-155484046120}" srcOrd="1" destOrd="0" parTransId="{BA3BFE20-607F-47B4-B3BC-1389D13D0878}" sibTransId="{0EF82817-B7C6-4BD9-B38F-6EB1E35BF137}"/>
    <dgm:cxn modelId="{E9206B80-528E-41C4-A431-B5ED3923F586}" type="presOf" srcId="{EEE23B4C-4701-4EC7-B1F6-BB312111AA5E}" destId="{4900B7AC-B018-4A28-A12E-31F5F4B91D59}" srcOrd="0" destOrd="0" presId="urn:microsoft.com/office/officeart/2005/8/layout/default#1"/>
    <dgm:cxn modelId="{1CE787A3-2595-4081-AE29-1B12668A83C5}" srcId="{EEE23B4C-4701-4EC7-B1F6-BB312111AA5E}" destId="{B3499A83-3113-4605-83AC-F9C8B8DEBD94}" srcOrd="0" destOrd="0" parTransId="{783FB40B-DA73-45AD-AF1F-8BE419A49CB5}" sibTransId="{3CBABC6E-77D2-4655-B299-54BEBFB4921E}"/>
    <dgm:cxn modelId="{97CD30D7-6B39-422C-8AE9-96923A50A3CD}" type="presOf" srcId="{B3499A83-3113-4605-83AC-F9C8B8DEBD94}" destId="{67B40012-C808-40A3-A744-F85B915B733D}" srcOrd="0" destOrd="0" presId="urn:microsoft.com/office/officeart/2005/8/layout/default#1"/>
    <dgm:cxn modelId="{C1D6E42B-F485-4C26-A150-710683CCFE12}" type="presParOf" srcId="{4900B7AC-B018-4A28-A12E-31F5F4B91D59}" destId="{67B40012-C808-40A3-A744-F85B915B733D}" srcOrd="0" destOrd="0" presId="urn:microsoft.com/office/officeart/2005/8/layout/default#1"/>
    <dgm:cxn modelId="{3D9228EF-F783-4345-A355-FE42E9B0F4E9}" type="presParOf" srcId="{4900B7AC-B018-4A28-A12E-31F5F4B91D59}" destId="{02F2589D-ED99-40BE-8940-6D553A00FE8B}" srcOrd="1" destOrd="0" presId="urn:microsoft.com/office/officeart/2005/8/layout/default#1"/>
    <dgm:cxn modelId="{30352BC8-B93F-4F9A-9B4C-49EFDFC80825}" type="presParOf" srcId="{4900B7AC-B018-4A28-A12E-31F5F4B91D59}" destId="{5EC1672B-7C48-4B6A-B027-02C1174D0A22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1B1CB-1C71-4728-B92B-C42D57FF9882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5D7A217-86CE-47E1-A15B-C1BB0842ED52}">
      <dgm:prSet phldrT="[Текст]" custT="1"/>
      <dgm:spPr/>
      <dgm:t>
        <a:bodyPr/>
        <a:lstStyle/>
        <a:p>
          <a:pPr marL="0" marR="0" indent="457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latin typeface="Times New Roman" pitchFamily="18" charset="0"/>
              <a:cs typeface="Times New Roman" pitchFamily="18" charset="0"/>
            </a:rPr>
            <a:t>1. С соответствующей профессиональной подготовкой и квалификацией согласно действующим нормативно-правовым актам;</a:t>
          </a:r>
        </a:p>
      </dgm:t>
    </dgm:pt>
    <dgm:pt modelId="{46BD7976-5D57-42CA-A057-8522417C760C}" type="parTrans" cxnId="{5076163A-0DFD-4CB2-B767-38ABAD472D31}">
      <dgm:prSet/>
      <dgm:spPr/>
      <dgm:t>
        <a:bodyPr/>
        <a:lstStyle/>
        <a:p>
          <a:endParaRPr lang="ru-RU"/>
        </a:p>
      </dgm:t>
    </dgm:pt>
    <dgm:pt modelId="{4EC61A25-8AFA-4BA9-BA91-91134C897FA1}" type="sibTrans" cxnId="{5076163A-0DFD-4CB2-B767-38ABAD472D31}">
      <dgm:prSet/>
      <dgm:spPr/>
      <dgm:t>
        <a:bodyPr/>
        <a:lstStyle/>
        <a:p>
          <a:endParaRPr lang="ru-RU"/>
        </a:p>
      </dgm:t>
    </dgm:pt>
    <dgm:pt modelId="{69F0003A-32C5-4E85-9A0B-96320794CFE2}">
      <dgm:prSet phldrT="[Текст]" custT="1"/>
      <dgm:spPr/>
      <dgm:t>
        <a:bodyPr/>
        <a:lstStyle/>
        <a:p>
          <a:pPr marL="0" marR="0" indent="457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latin typeface="Times New Roman" pitchFamily="18" charset="0"/>
              <a:cs typeface="Times New Roman" pitchFamily="18" charset="0"/>
            </a:rPr>
            <a:t>2. Прошедшие в установленном порядке обучение, инструктаж, проверку знаний по вопросам охраны труда;</a:t>
          </a:r>
        </a:p>
      </dgm:t>
    </dgm:pt>
    <dgm:pt modelId="{9CC16745-AB95-43DD-8FF8-FDBAB8DD1C99}" type="parTrans" cxnId="{71C879B9-1EB1-4967-96EB-AF362B51BE58}">
      <dgm:prSet/>
      <dgm:spPr/>
      <dgm:t>
        <a:bodyPr/>
        <a:lstStyle/>
        <a:p>
          <a:endParaRPr lang="ru-RU"/>
        </a:p>
      </dgm:t>
    </dgm:pt>
    <dgm:pt modelId="{FECF14F6-FB60-4B36-B2FE-0C9B14F3809C}" type="sibTrans" cxnId="{71C879B9-1EB1-4967-96EB-AF362B51BE58}">
      <dgm:prSet/>
      <dgm:spPr/>
      <dgm:t>
        <a:bodyPr/>
        <a:lstStyle/>
        <a:p>
          <a:endParaRPr lang="ru-RU"/>
        </a:p>
      </dgm:t>
    </dgm:pt>
    <dgm:pt modelId="{6579A236-1D36-4463-9FD3-D90AABC10696}">
      <dgm:prSet custT="1"/>
      <dgm:spPr/>
      <dgm:t>
        <a:bodyPr/>
        <a:lstStyle/>
        <a:p>
          <a:pPr marL="0" marR="0" indent="4572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latin typeface="Times New Roman" pitchFamily="18" charset="0"/>
              <a:cs typeface="Times New Roman" pitchFamily="18" charset="0"/>
            </a:rPr>
            <a:t>3. Прошедшие медицинский осмотр и не имеющие медицинских противопоказаний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D428D16E-80AF-4B02-BCBC-C056702A1134}" type="parTrans" cxnId="{2AD1F733-B383-4461-9ECA-DA1F56558CB4}">
      <dgm:prSet/>
      <dgm:spPr/>
      <dgm:t>
        <a:bodyPr/>
        <a:lstStyle/>
        <a:p>
          <a:endParaRPr lang="ru-RU"/>
        </a:p>
      </dgm:t>
    </dgm:pt>
    <dgm:pt modelId="{9085BF56-D5E4-4823-B70A-579E0C9C43C8}" type="sibTrans" cxnId="{2AD1F733-B383-4461-9ECA-DA1F56558CB4}">
      <dgm:prSet/>
      <dgm:spPr/>
      <dgm:t>
        <a:bodyPr/>
        <a:lstStyle/>
        <a:p>
          <a:endParaRPr lang="ru-RU"/>
        </a:p>
      </dgm:t>
    </dgm:pt>
    <dgm:pt modelId="{1BDB4E5E-3515-4AAE-9CC4-9EFB9F4E1682}" type="pres">
      <dgm:prSet presAssocID="{CC81B1CB-1C71-4728-B92B-C42D57FF9882}" presName="linear" presStyleCnt="0">
        <dgm:presLayoutVars>
          <dgm:animLvl val="lvl"/>
          <dgm:resizeHandles val="exact"/>
        </dgm:presLayoutVars>
      </dgm:prSet>
      <dgm:spPr/>
    </dgm:pt>
    <dgm:pt modelId="{238C1E27-C080-4E1A-9AC8-B85BD9DD74C1}" type="pres">
      <dgm:prSet presAssocID="{D5D7A217-86CE-47E1-A15B-C1BB0842ED52}" presName="parentText" presStyleLbl="node1" presStyleIdx="0" presStyleCnt="3" custScaleY="113089" custLinFactNeighborX="-893" custLinFactNeighborY="-11093">
        <dgm:presLayoutVars>
          <dgm:chMax val="0"/>
          <dgm:bulletEnabled val="1"/>
        </dgm:presLayoutVars>
      </dgm:prSet>
      <dgm:spPr/>
    </dgm:pt>
    <dgm:pt modelId="{FC87381F-6F0E-45D3-A892-EAC2A0CBF6D6}" type="pres">
      <dgm:prSet presAssocID="{4EC61A25-8AFA-4BA9-BA91-91134C897FA1}" presName="spacer" presStyleCnt="0"/>
      <dgm:spPr/>
    </dgm:pt>
    <dgm:pt modelId="{55F52E4D-8F2D-45B1-AE50-9FB0CBE586A5}" type="pres">
      <dgm:prSet presAssocID="{69F0003A-32C5-4E85-9A0B-96320794CFE2}" presName="parentText" presStyleLbl="node1" presStyleIdx="1" presStyleCnt="3" custScaleY="79758" custLinFactNeighborX="893" custLinFactNeighborY="11572">
        <dgm:presLayoutVars>
          <dgm:chMax val="0"/>
          <dgm:bulletEnabled val="1"/>
        </dgm:presLayoutVars>
      </dgm:prSet>
      <dgm:spPr/>
    </dgm:pt>
    <dgm:pt modelId="{8B8C1C3D-1D68-4B24-8160-CE8DE18CF82B}" type="pres">
      <dgm:prSet presAssocID="{FECF14F6-FB60-4B36-B2FE-0C9B14F3809C}" presName="spacer" presStyleCnt="0"/>
      <dgm:spPr/>
    </dgm:pt>
    <dgm:pt modelId="{03147CD7-A17A-4E43-94A0-4F6ECACB608E}" type="pres">
      <dgm:prSet presAssocID="{6579A236-1D36-4463-9FD3-D90AABC1069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AD1F733-B383-4461-9ECA-DA1F56558CB4}" srcId="{CC81B1CB-1C71-4728-B92B-C42D57FF9882}" destId="{6579A236-1D36-4463-9FD3-D90AABC10696}" srcOrd="2" destOrd="0" parTransId="{D428D16E-80AF-4B02-BCBC-C056702A1134}" sibTransId="{9085BF56-D5E4-4823-B70A-579E0C9C43C8}"/>
    <dgm:cxn modelId="{5076163A-0DFD-4CB2-B767-38ABAD472D31}" srcId="{CC81B1CB-1C71-4728-B92B-C42D57FF9882}" destId="{D5D7A217-86CE-47E1-A15B-C1BB0842ED52}" srcOrd="0" destOrd="0" parTransId="{46BD7976-5D57-42CA-A057-8522417C760C}" sibTransId="{4EC61A25-8AFA-4BA9-BA91-91134C897FA1}"/>
    <dgm:cxn modelId="{73A33E4D-769E-4D7A-9EF8-23AFAE068A93}" type="presOf" srcId="{69F0003A-32C5-4E85-9A0B-96320794CFE2}" destId="{55F52E4D-8F2D-45B1-AE50-9FB0CBE586A5}" srcOrd="0" destOrd="0" presId="urn:microsoft.com/office/officeart/2005/8/layout/vList2"/>
    <dgm:cxn modelId="{28A62454-00D0-4F69-B696-6C93A982E4A8}" type="presOf" srcId="{D5D7A217-86CE-47E1-A15B-C1BB0842ED52}" destId="{238C1E27-C080-4E1A-9AC8-B85BD9DD74C1}" srcOrd="0" destOrd="0" presId="urn:microsoft.com/office/officeart/2005/8/layout/vList2"/>
    <dgm:cxn modelId="{D7E4A687-C8E8-4440-BAB1-8D9686CCDA1E}" type="presOf" srcId="{CC81B1CB-1C71-4728-B92B-C42D57FF9882}" destId="{1BDB4E5E-3515-4AAE-9CC4-9EFB9F4E1682}" srcOrd="0" destOrd="0" presId="urn:microsoft.com/office/officeart/2005/8/layout/vList2"/>
    <dgm:cxn modelId="{F71437A7-F19C-4BD2-9096-14917B4F7BF8}" type="presOf" srcId="{6579A236-1D36-4463-9FD3-D90AABC10696}" destId="{03147CD7-A17A-4E43-94A0-4F6ECACB608E}" srcOrd="0" destOrd="0" presId="urn:microsoft.com/office/officeart/2005/8/layout/vList2"/>
    <dgm:cxn modelId="{71C879B9-1EB1-4967-96EB-AF362B51BE58}" srcId="{CC81B1CB-1C71-4728-B92B-C42D57FF9882}" destId="{69F0003A-32C5-4E85-9A0B-96320794CFE2}" srcOrd="1" destOrd="0" parTransId="{9CC16745-AB95-43DD-8FF8-FDBAB8DD1C99}" sibTransId="{FECF14F6-FB60-4B36-B2FE-0C9B14F3809C}"/>
    <dgm:cxn modelId="{521FDB4E-159E-4231-AD4A-F02B81533336}" type="presParOf" srcId="{1BDB4E5E-3515-4AAE-9CC4-9EFB9F4E1682}" destId="{238C1E27-C080-4E1A-9AC8-B85BD9DD74C1}" srcOrd="0" destOrd="0" presId="urn:microsoft.com/office/officeart/2005/8/layout/vList2"/>
    <dgm:cxn modelId="{F52D0C68-A29B-4D8C-BEE5-BCCF39D14412}" type="presParOf" srcId="{1BDB4E5E-3515-4AAE-9CC4-9EFB9F4E1682}" destId="{FC87381F-6F0E-45D3-A892-EAC2A0CBF6D6}" srcOrd="1" destOrd="0" presId="urn:microsoft.com/office/officeart/2005/8/layout/vList2"/>
    <dgm:cxn modelId="{6603BC97-923D-43E5-8E1C-78BE54996AB1}" type="presParOf" srcId="{1BDB4E5E-3515-4AAE-9CC4-9EFB9F4E1682}" destId="{55F52E4D-8F2D-45B1-AE50-9FB0CBE586A5}" srcOrd="2" destOrd="0" presId="urn:microsoft.com/office/officeart/2005/8/layout/vList2"/>
    <dgm:cxn modelId="{7A2B26EA-C672-4869-A131-CFF84119DA21}" type="presParOf" srcId="{1BDB4E5E-3515-4AAE-9CC4-9EFB9F4E1682}" destId="{8B8C1C3D-1D68-4B24-8160-CE8DE18CF82B}" srcOrd="3" destOrd="0" presId="urn:microsoft.com/office/officeart/2005/8/layout/vList2"/>
    <dgm:cxn modelId="{FEF78A1B-28E8-41A8-88FB-7C373924D8B2}" type="presParOf" srcId="{1BDB4E5E-3515-4AAE-9CC4-9EFB9F4E1682}" destId="{03147CD7-A17A-4E43-94A0-4F6ECACB60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A9B442-A1AA-42AC-B34D-9A1883870610}" type="doc">
      <dgm:prSet loTypeId="urn:diagrams.loki3.com/VaryingWidthList+Icon" loCatId="list" qsTypeId="urn:microsoft.com/office/officeart/2005/8/quickstyle/simple3" qsCatId="simple" csTypeId="urn:microsoft.com/office/officeart/2005/8/colors/accent5_2" csCatId="accent5" phldr="1"/>
      <dgm:spPr/>
    </dgm:pt>
    <dgm:pt modelId="{240BBA1B-239B-4653-9B49-1185E5A45748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1. Отравлений,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аллергизации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ожогов и других поражений, связанных с применением ядовитых и огнеопасных веществ, сильных кислот, щелочей, аэрозолей и т.д.;</a:t>
          </a:r>
        </a:p>
      </dgm:t>
    </dgm:pt>
    <dgm:pt modelId="{6961B03C-164F-436A-B1FC-DEE5F9331FDF}" type="parTrans" cxnId="{FCC369BB-4920-4D37-B39E-F8C69FBDE543}">
      <dgm:prSet/>
      <dgm:spPr/>
      <dgm:t>
        <a:bodyPr/>
        <a:lstStyle/>
        <a:p>
          <a:endParaRPr lang="ru-RU"/>
        </a:p>
      </dgm:t>
    </dgm:pt>
    <dgm:pt modelId="{C3A16701-0637-4221-8B3A-B46E29234DF9}" type="sibTrans" cxnId="{FCC369BB-4920-4D37-B39E-F8C69FBDE543}">
      <dgm:prSet/>
      <dgm:spPr/>
      <dgm:t>
        <a:bodyPr/>
        <a:lstStyle/>
        <a:p>
          <a:endParaRPr lang="ru-RU"/>
        </a:p>
      </dgm:t>
    </dgm:pt>
    <dgm:pt modelId="{3638A727-C5D9-42F6-86A4-FBD620A0EA24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2. Заражения персонала при исследовании материалов, содержащих возбудителей инфекционных и паразитарных заболеваний;</a:t>
          </a:r>
        </a:p>
      </dgm:t>
    </dgm:pt>
    <dgm:pt modelId="{18CB9662-B443-44A5-8B84-FB576491BA49}" type="parTrans" cxnId="{CD3BC6AA-6B01-44CA-94F7-CAB370BC5CA3}">
      <dgm:prSet/>
      <dgm:spPr/>
      <dgm:t>
        <a:bodyPr/>
        <a:lstStyle/>
        <a:p>
          <a:endParaRPr lang="ru-RU"/>
        </a:p>
      </dgm:t>
    </dgm:pt>
    <dgm:pt modelId="{EC4A975A-7673-4864-B1EF-178A7D706F46}" type="sibTrans" cxnId="{CD3BC6AA-6B01-44CA-94F7-CAB370BC5CA3}">
      <dgm:prSet/>
      <dgm:spPr/>
      <dgm:t>
        <a:bodyPr/>
        <a:lstStyle/>
        <a:p>
          <a:endParaRPr lang="ru-RU"/>
        </a:p>
      </dgm:t>
    </dgm:pt>
    <dgm:pt modelId="{DACC184E-FF6E-4D0A-AA29-5CF02665AC62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3. Возникновения вредных и опасных факторов при работе со специальными приборами, аппаратами, оборудованием и стеклянной посудой;</a:t>
          </a:r>
        </a:p>
      </dgm:t>
    </dgm:pt>
    <dgm:pt modelId="{8876B37C-D98C-4EEC-A869-A806F891A54A}" type="parTrans" cxnId="{ED4E5C70-7440-44D1-880B-0E769390B305}">
      <dgm:prSet/>
      <dgm:spPr/>
      <dgm:t>
        <a:bodyPr/>
        <a:lstStyle/>
        <a:p>
          <a:endParaRPr lang="ru-RU"/>
        </a:p>
      </dgm:t>
    </dgm:pt>
    <dgm:pt modelId="{FD174DB6-FFF0-4B0F-B26F-7743EE183CDD}" type="sibTrans" cxnId="{ED4E5C70-7440-44D1-880B-0E769390B305}">
      <dgm:prSet/>
      <dgm:spPr/>
      <dgm:t>
        <a:bodyPr/>
        <a:lstStyle/>
        <a:p>
          <a:endParaRPr lang="ru-RU"/>
        </a:p>
      </dgm:t>
    </dgm:pt>
    <dgm:pt modelId="{6236CEE3-F472-4783-A373-3F5684CA8F07}">
      <dgm:prSet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4. Поражения людей электрическим током;</a:t>
          </a:r>
        </a:p>
      </dgm:t>
    </dgm:pt>
    <dgm:pt modelId="{C35D9011-4683-4D83-A814-32DB12CE8685}" type="parTrans" cxnId="{DC40F6E5-BD93-4E3E-8EFB-17F4C12E6F5B}">
      <dgm:prSet/>
      <dgm:spPr/>
      <dgm:t>
        <a:bodyPr/>
        <a:lstStyle/>
        <a:p>
          <a:endParaRPr lang="ru-RU"/>
        </a:p>
      </dgm:t>
    </dgm:pt>
    <dgm:pt modelId="{88262186-60A0-4580-9708-4C06C908E3E7}" type="sibTrans" cxnId="{DC40F6E5-BD93-4E3E-8EFB-17F4C12E6F5B}">
      <dgm:prSet/>
      <dgm:spPr/>
      <dgm:t>
        <a:bodyPr/>
        <a:lstStyle/>
        <a:p>
          <a:endParaRPr lang="ru-RU"/>
        </a:p>
      </dgm:t>
    </dgm:pt>
    <dgm:pt modelId="{DF1D560E-5B4E-4869-8B7C-E418B3AE45E2}">
      <dgm:prSet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Times New Roman" pitchFamily="18" charset="0"/>
              <a:cs typeface="Times New Roman" pitchFamily="18" charset="0"/>
            </a:rPr>
            <a:t>5. Возникновения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взрыво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- и пожароопасной ситуации.</a:t>
          </a:r>
        </a:p>
      </dgm:t>
    </dgm:pt>
    <dgm:pt modelId="{E005449B-A972-464F-AA64-F519B8FBCD58}" type="parTrans" cxnId="{D1726CA1-E762-453B-87A9-629D6FEEC430}">
      <dgm:prSet/>
      <dgm:spPr/>
      <dgm:t>
        <a:bodyPr/>
        <a:lstStyle/>
        <a:p>
          <a:endParaRPr lang="ru-RU"/>
        </a:p>
      </dgm:t>
    </dgm:pt>
    <dgm:pt modelId="{E4B59651-762A-40B8-B317-A4A94E340D1A}" type="sibTrans" cxnId="{D1726CA1-E762-453B-87A9-629D6FEEC430}">
      <dgm:prSet/>
      <dgm:spPr/>
      <dgm:t>
        <a:bodyPr/>
        <a:lstStyle/>
        <a:p>
          <a:endParaRPr lang="ru-RU"/>
        </a:p>
      </dgm:t>
    </dgm:pt>
    <dgm:pt modelId="{C343896F-1D7E-448D-9ADF-830E9830E187}" type="pres">
      <dgm:prSet presAssocID="{C6A9B442-A1AA-42AC-B34D-9A1883870610}" presName="Name0" presStyleCnt="0">
        <dgm:presLayoutVars>
          <dgm:resizeHandles/>
        </dgm:presLayoutVars>
      </dgm:prSet>
      <dgm:spPr/>
    </dgm:pt>
    <dgm:pt modelId="{CC02BFD0-BEB1-47F4-B99B-F5F5FA7D1D5D}" type="pres">
      <dgm:prSet presAssocID="{240BBA1B-239B-4653-9B49-1185E5A45748}" presName="text" presStyleLbl="node1" presStyleIdx="0" presStyleCnt="5" custScaleX="140016">
        <dgm:presLayoutVars>
          <dgm:bulletEnabled val="1"/>
        </dgm:presLayoutVars>
      </dgm:prSet>
      <dgm:spPr/>
    </dgm:pt>
    <dgm:pt modelId="{8B4819B0-49E3-409C-BDE8-636D11C86DF0}" type="pres">
      <dgm:prSet presAssocID="{C3A16701-0637-4221-8B3A-B46E29234DF9}" presName="space" presStyleCnt="0"/>
      <dgm:spPr/>
    </dgm:pt>
    <dgm:pt modelId="{A4EE5D47-A71D-4681-AEA1-E4F0C16E35B0}" type="pres">
      <dgm:prSet presAssocID="{3638A727-C5D9-42F6-86A4-FBD620A0EA24}" presName="text" presStyleLbl="node1" presStyleIdx="1" presStyleCnt="5" custScaleX="173675">
        <dgm:presLayoutVars>
          <dgm:bulletEnabled val="1"/>
        </dgm:presLayoutVars>
      </dgm:prSet>
      <dgm:spPr/>
    </dgm:pt>
    <dgm:pt modelId="{7B2E13E1-DA6B-4485-842C-3C347A60FA3E}" type="pres">
      <dgm:prSet presAssocID="{EC4A975A-7673-4864-B1EF-178A7D706F46}" presName="space" presStyleCnt="0"/>
      <dgm:spPr/>
    </dgm:pt>
    <dgm:pt modelId="{41E6F03D-F25E-48CB-BB79-22468BE79E04}" type="pres">
      <dgm:prSet presAssocID="{DACC184E-FF6E-4D0A-AA29-5CF02665AC62}" presName="text" presStyleLbl="node1" presStyleIdx="2" presStyleCnt="5" custScaleX="147246">
        <dgm:presLayoutVars>
          <dgm:bulletEnabled val="1"/>
        </dgm:presLayoutVars>
      </dgm:prSet>
      <dgm:spPr/>
    </dgm:pt>
    <dgm:pt modelId="{A689DBD3-8B66-4209-9469-BDB7867E5ACE}" type="pres">
      <dgm:prSet presAssocID="{FD174DB6-FFF0-4B0F-B26F-7743EE183CDD}" presName="space" presStyleCnt="0"/>
      <dgm:spPr/>
    </dgm:pt>
    <dgm:pt modelId="{0B08A906-1755-48FF-835D-F1492A446AE4}" type="pres">
      <dgm:prSet presAssocID="{6236CEE3-F472-4783-A373-3F5684CA8F07}" presName="text" presStyleLbl="node1" presStyleIdx="3" presStyleCnt="5" custScaleX="459209" custScaleY="66652">
        <dgm:presLayoutVars>
          <dgm:bulletEnabled val="1"/>
        </dgm:presLayoutVars>
      </dgm:prSet>
      <dgm:spPr/>
    </dgm:pt>
    <dgm:pt modelId="{9446D3FF-BEE7-41B7-A13E-CDA836663E50}" type="pres">
      <dgm:prSet presAssocID="{88262186-60A0-4580-9708-4C06C908E3E7}" presName="space" presStyleCnt="0"/>
      <dgm:spPr/>
    </dgm:pt>
    <dgm:pt modelId="{B0A91B7D-49E6-4F8B-AA57-2D6F85ADAAAD}" type="pres">
      <dgm:prSet presAssocID="{DF1D560E-5B4E-4869-8B7C-E418B3AE45E2}" presName="text" presStyleLbl="node1" presStyleIdx="4" presStyleCnt="5" custScaleX="315039" custScaleY="62088">
        <dgm:presLayoutVars>
          <dgm:bulletEnabled val="1"/>
        </dgm:presLayoutVars>
      </dgm:prSet>
      <dgm:spPr/>
    </dgm:pt>
  </dgm:ptLst>
  <dgm:cxnLst>
    <dgm:cxn modelId="{CD939413-78F0-4BD2-A0F7-C0F817A10DF9}" type="presOf" srcId="{C6A9B442-A1AA-42AC-B34D-9A1883870610}" destId="{C343896F-1D7E-448D-9ADF-830E9830E187}" srcOrd="0" destOrd="0" presId="urn:diagrams.loki3.com/VaryingWidthList+Icon"/>
    <dgm:cxn modelId="{21183A4D-1627-4E4F-8762-C85B99B4F46F}" type="presOf" srcId="{3638A727-C5D9-42F6-86A4-FBD620A0EA24}" destId="{A4EE5D47-A71D-4681-AEA1-E4F0C16E35B0}" srcOrd="0" destOrd="0" presId="urn:diagrams.loki3.com/VaryingWidthList+Icon"/>
    <dgm:cxn modelId="{ED4E5C70-7440-44D1-880B-0E769390B305}" srcId="{C6A9B442-A1AA-42AC-B34D-9A1883870610}" destId="{DACC184E-FF6E-4D0A-AA29-5CF02665AC62}" srcOrd="2" destOrd="0" parTransId="{8876B37C-D98C-4EEC-A869-A806F891A54A}" sibTransId="{FD174DB6-FFF0-4B0F-B26F-7743EE183CDD}"/>
    <dgm:cxn modelId="{D1726CA1-E762-453B-87A9-629D6FEEC430}" srcId="{C6A9B442-A1AA-42AC-B34D-9A1883870610}" destId="{DF1D560E-5B4E-4869-8B7C-E418B3AE45E2}" srcOrd="4" destOrd="0" parTransId="{E005449B-A972-464F-AA64-F519B8FBCD58}" sibTransId="{E4B59651-762A-40B8-B317-A4A94E340D1A}"/>
    <dgm:cxn modelId="{DF786CA9-65A2-4E94-85E5-77FC3684DFA3}" type="presOf" srcId="{240BBA1B-239B-4653-9B49-1185E5A45748}" destId="{CC02BFD0-BEB1-47F4-B99B-F5F5FA7D1D5D}" srcOrd="0" destOrd="0" presId="urn:diagrams.loki3.com/VaryingWidthList+Icon"/>
    <dgm:cxn modelId="{CD3BC6AA-6B01-44CA-94F7-CAB370BC5CA3}" srcId="{C6A9B442-A1AA-42AC-B34D-9A1883870610}" destId="{3638A727-C5D9-42F6-86A4-FBD620A0EA24}" srcOrd="1" destOrd="0" parTransId="{18CB9662-B443-44A5-8B84-FB576491BA49}" sibTransId="{EC4A975A-7673-4864-B1EF-178A7D706F46}"/>
    <dgm:cxn modelId="{DBB44AB3-C74E-4900-8715-5FB988150C98}" type="presOf" srcId="{DACC184E-FF6E-4D0A-AA29-5CF02665AC62}" destId="{41E6F03D-F25E-48CB-BB79-22468BE79E04}" srcOrd="0" destOrd="0" presId="urn:diagrams.loki3.com/VaryingWidthList+Icon"/>
    <dgm:cxn modelId="{FCC369BB-4920-4D37-B39E-F8C69FBDE543}" srcId="{C6A9B442-A1AA-42AC-B34D-9A1883870610}" destId="{240BBA1B-239B-4653-9B49-1185E5A45748}" srcOrd="0" destOrd="0" parTransId="{6961B03C-164F-436A-B1FC-DEE5F9331FDF}" sibTransId="{C3A16701-0637-4221-8B3A-B46E29234DF9}"/>
    <dgm:cxn modelId="{05A6F2C0-0E34-4A19-9D9A-DCE99E1EA2AD}" type="presOf" srcId="{DF1D560E-5B4E-4869-8B7C-E418B3AE45E2}" destId="{B0A91B7D-49E6-4F8B-AA57-2D6F85ADAAAD}" srcOrd="0" destOrd="0" presId="urn:diagrams.loki3.com/VaryingWidthList+Icon"/>
    <dgm:cxn modelId="{DC40F6E5-BD93-4E3E-8EFB-17F4C12E6F5B}" srcId="{C6A9B442-A1AA-42AC-B34D-9A1883870610}" destId="{6236CEE3-F472-4783-A373-3F5684CA8F07}" srcOrd="3" destOrd="0" parTransId="{C35D9011-4683-4D83-A814-32DB12CE8685}" sibTransId="{88262186-60A0-4580-9708-4C06C908E3E7}"/>
    <dgm:cxn modelId="{47DEFCF1-3732-4711-B3C1-3988496B1A99}" type="presOf" srcId="{6236CEE3-F472-4783-A373-3F5684CA8F07}" destId="{0B08A906-1755-48FF-835D-F1492A446AE4}" srcOrd="0" destOrd="0" presId="urn:diagrams.loki3.com/VaryingWidthList+Icon"/>
    <dgm:cxn modelId="{FF6A97B0-8CB4-499E-AD1C-2F11D35A0090}" type="presParOf" srcId="{C343896F-1D7E-448D-9ADF-830E9830E187}" destId="{CC02BFD0-BEB1-47F4-B99B-F5F5FA7D1D5D}" srcOrd="0" destOrd="0" presId="urn:diagrams.loki3.com/VaryingWidthList+Icon"/>
    <dgm:cxn modelId="{0BA0EF91-EC58-4436-8C32-548EBA7A5ABD}" type="presParOf" srcId="{C343896F-1D7E-448D-9ADF-830E9830E187}" destId="{8B4819B0-49E3-409C-BDE8-636D11C86DF0}" srcOrd="1" destOrd="0" presId="urn:diagrams.loki3.com/VaryingWidthList+Icon"/>
    <dgm:cxn modelId="{D621DC14-E898-4D8F-9121-831703165AC2}" type="presParOf" srcId="{C343896F-1D7E-448D-9ADF-830E9830E187}" destId="{A4EE5D47-A71D-4681-AEA1-E4F0C16E35B0}" srcOrd="2" destOrd="0" presId="urn:diagrams.loki3.com/VaryingWidthList+Icon"/>
    <dgm:cxn modelId="{833757E1-7E8A-407A-AE03-6676A36AB99B}" type="presParOf" srcId="{C343896F-1D7E-448D-9ADF-830E9830E187}" destId="{7B2E13E1-DA6B-4485-842C-3C347A60FA3E}" srcOrd="3" destOrd="0" presId="urn:diagrams.loki3.com/VaryingWidthList+Icon"/>
    <dgm:cxn modelId="{733F5BAF-C86F-4F16-B1F2-1D097C23CE5E}" type="presParOf" srcId="{C343896F-1D7E-448D-9ADF-830E9830E187}" destId="{41E6F03D-F25E-48CB-BB79-22468BE79E04}" srcOrd="4" destOrd="0" presId="urn:diagrams.loki3.com/VaryingWidthList+Icon"/>
    <dgm:cxn modelId="{637B8D73-879E-436E-AA57-16FEC81D5A50}" type="presParOf" srcId="{C343896F-1D7E-448D-9ADF-830E9830E187}" destId="{A689DBD3-8B66-4209-9469-BDB7867E5ACE}" srcOrd="5" destOrd="0" presId="urn:diagrams.loki3.com/VaryingWidthList+Icon"/>
    <dgm:cxn modelId="{789B6B8B-443A-4B43-852F-B6DBC1428CAA}" type="presParOf" srcId="{C343896F-1D7E-448D-9ADF-830E9830E187}" destId="{0B08A906-1755-48FF-835D-F1492A446AE4}" srcOrd="6" destOrd="0" presId="urn:diagrams.loki3.com/VaryingWidthList+Icon"/>
    <dgm:cxn modelId="{69AC0C44-5AAD-4316-9735-F269804331AB}" type="presParOf" srcId="{C343896F-1D7E-448D-9ADF-830E9830E187}" destId="{9446D3FF-BEE7-41B7-A13E-CDA836663E50}" srcOrd="7" destOrd="0" presId="urn:diagrams.loki3.com/VaryingWidthList+Icon"/>
    <dgm:cxn modelId="{0EA1FE92-5281-4A4C-81AE-7122AA3793F7}" type="presParOf" srcId="{C343896F-1D7E-448D-9ADF-830E9830E187}" destId="{B0A91B7D-49E6-4F8B-AA57-2D6F85ADAAAD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514F10-085D-405C-9CB1-5EF53E8CD1DB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C35FDE6-D85D-4F80-8646-D653DADA2C3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Биологические факторы: патогенные микроорганизмы, а также микроорганизмы-продуценты, содержащие живые клетки и споры микроорганизмов и белковые препараты;</a:t>
          </a:r>
        </a:p>
      </dgm:t>
    </dgm:pt>
    <dgm:pt modelId="{2D2C9FF0-E526-4763-8582-F82E5EFBD2AD}" type="parTrans" cxnId="{ED8387AB-C879-497D-8013-166A7782B977}">
      <dgm:prSet/>
      <dgm:spPr/>
      <dgm:t>
        <a:bodyPr/>
        <a:lstStyle/>
        <a:p>
          <a:endParaRPr lang="ru-RU"/>
        </a:p>
      </dgm:t>
    </dgm:pt>
    <dgm:pt modelId="{926CFF52-C414-4F53-8581-287041C88F0A}" type="sibTrans" cxnId="{ED8387AB-C879-497D-8013-166A7782B977}">
      <dgm:prSet/>
      <dgm:spPr/>
      <dgm:t>
        <a:bodyPr/>
        <a:lstStyle/>
        <a:p>
          <a:endParaRPr lang="ru-RU"/>
        </a:p>
      </dgm:t>
    </dgm:pt>
    <dgm:pt modelId="{02153036-35B9-4B70-8772-2C9CC867522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Химические факторы, в том числе некоторые вещества биологической природы; </a:t>
          </a:r>
        </a:p>
      </dgm:t>
    </dgm:pt>
    <dgm:pt modelId="{F35CCDAB-6743-4764-9662-CCBF1A2BE1E3}" type="parTrans" cxnId="{E7DC7CF8-EAC3-4B85-A7FA-052907521D18}">
      <dgm:prSet/>
      <dgm:spPr/>
      <dgm:t>
        <a:bodyPr/>
        <a:lstStyle/>
        <a:p>
          <a:endParaRPr lang="ru-RU"/>
        </a:p>
      </dgm:t>
    </dgm:pt>
    <dgm:pt modelId="{E8CF89D0-CAEF-49AD-9E6F-568256254744}" type="sibTrans" cxnId="{E7DC7CF8-EAC3-4B85-A7FA-052907521D18}">
      <dgm:prSet/>
      <dgm:spPr/>
      <dgm:t>
        <a:bodyPr/>
        <a:lstStyle/>
        <a:p>
          <a:endParaRPr lang="ru-RU"/>
        </a:p>
      </dgm:t>
    </dgm:pt>
    <dgm:pt modelId="{098FA8B5-5529-4CEC-93C2-61D0053E878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Пожаро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- и взрывоопасные факторы.</a:t>
          </a:r>
        </a:p>
      </dgm:t>
    </dgm:pt>
    <dgm:pt modelId="{70B7B801-2874-4C6D-9752-E4CC7FE84F41}" type="parTrans" cxnId="{6A26DA5E-8544-47A3-9DFF-025A2020E5CF}">
      <dgm:prSet/>
      <dgm:spPr/>
      <dgm:t>
        <a:bodyPr/>
        <a:lstStyle/>
        <a:p>
          <a:endParaRPr lang="ru-RU"/>
        </a:p>
      </dgm:t>
    </dgm:pt>
    <dgm:pt modelId="{9A342D73-CC3A-4A0C-B10F-A85E0969EDEE}" type="sibTrans" cxnId="{6A26DA5E-8544-47A3-9DFF-025A2020E5CF}">
      <dgm:prSet/>
      <dgm:spPr/>
      <dgm:t>
        <a:bodyPr/>
        <a:lstStyle/>
        <a:p>
          <a:endParaRPr lang="ru-RU"/>
        </a:p>
      </dgm:t>
    </dgm:pt>
    <dgm:pt modelId="{0985A257-12B4-45DE-B21D-D3EB12AF9F6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Психофизиологические факторы, включая повышенное напряжение органов зрения;</a:t>
          </a:r>
        </a:p>
      </dgm:t>
    </dgm:pt>
    <dgm:pt modelId="{95D2F644-68C0-460E-B8D1-9EF799AFFEFC}" type="parTrans" cxnId="{F8B3BD84-9194-465A-829E-75C23C8B9284}">
      <dgm:prSet/>
      <dgm:spPr/>
      <dgm:t>
        <a:bodyPr/>
        <a:lstStyle/>
        <a:p>
          <a:endParaRPr lang="ru-RU"/>
        </a:p>
      </dgm:t>
    </dgm:pt>
    <dgm:pt modelId="{8C9F9D08-5482-4291-9224-9564DF02B985}" type="sibTrans" cxnId="{F8B3BD84-9194-465A-829E-75C23C8B9284}">
      <dgm:prSet/>
      <dgm:spPr/>
      <dgm:t>
        <a:bodyPr/>
        <a:lstStyle/>
        <a:p>
          <a:endParaRPr lang="ru-RU"/>
        </a:p>
      </dgm:t>
    </dgm:pt>
    <dgm:pt modelId="{8B75AE9C-6481-45A8-AE12-0A0B7646585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Физические факторы: аэрозоли, электрические и магнитные поля, шум, вибрация, ультразвук, микроклимат, освещенность, опасность поражения электрическим током и другие;</a:t>
          </a:r>
        </a:p>
      </dgm:t>
    </dgm:pt>
    <dgm:pt modelId="{0039B8F0-48FF-4F59-AE76-C8717B708B44}" type="parTrans" cxnId="{49B05E5D-21AB-46E0-9786-E9E814C34240}">
      <dgm:prSet/>
      <dgm:spPr/>
      <dgm:t>
        <a:bodyPr/>
        <a:lstStyle/>
        <a:p>
          <a:endParaRPr lang="ru-RU"/>
        </a:p>
      </dgm:t>
    </dgm:pt>
    <dgm:pt modelId="{8C26B59C-1096-498C-AAE6-55DF310024D8}" type="sibTrans" cxnId="{49B05E5D-21AB-46E0-9786-E9E814C34240}">
      <dgm:prSet/>
      <dgm:spPr/>
      <dgm:t>
        <a:bodyPr/>
        <a:lstStyle/>
        <a:p>
          <a:endParaRPr lang="ru-RU"/>
        </a:p>
      </dgm:t>
    </dgm:pt>
    <dgm:pt modelId="{1AFC5C4C-66DA-48D4-AFE3-684035394631}" type="pres">
      <dgm:prSet presAssocID="{80514F10-085D-405C-9CB1-5EF53E8CD1DB}" presName="Name0" presStyleCnt="0">
        <dgm:presLayoutVars>
          <dgm:chMax val="7"/>
          <dgm:chPref val="7"/>
          <dgm:dir/>
        </dgm:presLayoutVars>
      </dgm:prSet>
      <dgm:spPr/>
    </dgm:pt>
    <dgm:pt modelId="{5D49FA28-677C-4912-A512-31258E92B5B6}" type="pres">
      <dgm:prSet presAssocID="{80514F10-085D-405C-9CB1-5EF53E8CD1DB}" presName="Name1" presStyleCnt="0"/>
      <dgm:spPr/>
    </dgm:pt>
    <dgm:pt modelId="{6879736A-EC51-497A-B68C-33C2DE599482}" type="pres">
      <dgm:prSet presAssocID="{80514F10-085D-405C-9CB1-5EF53E8CD1DB}" presName="cycle" presStyleCnt="0"/>
      <dgm:spPr/>
    </dgm:pt>
    <dgm:pt modelId="{3A673A0D-D799-4ACE-9531-D8306ED8F351}" type="pres">
      <dgm:prSet presAssocID="{80514F10-085D-405C-9CB1-5EF53E8CD1DB}" presName="srcNode" presStyleLbl="node1" presStyleIdx="0" presStyleCnt="5"/>
      <dgm:spPr/>
    </dgm:pt>
    <dgm:pt modelId="{1320926A-2F25-4A30-9DD9-0938A1BC3441}" type="pres">
      <dgm:prSet presAssocID="{80514F10-085D-405C-9CB1-5EF53E8CD1DB}" presName="conn" presStyleLbl="parChTrans1D2" presStyleIdx="0" presStyleCnt="1"/>
      <dgm:spPr/>
    </dgm:pt>
    <dgm:pt modelId="{CA276BF2-0617-4193-B9B9-E02225B5815D}" type="pres">
      <dgm:prSet presAssocID="{80514F10-085D-405C-9CB1-5EF53E8CD1DB}" presName="extraNode" presStyleLbl="node1" presStyleIdx="0" presStyleCnt="5"/>
      <dgm:spPr/>
    </dgm:pt>
    <dgm:pt modelId="{AFFDE912-5E8D-467B-A3E4-E2F40C618858}" type="pres">
      <dgm:prSet presAssocID="{80514F10-085D-405C-9CB1-5EF53E8CD1DB}" presName="dstNode" presStyleLbl="node1" presStyleIdx="0" presStyleCnt="5"/>
      <dgm:spPr/>
    </dgm:pt>
    <dgm:pt modelId="{B06F37B8-470E-4AFD-93C6-2162CF5B783D}" type="pres">
      <dgm:prSet presAssocID="{6C35FDE6-D85D-4F80-8646-D653DADA2C3F}" presName="text_1" presStyleLbl="node1" presStyleIdx="0" presStyleCnt="5" custScaleY="194688">
        <dgm:presLayoutVars>
          <dgm:bulletEnabled val="1"/>
        </dgm:presLayoutVars>
      </dgm:prSet>
      <dgm:spPr/>
    </dgm:pt>
    <dgm:pt modelId="{6C5A7DC8-3419-4BEA-9CF9-FB5AF4A8C757}" type="pres">
      <dgm:prSet presAssocID="{6C35FDE6-D85D-4F80-8646-D653DADA2C3F}" presName="accent_1" presStyleCnt="0"/>
      <dgm:spPr/>
    </dgm:pt>
    <dgm:pt modelId="{9E0324C7-1A1D-41E7-A69B-B5F667CD3B3A}" type="pres">
      <dgm:prSet presAssocID="{6C35FDE6-D85D-4F80-8646-D653DADA2C3F}" presName="accentRepeatNode" presStyleLbl="solidFgAcc1" presStyleIdx="0" presStyleCnt="5" custScaleX="125759" custScaleY="145937"/>
      <dgm:spPr/>
    </dgm:pt>
    <dgm:pt modelId="{42BFE5B5-D3EA-4CD9-8650-0FC6186420F5}" type="pres">
      <dgm:prSet presAssocID="{02153036-35B9-4B70-8772-2C9CC8675222}" presName="text_2" presStyleLbl="node1" presStyleIdx="1" presStyleCnt="5" custScaleY="118507" custLinFactNeighborX="223" custLinFactNeighborY="14961">
        <dgm:presLayoutVars>
          <dgm:bulletEnabled val="1"/>
        </dgm:presLayoutVars>
      </dgm:prSet>
      <dgm:spPr/>
    </dgm:pt>
    <dgm:pt modelId="{251A2537-DB9E-4A2B-BB1B-2A555431E145}" type="pres">
      <dgm:prSet presAssocID="{02153036-35B9-4B70-8772-2C9CC8675222}" presName="accent_2" presStyleCnt="0"/>
      <dgm:spPr/>
    </dgm:pt>
    <dgm:pt modelId="{20D1FC61-F1EE-4084-808C-8913D9724BBA}" type="pres">
      <dgm:prSet presAssocID="{02153036-35B9-4B70-8772-2C9CC8675222}" presName="accentRepeatNode" presStyleLbl="solidFgAcc1" presStyleIdx="1" presStyleCnt="5" custLinFactNeighborX="41" custLinFactNeighborY="14566"/>
      <dgm:spPr/>
    </dgm:pt>
    <dgm:pt modelId="{F82962A9-82D3-4135-A567-E6ABB64780F5}" type="pres">
      <dgm:prSet presAssocID="{098FA8B5-5529-4CEC-93C2-61D0053E8785}" presName="text_3" presStyleLbl="node1" presStyleIdx="2" presStyleCnt="5" custScaleY="103364">
        <dgm:presLayoutVars>
          <dgm:bulletEnabled val="1"/>
        </dgm:presLayoutVars>
      </dgm:prSet>
      <dgm:spPr/>
    </dgm:pt>
    <dgm:pt modelId="{183BEE09-453C-47FC-A918-E7936648A26E}" type="pres">
      <dgm:prSet presAssocID="{098FA8B5-5529-4CEC-93C2-61D0053E8785}" presName="accent_3" presStyleCnt="0"/>
      <dgm:spPr/>
    </dgm:pt>
    <dgm:pt modelId="{6400D8C8-5A0D-4B8B-929F-948D8CA1E14E}" type="pres">
      <dgm:prSet presAssocID="{098FA8B5-5529-4CEC-93C2-61D0053E8785}" presName="accentRepeatNode" presStyleLbl="solidFgAcc1" presStyleIdx="2" presStyleCnt="5"/>
      <dgm:spPr/>
    </dgm:pt>
    <dgm:pt modelId="{1442463E-7D94-4362-9D1D-D87285BC9892}" type="pres">
      <dgm:prSet presAssocID="{0985A257-12B4-45DE-B21D-D3EB12AF9F61}" presName="text_4" presStyleLbl="node1" presStyleIdx="3" presStyleCnt="5" custLinFactNeighborX="223" custLinFactNeighborY="-18875">
        <dgm:presLayoutVars>
          <dgm:bulletEnabled val="1"/>
        </dgm:presLayoutVars>
      </dgm:prSet>
      <dgm:spPr/>
    </dgm:pt>
    <dgm:pt modelId="{2E2162FC-BD28-4960-8253-7F00F21BD400}" type="pres">
      <dgm:prSet presAssocID="{0985A257-12B4-45DE-B21D-D3EB12AF9F61}" presName="accent_4" presStyleCnt="0"/>
      <dgm:spPr/>
    </dgm:pt>
    <dgm:pt modelId="{61F633D3-D5D5-4F2C-9166-4D3526ADA34D}" type="pres">
      <dgm:prSet presAssocID="{0985A257-12B4-45DE-B21D-D3EB12AF9F61}" presName="accentRepeatNode" presStyleLbl="solidFgAcc1" presStyleIdx="3" presStyleCnt="5" custLinFactNeighborX="41" custLinFactNeighborY="-15589"/>
      <dgm:spPr/>
    </dgm:pt>
    <dgm:pt modelId="{0969FBD3-4CDA-45E7-A2E7-82F5BD82A135}" type="pres">
      <dgm:prSet presAssocID="{8B75AE9C-6481-45A8-AE12-0A0B7646585B}" presName="text_5" presStyleLbl="node1" presStyleIdx="4" presStyleCnt="5" custScaleY="172767">
        <dgm:presLayoutVars>
          <dgm:bulletEnabled val="1"/>
        </dgm:presLayoutVars>
      </dgm:prSet>
      <dgm:spPr/>
    </dgm:pt>
    <dgm:pt modelId="{A73E976F-A83C-47CE-AA14-4434D4A1F95A}" type="pres">
      <dgm:prSet presAssocID="{8B75AE9C-6481-45A8-AE12-0A0B7646585B}" presName="accent_5" presStyleCnt="0"/>
      <dgm:spPr/>
    </dgm:pt>
    <dgm:pt modelId="{C8803F39-6261-4D10-8920-11D923CDF42D}" type="pres">
      <dgm:prSet presAssocID="{8B75AE9C-6481-45A8-AE12-0A0B7646585B}" presName="accentRepeatNode" presStyleLbl="solidFgAcc1" presStyleIdx="4" presStyleCnt="5" custScaleX="113475" custScaleY="142496"/>
      <dgm:spPr/>
    </dgm:pt>
  </dgm:ptLst>
  <dgm:cxnLst>
    <dgm:cxn modelId="{D3281F05-86EA-4F1D-AA3B-CDF3425B2EED}" type="presOf" srcId="{8B75AE9C-6481-45A8-AE12-0A0B7646585B}" destId="{0969FBD3-4CDA-45E7-A2E7-82F5BD82A135}" srcOrd="0" destOrd="0" presId="urn:microsoft.com/office/officeart/2008/layout/VerticalCurvedList"/>
    <dgm:cxn modelId="{F1000909-EA6C-435F-A412-4252C0EC5740}" type="presOf" srcId="{098FA8B5-5529-4CEC-93C2-61D0053E8785}" destId="{F82962A9-82D3-4135-A567-E6ABB64780F5}" srcOrd="0" destOrd="0" presId="urn:microsoft.com/office/officeart/2008/layout/VerticalCurvedList"/>
    <dgm:cxn modelId="{9283FA19-C8F2-4A64-9070-68DC73791C1E}" type="presOf" srcId="{6C35FDE6-D85D-4F80-8646-D653DADA2C3F}" destId="{B06F37B8-470E-4AFD-93C6-2162CF5B783D}" srcOrd="0" destOrd="0" presId="urn:microsoft.com/office/officeart/2008/layout/VerticalCurvedList"/>
    <dgm:cxn modelId="{710FFF25-7593-4110-A639-CE0FA5530AE1}" type="presOf" srcId="{926CFF52-C414-4F53-8581-287041C88F0A}" destId="{1320926A-2F25-4A30-9DD9-0938A1BC3441}" srcOrd="0" destOrd="0" presId="urn:microsoft.com/office/officeart/2008/layout/VerticalCurvedList"/>
    <dgm:cxn modelId="{35C1492E-C6E6-4816-AB3C-68DFA4DBE99E}" type="presOf" srcId="{02153036-35B9-4B70-8772-2C9CC8675222}" destId="{42BFE5B5-D3EA-4CD9-8650-0FC6186420F5}" srcOrd="0" destOrd="0" presId="urn:microsoft.com/office/officeart/2008/layout/VerticalCurvedList"/>
    <dgm:cxn modelId="{49B05E5D-21AB-46E0-9786-E9E814C34240}" srcId="{80514F10-085D-405C-9CB1-5EF53E8CD1DB}" destId="{8B75AE9C-6481-45A8-AE12-0A0B7646585B}" srcOrd="4" destOrd="0" parTransId="{0039B8F0-48FF-4F59-AE76-C8717B708B44}" sibTransId="{8C26B59C-1096-498C-AAE6-55DF310024D8}"/>
    <dgm:cxn modelId="{6A26DA5E-8544-47A3-9DFF-025A2020E5CF}" srcId="{80514F10-085D-405C-9CB1-5EF53E8CD1DB}" destId="{098FA8B5-5529-4CEC-93C2-61D0053E8785}" srcOrd="2" destOrd="0" parTransId="{70B7B801-2874-4C6D-9752-E4CC7FE84F41}" sibTransId="{9A342D73-CC3A-4A0C-B10F-A85E0969EDEE}"/>
    <dgm:cxn modelId="{00EB1C66-5117-4C83-8AF3-F63843D3DFF5}" type="presOf" srcId="{80514F10-085D-405C-9CB1-5EF53E8CD1DB}" destId="{1AFC5C4C-66DA-48D4-AFE3-684035394631}" srcOrd="0" destOrd="0" presId="urn:microsoft.com/office/officeart/2008/layout/VerticalCurvedList"/>
    <dgm:cxn modelId="{F8B3BD84-9194-465A-829E-75C23C8B9284}" srcId="{80514F10-085D-405C-9CB1-5EF53E8CD1DB}" destId="{0985A257-12B4-45DE-B21D-D3EB12AF9F61}" srcOrd="3" destOrd="0" parTransId="{95D2F644-68C0-460E-B8D1-9EF799AFFEFC}" sibTransId="{8C9F9D08-5482-4291-9224-9564DF02B985}"/>
    <dgm:cxn modelId="{ED8387AB-C879-497D-8013-166A7782B977}" srcId="{80514F10-085D-405C-9CB1-5EF53E8CD1DB}" destId="{6C35FDE6-D85D-4F80-8646-D653DADA2C3F}" srcOrd="0" destOrd="0" parTransId="{2D2C9FF0-E526-4763-8582-F82E5EFBD2AD}" sibTransId="{926CFF52-C414-4F53-8581-287041C88F0A}"/>
    <dgm:cxn modelId="{639D39BE-7C05-4A61-A5B8-AED822BE074C}" type="presOf" srcId="{0985A257-12B4-45DE-B21D-D3EB12AF9F61}" destId="{1442463E-7D94-4362-9D1D-D87285BC9892}" srcOrd="0" destOrd="0" presId="urn:microsoft.com/office/officeart/2008/layout/VerticalCurvedList"/>
    <dgm:cxn modelId="{E7DC7CF8-EAC3-4B85-A7FA-052907521D18}" srcId="{80514F10-085D-405C-9CB1-5EF53E8CD1DB}" destId="{02153036-35B9-4B70-8772-2C9CC8675222}" srcOrd="1" destOrd="0" parTransId="{F35CCDAB-6743-4764-9662-CCBF1A2BE1E3}" sibTransId="{E8CF89D0-CAEF-49AD-9E6F-568256254744}"/>
    <dgm:cxn modelId="{CB7C197F-B2A5-4243-8CEB-0710B7976092}" type="presParOf" srcId="{1AFC5C4C-66DA-48D4-AFE3-684035394631}" destId="{5D49FA28-677C-4912-A512-31258E92B5B6}" srcOrd="0" destOrd="0" presId="urn:microsoft.com/office/officeart/2008/layout/VerticalCurvedList"/>
    <dgm:cxn modelId="{AC847EED-A83A-421E-B3D5-58469CCD346F}" type="presParOf" srcId="{5D49FA28-677C-4912-A512-31258E92B5B6}" destId="{6879736A-EC51-497A-B68C-33C2DE599482}" srcOrd="0" destOrd="0" presId="urn:microsoft.com/office/officeart/2008/layout/VerticalCurvedList"/>
    <dgm:cxn modelId="{CA1B9DAA-E6AF-461C-BB28-8D61B4E3AE74}" type="presParOf" srcId="{6879736A-EC51-497A-B68C-33C2DE599482}" destId="{3A673A0D-D799-4ACE-9531-D8306ED8F351}" srcOrd="0" destOrd="0" presId="urn:microsoft.com/office/officeart/2008/layout/VerticalCurvedList"/>
    <dgm:cxn modelId="{52E217B1-4F8C-4AC7-9481-492C9FF5AAE9}" type="presParOf" srcId="{6879736A-EC51-497A-B68C-33C2DE599482}" destId="{1320926A-2F25-4A30-9DD9-0938A1BC3441}" srcOrd="1" destOrd="0" presId="urn:microsoft.com/office/officeart/2008/layout/VerticalCurvedList"/>
    <dgm:cxn modelId="{8C5BB326-CFE6-453C-9CE8-112AC5432D1D}" type="presParOf" srcId="{6879736A-EC51-497A-B68C-33C2DE599482}" destId="{CA276BF2-0617-4193-B9B9-E02225B5815D}" srcOrd="2" destOrd="0" presId="urn:microsoft.com/office/officeart/2008/layout/VerticalCurvedList"/>
    <dgm:cxn modelId="{DE74B75C-FF26-46D6-B81D-A53D034CFF96}" type="presParOf" srcId="{6879736A-EC51-497A-B68C-33C2DE599482}" destId="{AFFDE912-5E8D-467B-A3E4-E2F40C618858}" srcOrd="3" destOrd="0" presId="urn:microsoft.com/office/officeart/2008/layout/VerticalCurvedList"/>
    <dgm:cxn modelId="{44FA672D-8DFB-46AD-B13E-4B0A6F3DE737}" type="presParOf" srcId="{5D49FA28-677C-4912-A512-31258E92B5B6}" destId="{B06F37B8-470E-4AFD-93C6-2162CF5B783D}" srcOrd="1" destOrd="0" presId="urn:microsoft.com/office/officeart/2008/layout/VerticalCurvedList"/>
    <dgm:cxn modelId="{58CB03E4-C089-4D82-982F-A95C22A222FC}" type="presParOf" srcId="{5D49FA28-677C-4912-A512-31258E92B5B6}" destId="{6C5A7DC8-3419-4BEA-9CF9-FB5AF4A8C757}" srcOrd="2" destOrd="0" presId="urn:microsoft.com/office/officeart/2008/layout/VerticalCurvedList"/>
    <dgm:cxn modelId="{C2EDE471-06CA-4831-8DFA-C811C75B387F}" type="presParOf" srcId="{6C5A7DC8-3419-4BEA-9CF9-FB5AF4A8C757}" destId="{9E0324C7-1A1D-41E7-A69B-B5F667CD3B3A}" srcOrd="0" destOrd="0" presId="urn:microsoft.com/office/officeart/2008/layout/VerticalCurvedList"/>
    <dgm:cxn modelId="{863BF755-1E48-4C44-B775-59451546E5BB}" type="presParOf" srcId="{5D49FA28-677C-4912-A512-31258E92B5B6}" destId="{42BFE5B5-D3EA-4CD9-8650-0FC6186420F5}" srcOrd="3" destOrd="0" presId="urn:microsoft.com/office/officeart/2008/layout/VerticalCurvedList"/>
    <dgm:cxn modelId="{93F95290-B8B5-4789-B9AA-B668A31D2096}" type="presParOf" srcId="{5D49FA28-677C-4912-A512-31258E92B5B6}" destId="{251A2537-DB9E-4A2B-BB1B-2A555431E145}" srcOrd="4" destOrd="0" presId="urn:microsoft.com/office/officeart/2008/layout/VerticalCurvedList"/>
    <dgm:cxn modelId="{FE4D0DF5-19BE-4906-940E-59D49B338E82}" type="presParOf" srcId="{251A2537-DB9E-4A2B-BB1B-2A555431E145}" destId="{20D1FC61-F1EE-4084-808C-8913D9724BBA}" srcOrd="0" destOrd="0" presId="urn:microsoft.com/office/officeart/2008/layout/VerticalCurvedList"/>
    <dgm:cxn modelId="{679203D4-7F55-411F-958A-2DD0BA18CD6A}" type="presParOf" srcId="{5D49FA28-677C-4912-A512-31258E92B5B6}" destId="{F82962A9-82D3-4135-A567-E6ABB64780F5}" srcOrd="5" destOrd="0" presId="urn:microsoft.com/office/officeart/2008/layout/VerticalCurvedList"/>
    <dgm:cxn modelId="{9D0885E3-0D5D-4996-BE25-955DC4F24507}" type="presParOf" srcId="{5D49FA28-677C-4912-A512-31258E92B5B6}" destId="{183BEE09-453C-47FC-A918-E7936648A26E}" srcOrd="6" destOrd="0" presId="urn:microsoft.com/office/officeart/2008/layout/VerticalCurvedList"/>
    <dgm:cxn modelId="{66BCB7BB-5805-4AE5-978E-B1A0D5E302DC}" type="presParOf" srcId="{183BEE09-453C-47FC-A918-E7936648A26E}" destId="{6400D8C8-5A0D-4B8B-929F-948D8CA1E14E}" srcOrd="0" destOrd="0" presId="urn:microsoft.com/office/officeart/2008/layout/VerticalCurvedList"/>
    <dgm:cxn modelId="{16533ECA-821A-426B-A2CB-050E71E43E32}" type="presParOf" srcId="{5D49FA28-677C-4912-A512-31258E92B5B6}" destId="{1442463E-7D94-4362-9D1D-D87285BC9892}" srcOrd="7" destOrd="0" presId="urn:microsoft.com/office/officeart/2008/layout/VerticalCurvedList"/>
    <dgm:cxn modelId="{A4253900-53C4-4F79-8A07-4F6A016E9F14}" type="presParOf" srcId="{5D49FA28-677C-4912-A512-31258E92B5B6}" destId="{2E2162FC-BD28-4960-8253-7F00F21BD400}" srcOrd="8" destOrd="0" presId="urn:microsoft.com/office/officeart/2008/layout/VerticalCurvedList"/>
    <dgm:cxn modelId="{B11E4813-8942-4A2B-9C2F-BE29C24EE001}" type="presParOf" srcId="{2E2162FC-BD28-4960-8253-7F00F21BD400}" destId="{61F633D3-D5D5-4F2C-9166-4D3526ADA34D}" srcOrd="0" destOrd="0" presId="urn:microsoft.com/office/officeart/2008/layout/VerticalCurvedList"/>
    <dgm:cxn modelId="{E8F939C1-418B-40DA-B0E6-506600821ACF}" type="presParOf" srcId="{5D49FA28-677C-4912-A512-31258E92B5B6}" destId="{0969FBD3-4CDA-45E7-A2E7-82F5BD82A135}" srcOrd="9" destOrd="0" presId="urn:microsoft.com/office/officeart/2008/layout/VerticalCurvedList"/>
    <dgm:cxn modelId="{48A3DAC1-27DE-4C70-BC22-F6F266355F3E}" type="presParOf" srcId="{5D49FA28-677C-4912-A512-31258E92B5B6}" destId="{A73E976F-A83C-47CE-AA14-4434D4A1F95A}" srcOrd="10" destOrd="0" presId="urn:microsoft.com/office/officeart/2008/layout/VerticalCurvedList"/>
    <dgm:cxn modelId="{95C1A70D-9086-458D-A4B5-A541C5A85134}" type="presParOf" srcId="{A73E976F-A83C-47CE-AA14-4434D4A1F95A}" destId="{C8803F39-6261-4D10-8920-11D923CDF4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FE12F8-D41A-4ECF-97F6-BBE54176E486}" type="doc">
      <dgm:prSet loTypeId="urn:microsoft.com/office/officeart/2005/8/layout/chevron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A8123C6-ADB6-4D7C-A53C-A2061BAF08CF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2761D9FF-FC7F-4C92-82EA-E458AD85E163}" type="parTrans" cxnId="{F3CCD42F-4515-4FE7-BBBE-AEB0615A29A1}">
      <dgm:prSet/>
      <dgm:spPr/>
      <dgm:t>
        <a:bodyPr/>
        <a:lstStyle/>
        <a:p>
          <a:endParaRPr lang="ru-RU"/>
        </a:p>
      </dgm:t>
    </dgm:pt>
    <dgm:pt modelId="{EE2A01F4-08CA-4B7F-AB9C-17C8E30C642A}" type="sibTrans" cxnId="{F3CCD42F-4515-4FE7-BBBE-AEB0615A29A1}">
      <dgm:prSet/>
      <dgm:spPr/>
      <dgm:t>
        <a:bodyPr/>
        <a:lstStyle/>
        <a:p>
          <a:endParaRPr lang="ru-RU"/>
        </a:p>
      </dgm:t>
    </dgm:pt>
    <dgm:pt modelId="{0259343D-52FB-4668-99CE-766E751A43D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Работы с использованием вредных химических веществ должны проводиться в вытяжном шкафу;</a:t>
          </a:r>
        </a:p>
      </dgm:t>
    </dgm:pt>
    <dgm:pt modelId="{4FCCE7DE-1EAB-45C0-86FF-6374DD5FC38A}" type="parTrans" cxnId="{0C3678E1-C595-4082-B86D-7B9C54E0901C}">
      <dgm:prSet/>
      <dgm:spPr/>
      <dgm:t>
        <a:bodyPr/>
        <a:lstStyle/>
        <a:p>
          <a:endParaRPr lang="ru-RU"/>
        </a:p>
      </dgm:t>
    </dgm:pt>
    <dgm:pt modelId="{2F572607-00FB-42E3-A4FE-C663FD5B02B1}" type="sibTrans" cxnId="{0C3678E1-C595-4082-B86D-7B9C54E0901C}">
      <dgm:prSet/>
      <dgm:spPr/>
      <dgm:t>
        <a:bodyPr/>
        <a:lstStyle/>
        <a:p>
          <a:endParaRPr lang="ru-RU"/>
        </a:p>
      </dgm:t>
    </dgm:pt>
    <dgm:pt modelId="{2F6875F0-53F7-4399-8855-FE8EFAB812CC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CF9217A7-BEEF-4086-A41D-788F1FD7F496}" type="parTrans" cxnId="{FC88BCD8-E6D4-4F16-8BFD-1C3DABF58099}">
      <dgm:prSet/>
      <dgm:spPr/>
      <dgm:t>
        <a:bodyPr/>
        <a:lstStyle/>
        <a:p>
          <a:endParaRPr lang="ru-RU"/>
        </a:p>
      </dgm:t>
    </dgm:pt>
    <dgm:pt modelId="{4B7A348D-BD1D-4A34-89A7-BD63ADEB0838}" type="sibTrans" cxnId="{FC88BCD8-E6D4-4F16-8BFD-1C3DABF58099}">
      <dgm:prSet/>
      <dgm:spPr/>
      <dgm:t>
        <a:bodyPr/>
        <a:lstStyle/>
        <a:p>
          <a:endParaRPr lang="ru-RU"/>
        </a:p>
      </dgm:t>
    </dgm:pt>
    <dgm:pt modelId="{5F89ABFE-B9FD-4CC0-BF7B-4CDBC521DCB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Обеспечение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пожаро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- и взрывобезопасности осуществляется в соответствии с действующими нормативно-правовыми актами в области пожарной безопасности;</a:t>
          </a:r>
        </a:p>
      </dgm:t>
    </dgm:pt>
    <dgm:pt modelId="{6157729D-2F39-4752-8204-DC5BA0F14440}" type="parTrans" cxnId="{33A9EFB5-553F-47CA-BC24-D48B4CF5558C}">
      <dgm:prSet/>
      <dgm:spPr/>
      <dgm:t>
        <a:bodyPr/>
        <a:lstStyle/>
        <a:p>
          <a:endParaRPr lang="ru-RU"/>
        </a:p>
      </dgm:t>
    </dgm:pt>
    <dgm:pt modelId="{F446E7F3-2839-4C90-AF63-514671BAF496}" type="sibTrans" cxnId="{33A9EFB5-553F-47CA-BC24-D48B4CF5558C}">
      <dgm:prSet/>
      <dgm:spPr/>
      <dgm:t>
        <a:bodyPr/>
        <a:lstStyle/>
        <a:p>
          <a:endParaRPr lang="ru-RU"/>
        </a:p>
      </dgm:t>
    </dgm:pt>
    <dgm:pt modelId="{FAA4198D-7F06-45AE-938D-151C7DEA03D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64465CD5-3B16-4056-93E9-5559A8996961}" type="parTrans" cxnId="{D338FF36-7CE0-4ECD-B399-4C51DD39D0D6}">
      <dgm:prSet/>
      <dgm:spPr/>
      <dgm:t>
        <a:bodyPr/>
        <a:lstStyle/>
        <a:p>
          <a:endParaRPr lang="ru-RU"/>
        </a:p>
      </dgm:t>
    </dgm:pt>
    <dgm:pt modelId="{09A0CD37-3823-49C1-8754-8BA6A44ABECF}" type="sibTrans" cxnId="{D338FF36-7CE0-4ECD-B399-4C51DD39D0D6}">
      <dgm:prSet/>
      <dgm:spPr/>
      <dgm:t>
        <a:bodyPr/>
        <a:lstStyle/>
        <a:p>
          <a:endParaRPr lang="ru-RU"/>
        </a:p>
      </dgm:t>
    </dgm:pt>
    <dgm:pt modelId="{50248C8C-AC73-47C0-ACA6-528B275195A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Электробезопасность обеспечивается в соответствии с действующими нормативно-правовыми актами в этой области;</a:t>
          </a:r>
        </a:p>
      </dgm:t>
    </dgm:pt>
    <dgm:pt modelId="{F03FE14C-89D7-43BB-8672-2D73F3B37886}" type="parTrans" cxnId="{EB096020-323E-4CAA-9B33-B5C692E011B7}">
      <dgm:prSet/>
      <dgm:spPr/>
      <dgm:t>
        <a:bodyPr/>
        <a:lstStyle/>
        <a:p>
          <a:endParaRPr lang="ru-RU"/>
        </a:p>
      </dgm:t>
    </dgm:pt>
    <dgm:pt modelId="{4D1FF708-3E22-4B5D-82B9-334D4719383B}" type="sibTrans" cxnId="{EB096020-323E-4CAA-9B33-B5C692E011B7}">
      <dgm:prSet/>
      <dgm:spPr/>
      <dgm:t>
        <a:bodyPr/>
        <a:lstStyle/>
        <a:p>
          <a:endParaRPr lang="ru-RU"/>
        </a:p>
      </dgm:t>
    </dgm:pt>
    <dgm:pt modelId="{BB9D962A-DE57-4A8C-91AF-E7AE1EDCB813}">
      <dgm:prSet/>
      <dgm:spPr/>
      <dgm:t>
        <a:bodyPr/>
        <a:lstStyle/>
        <a:p>
          <a:r>
            <a:rPr lang="ru-RU" dirty="0"/>
            <a:t>4</a:t>
          </a:r>
        </a:p>
      </dgm:t>
    </dgm:pt>
    <dgm:pt modelId="{89832EE2-CD74-4209-B3DF-163BA02633F6}" type="parTrans" cxnId="{D2EA6721-3398-4E1B-B1C6-44E1B70A29E8}">
      <dgm:prSet/>
      <dgm:spPr/>
      <dgm:t>
        <a:bodyPr/>
        <a:lstStyle/>
        <a:p>
          <a:endParaRPr lang="ru-RU"/>
        </a:p>
      </dgm:t>
    </dgm:pt>
    <dgm:pt modelId="{71631E0A-9EA7-4328-BB79-0BBCA5DC2A8D}" type="sibTrans" cxnId="{D2EA6721-3398-4E1B-B1C6-44E1B70A29E8}">
      <dgm:prSet/>
      <dgm:spPr/>
      <dgm:t>
        <a:bodyPr/>
        <a:lstStyle/>
        <a:p>
          <a:endParaRPr lang="ru-RU"/>
        </a:p>
      </dgm:t>
    </dgm:pt>
    <dgm:pt modelId="{ED7739AC-74C9-4919-845F-B89357B0F3A3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Работники должны проходить предварительный (при поступлении на работу) и периодические медицинские осмотры;</a:t>
          </a:r>
          <a:endParaRPr lang="ru-RU" sz="2000" dirty="0"/>
        </a:p>
      </dgm:t>
    </dgm:pt>
    <dgm:pt modelId="{BC7ED802-7F10-4044-83D6-C3541D484FE0}" type="parTrans" cxnId="{0A69EF09-5721-4684-BB17-8CA46849C6F8}">
      <dgm:prSet/>
      <dgm:spPr/>
      <dgm:t>
        <a:bodyPr/>
        <a:lstStyle/>
        <a:p>
          <a:endParaRPr lang="ru-RU"/>
        </a:p>
      </dgm:t>
    </dgm:pt>
    <dgm:pt modelId="{14421BAC-AB74-45EA-AD1B-67EED743F277}" type="sibTrans" cxnId="{0A69EF09-5721-4684-BB17-8CA46849C6F8}">
      <dgm:prSet/>
      <dgm:spPr/>
      <dgm:t>
        <a:bodyPr/>
        <a:lstStyle/>
        <a:p>
          <a:endParaRPr lang="ru-RU"/>
        </a:p>
      </dgm:t>
    </dgm:pt>
    <dgm:pt modelId="{72D49462-207D-4FCD-92D2-391005BAF5FB}">
      <dgm:prSet/>
      <dgm:spPr/>
      <dgm:t>
        <a:bodyPr/>
        <a:lstStyle/>
        <a:p>
          <a:r>
            <a:rPr lang="ru-RU" dirty="0"/>
            <a:t>5</a:t>
          </a:r>
        </a:p>
      </dgm:t>
    </dgm:pt>
    <dgm:pt modelId="{94D3BBB7-7E3B-4855-A25F-C10DEFF32ED7}" type="parTrans" cxnId="{5B87753C-5AD6-4DB8-AB1F-789EAA85EC7F}">
      <dgm:prSet/>
      <dgm:spPr/>
      <dgm:t>
        <a:bodyPr/>
        <a:lstStyle/>
        <a:p>
          <a:endParaRPr lang="ru-RU"/>
        </a:p>
      </dgm:t>
    </dgm:pt>
    <dgm:pt modelId="{B2172FB9-187D-438D-96D6-7D663A3B2768}" type="sibTrans" cxnId="{5B87753C-5AD6-4DB8-AB1F-789EAA85EC7F}">
      <dgm:prSet/>
      <dgm:spPr/>
      <dgm:t>
        <a:bodyPr/>
        <a:lstStyle/>
        <a:p>
          <a:endParaRPr lang="ru-RU"/>
        </a:p>
      </dgm:t>
    </dgm:pt>
    <dgm:pt modelId="{2C1371F4-BB70-4327-8E84-2BE4F7B25027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Персонал лаборатории должен быть обеспечен рабочей одеждой и средствами индивидуальной защиты в соответствии с действующими нормативно-правовыми актами.</a:t>
          </a:r>
          <a:endParaRPr lang="ru-RU" sz="2000" dirty="0"/>
        </a:p>
      </dgm:t>
    </dgm:pt>
    <dgm:pt modelId="{A6D5A5D7-FA94-4A92-8638-95B726F6FC7A}" type="parTrans" cxnId="{B70EFF0F-3F0C-4908-8C68-D0263C6214CF}">
      <dgm:prSet/>
      <dgm:spPr/>
      <dgm:t>
        <a:bodyPr/>
        <a:lstStyle/>
        <a:p>
          <a:endParaRPr lang="ru-RU"/>
        </a:p>
      </dgm:t>
    </dgm:pt>
    <dgm:pt modelId="{16A685FA-A4C5-41FD-B56F-0670E8714A7D}" type="sibTrans" cxnId="{B70EFF0F-3F0C-4908-8C68-D0263C6214CF}">
      <dgm:prSet/>
      <dgm:spPr/>
      <dgm:t>
        <a:bodyPr/>
        <a:lstStyle/>
        <a:p>
          <a:endParaRPr lang="ru-RU"/>
        </a:p>
      </dgm:t>
    </dgm:pt>
    <dgm:pt modelId="{DD66D7C5-268A-4CD0-82EE-5B532558C26C}" type="pres">
      <dgm:prSet presAssocID="{17FE12F8-D41A-4ECF-97F6-BBE54176E486}" presName="linearFlow" presStyleCnt="0">
        <dgm:presLayoutVars>
          <dgm:dir/>
          <dgm:animLvl val="lvl"/>
          <dgm:resizeHandles val="exact"/>
        </dgm:presLayoutVars>
      </dgm:prSet>
      <dgm:spPr/>
    </dgm:pt>
    <dgm:pt modelId="{8A4BB1B5-D7A8-4A6E-92D1-84E55D535292}" type="pres">
      <dgm:prSet presAssocID="{1A8123C6-ADB6-4D7C-A53C-A2061BAF08CF}" presName="composite" presStyleCnt="0"/>
      <dgm:spPr/>
    </dgm:pt>
    <dgm:pt modelId="{A990CCF6-4696-490F-82E8-AD4BB0E6DDE0}" type="pres">
      <dgm:prSet presAssocID="{1A8123C6-ADB6-4D7C-A53C-A2061BAF08C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53D06EB-2B8E-4B98-8E7E-B6C0D29DA58C}" type="pres">
      <dgm:prSet presAssocID="{1A8123C6-ADB6-4D7C-A53C-A2061BAF08CF}" presName="descendantText" presStyleLbl="alignAcc1" presStyleIdx="0" presStyleCnt="5">
        <dgm:presLayoutVars>
          <dgm:bulletEnabled val="1"/>
        </dgm:presLayoutVars>
      </dgm:prSet>
      <dgm:spPr/>
    </dgm:pt>
    <dgm:pt modelId="{816831B3-F03B-46DF-9A0E-E056127AFE28}" type="pres">
      <dgm:prSet presAssocID="{EE2A01F4-08CA-4B7F-AB9C-17C8E30C642A}" presName="sp" presStyleCnt="0"/>
      <dgm:spPr/>
    </dgm:pt>
    <dgm:pt modelId="{F087F790-428D-4756-BD45-1D0F6D40E7E0}" type="pres">
      <dgm:prSet presAssocID="{2F6875F0-53F7-4399-8855-FE8EFAB812CC}" presName="composite" presStyleCnt="0"/>
      <dgm:spPr/>
    </dgm:pt>
    <dgm:pt modelId="{1D6B8883-DC6D-4A98-B592-8C3E46C9D582}" type="pres">
      <dgm:prSet presAssocID="{2F6875F0-53F7-4399-8855-FE8EFAB812CC}" presName="parentText" presStyleLbl="alignNode1" presStyleIdx="1" presStyleCnt="5" custScaleY="117489">
        <dgm:presLayoutVars>
          <dgm:chMax val="1"/>
          <dgm:bulletEnabled val="1"/>
        </dgm:presLayoutVars>
      </dgm:prSet>
      <dgm:spPr/>
    </dgm:pt>
    <dgm:pt modelId="{39AA17D9-F89A-4976-9EE6-8A40529A91C9}" type="pres">
      <dgm:prSet presAssocID="{2F6875F0-53F7-4399-8855-FE8EFAB812CC}" presName="descendantText" presStyleLbl="alignAcc1" presStyleIdx="1" presStyleCnt="5" custScaleY="143016">
        <dgm:presLayoutVars>
          <dgm:bulletEnabled val="1"/>
        </dgm:presLayoutVars>
      </dgm:prSet>
      <dgm:spPr/>
    </dgm:pt>
    <dgm:pt modelId="{EB49E880-F1D5-482A-BB93-3D639DFCCDCB}" type="pres">
      <dgm:prSet presAssocID="{4B7A348D-BD1D-4A34-89A7-BD63ADEB0838}" presName="sp" presStyleCnt="0"/>
      <dgm:spPr/>
    </dgm:pt>
    <dgm:pt modelId="{A1ACD8EE-2A6D-4980-A8BA-CAD1B7BB7E89}" type="pres">
      <dgm:prSet presAssocID="{FAA4198D-7F06-45AE-938D-151C7DEA03D5}" presName="composite" presStyleCnt="0"/>
      <dgm:spPr/>
    </dgm:pt>
    <dgm:pt modelId="{8B10718F-2B12-461B-BC65-3FCAB68F6595}" type="pres">
      <dgm:prSet presAssocID="{FAA4198D-7F06-45AE-938D-151C7DEA03D5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6E90485-BED7-4B56-A929-355BDBA239B4}" type="pres">
      <dgm:prSet presAssocID="{FAA4198D-7F06-45AE-938D-151C7DEA03D5}" presName="descendantText" presStyleLbl="alignAcc1" presStyleIdx="2" presStyleCnt="5">
        <dgm:presLayoutVars>
          <dgm:bulletEnabled val="1"/>
        </dgm:presLayoutVars>
      </dgm:prSet>
      <dgm:spPr/>
    </dgm:pt>
    <dgm:pt modelId="{5D45B0D1-E0F6-49A4-A347-BB9C5B28680B}" type="pres">
      <dgm:prSet presAssocID="{09A0CD37-3823-49C1-8754-8BA6A44ABECF}" presName="sp" presStyleCnt="0"/>
      <dgm:spPr/>
    </dgm:pt>
    <dgm:pt modelId="{5DF68C68-9505-4A2E-9DF1-BFED735BE944}" type="pres">
      <dgm:prSet presAssocID="{BB9D962A-DE57-4A8C-91AF-E7AE1EDCB813}" presName="composite" presStyleCnt="0"/>
      <dgm:spPr/>
    </dgm:pt>
    <dgm:pt modelId="{CF88D0EB-107E-4D6A-9767-94648DF78B08}" type="pres">
      <dgm:prSet presAssocID="{BB9D962A-DE57-4A8C-91AF-E7AE1EDCB813}" presName="parentText" presStyleLbl="alignNode1" presStyleIdx="3" presStyleCnt="5" custScaleY="100678">
        <dgm:presLayoutVars>
          <dgm:chMax val="1"/>
          <dgm:bulletEnabled val="1"/>
        </dgm:presLayoutVars>
      </dgm:prSet>
      <dgm:spPr/>
    </dgm:pt>
    <dgm:pt modelId="{D8FC937A-8179-4CAC-847F-6D9FBB66BB0A}" type="pres">
      <dgm:prSet presAssocID="{BB9D962A-DE57-4A8C-91AF-E7AE1EDCB813}" presName="descendantText" presStyleLbl="alignAcc1" presStyleIdx="3" presStyleCnt="5" custScaleY="133554">
        <dgm:presLayoutVars>
          <dgm:bulletEnabled val="1"/>
        </dgm:presLayoutVars>
      </dgm:prSet>
      <dgm:spPr/>
    </dgm:pt>
    <dgm:pt modelId="{4DF09ABE-C289-4ABA-8960-430E4B639568}" type="pres">
      <dgm:prSet presAssocID="{71631E0A-9EA7-4328-BB79-0BBCA5DC2A8D}" presName="sp" presStyleCnt="0"/>
      <dgm:spPr/>
    </dgm:pt>
    <dgm:pt modelId="{2B47E4DA-4C60-4E40-9D80-093E078C0212}" type="pres">
      <dgm:prSet presAssocID="{72D49462-207D-4FCD-92D2-391005BAF5FB}" presName="composite" presStyleCnt="0"/>
      <dgm:spPr/>
    </dgm:pt>
    <dgm:pt modelId="{E8B38B3A-ECD7-42EA-B3DA-EDA4541229EF}" type="pres">
      <dgm:prSet presAssocID="{72D49462-207D-4FCD-92D2-391005BAF5FB}" presName="parentText" presStyleLbl="alignNode1" presStyleIdx="4" presStyleCnt="5" custScaleY="121459">
        <dgm:presLayoutVars>
          <dgm:chMax val="1"/>
          <dgm:bulletEnabled val="1"/>
        </dgm:presLayoutVars>
      </dgm:prSet>
      <dgm:spPr/>
    </dgm:pt>
    <dgm:pt modelId="{D09FBA46-D955-4F82-8F1B-FC91CADD88DA}" type="pres">
      <dgm:prSet presAssocID="{72D49462-207D-4FCD-92D2-391005BAF5FB}" presName="descendantText" presStyleLbl="alignAcc1" presStyleIdx="4" presStyleCnt="5" custScaleY="141103">
        <dgm:presLayoutVars>
          <dgm:bulletEnabled val="1"/>
        </dgm:presLayoutVars>
      </dgm:prSet>
      <dgm:spPr/>
    </dgm:pt>
  </dgm:ptLst>
  <dgm:cxnLst>
    <dgm:cxn modelId="{4267B800-0E43-47D1-99E0-DDC75A4DBEED}" type="presOf" srcId="{5F89ABFE-B9FD-4CC0-BF7B-4CDBC521DCB4}" destId="{39AA17D9-F89A-4976-9EE6-8A40529A91C9}" srcOrd="0" destOrd="0" presId="urn:microsoft.com/office/officeart/2005/8/layout/chevron2"/>
    <dgm:cxn modelId="{1DD5D507-7DFE-4724-9511-0BA9942A3701}" type="presOf" srcId="{2C1371F4-BB70-4327-8E84-2BE4F7B25027}" destId="{D09FBA46-D955-4F82-8F1B-FC91CADD88DA}" srcOrd="0" destOrd="0" presId="urn:microsoft.com/office/officeart/2005/8/layout/chevron2"/>
    <dgm:cxn modelId="{0A69EF09-5721-4684-BB17-8CA46849C6F8}" srcId="{BB9D962A-DE57-4A8C-91AF-E7AE1EDCB813}" destId="{ED7739AC-74C9-4919-845F-B89357B0F3A3}" srcOrd="0" destOrd="0" parTransId="{BC7ED802-7F10-4044-83D6-C3541D484FE0}" sibTransId="{14421BAC-AB74-45EA-AD1B-67EED743F277}"/>
    <dgm:cxn modelId="{B70EFF0F-3F0C-4908-8C68-D0263C6214CF}" srcId="{72D49462-207D-4FCD-92D2-391005BAF5FB}" destId="{2C1371F4-BB70-4327-8E84-2BE4F7B25027}" srcOrd="0" destOrd="0" parTransId="{A6D5A5D7-FA94-4A92-8638-95B726F6FC7A}" sibTransId="{16A685FA-A4C5-41FD-B56F-0670E8714A7D}"/>
    <dgm:cxn modelId="{EB096020-323E-4CAA-9B33-B5C692E011B7}" srcId="{FAA4198D-7F06-45AE-938D-151C7DEA03D5}" destId="{50248C8C-AC73-47C0-ACA6-528B275195A2}" srcOrd="0" destOrd="0" parTransId="{F03FE14C-89D7-43BB-8672-2D73F3B37886}" sibTransId="{4D1FF708-3E22-4B5D-82B9-334D4719383B}"/>
    <dgm:cxn modelId="{D2EA6721-3398-4E1B-B1C6-44E1B70A29E8}" srcId="{17FE12F8-D41A-4ECF-97F6-BBE54176E486}" destId="{BB9D962A-DE57-4A8C-91AF-E7AE1EDCB813}" srcOrd="3" destOrd="0" parTransId="{89832EE2-CD74-4209-B3DF-163BA02633F6}" sibTransId="{71631E0A-9EA7-4328-BB79-0BBCA5DC2A8D}"/>
    <dgm:cxn modelId="{F3CCD42F-4515-4FE7-BBBE-AEB0615A29A1}" srcId="{17FE12F8-D41A-4ECF-97F6-BBE54176E486}" destId="{1A8123C6-ADB6-4D7C-A53C-A2061BAF08CF}" srcOrd="0" destOrd="0" parTransId="{2761D9FF-FC7F-4C92-82EA-E458AD85E163}" sibTransId="{EE2A01F4-08CA-4B7F-AB9C-17C8E30C642A}"/>
    <dgm:cxn modelId="{6FA31931-29DA-455A-B8F2-BE1C04AD4E56}" type="presOf" srcId="{BB9D962A-DE57-4A8C-91AF-E7AE1EDCB813}" destId="{CF88D0EB-107E-4D6A-9767-94648DF78B08}" srcOrd="0" destOrd="0" presId="urn:microsoft.com/office/officeart/2005/8/layout/chevron2"/>
    <dgm:cxn modelId="{D338FF36-7CE0-4ECD-B399-4C51DD39D0D6}" srcId="{17FE12F8-D41A-4ECF-97F6-BBE54176E486}" destId="{FAA4198D-7F06-45AE-938D-151C7DEA03D5}" srcOrd="2" destOrd="0" parTransId="{64465CD5-3B16-4056-93E9-5559A8996961}" sibTransId="{09A0CD37-3823-49C1-8754-8BA6A44ABECF}"/>
    <dgm:cxn modelId="{5B87753C-5AD6-4DB8-AB1F-789EAA85EC7F}" srcId="{17FE12F8-D41A-4ECF-97F6-BBE54176E486}" destId="{72D49462-207D-4FCD-92D2-391005BAF5FB}" srcOrd="4" destOrd="0" parTransId="{94D3BBB7-7E3B-4855-A25F-C10DEFF32ED7}" sibTransId="{B2172FB9-187D-438D-96D6-7D663A3B2768}"/>
    <dgm:cxn modelId="{8EBF393F-FF9B-4156-9E2D-DB5AC4B7EE74}" type="presOf" srcId="{1A8123C6-ADB6-4D7C-A53C-A2061BAF08CF}" destId="{A990CCF6-4696-490F-82E8-AD4BB0E6DDE0}" srcOrd="0" destOrd="0" presId="urn:microsoft.com/office/officeart/2005/8/layout/chevron2"/>
    <dgm:cxn modelId="{9FF84E50-BFAC-4487-B013-62DD832D4F78}" type="presOf" srcId="{ED7739AC-74C9-4919-845F-B89357B0F3A3}" destId="{D8FC937A-8179-4CAC-847F-6D9FBB66BB0A}" srcOrd="0" destOrd="0" presId="urn:microsoft.com/office/officeart/2005/8/layout/chevron2"/>
    <dgm:cxn modelId="{0251308A-A687-42EB-815C-9107AB01CB54}" type="presOf" srcId="{72D49462-207D-4FCD-92D2-391005BAF5FB}" destId="{E8B38B3A-ECD7-42EA-B3DA-EDA4541229EF}" srcOrd="0" destOrd="0" presId="urn:microsoft.com/office/officeart/2005/8/layout/chevron2"/>
    <dgm:cxn modelId="{5B18568F-1F36-499F-9684-09934C6C868D}" type="presOf" srcId="{50248C8C-AC73-47C0-ACA6-528B275195A2}" destId="{26E90485-BED7-4B56-A929-355BDBA239B4}" srcOrd="0" destOrd="0" presId="urn:microsoft.com/office/officeart/2005/8/layout/chevron2"/>
    <dgm:cxn modelId="{3C6324A3-6C80-4A30-BBD0-B21296D326CE}" type="presOf" srcId="{2F6875F0-53F7-4399-8855-FE8EFAB812CC}" destId="{1D6B8883-DC6D-4A98-B592-8C3E46C9D582}" srcOrd="0" destOrd="0" presId="urn:microsoft.com/office/officeart/2005/8/layout/chevron2"/>
    <dgm:cxn modelId="{6D250AB5-5648-4F5D-A4C9-4CD6D5F9EFEC}" type="presOf" srcId="{17FE12F8-D41A-4ECF-97F6-BBE54176E486}" destId="{DD66D7C5-268A-4CD0-82EE-5B532558C26C}" srcOrd="0" destOrd="0" presId="urn:microsoft.com/office/officeart/2005/8/layout/chevron2"/>
    <dgm:cxn modelId="{33A9EFB5-553F-47CA-BC24-D48B4CF5558C}" srcId="{2F6875F0-53F7-4399-8855-FE8EFAB812CC}" destId="{5F89ABFE-B9FD-4CC0-BF7B-4CDBC521DCB4}" srcOrd="0" destOrd="0" parTransId="{6157729D-2F39-4752-8204-DC5BA0F14440}" sibTransId="{F446E7F3-2839-4C90-AF63-514671BAF496}"/>
    <dgm:cxn modelId="{4F363FCC-E884-47B9-832A-1BB0DE31E8E5}" type="presOf" srcId="{0259343D-52FB-4668-99CE-766E751A43D1}" destId="{453D06EB-2B8E-4B98-8E7E-B6C0D29DA58C}" srcOrd="0" destOrd="0" presId="urn:microsoft.com/office/officeart/2005/8/layout/chevron2"/>
    <dgm:cxn modelId="{FC88BCD8-E6D4-4F16-8BFD-1C3DABF58099}" srcId="{17FE12F8-D41A-4ECF-97F6-BBE54176E486}" destId="{2F6875F0-53F7-4399-8855-FE8EFAB812CC}" srcOrd="1" destOrd="0" parTransId="{CF9217A7-BEEF-4086-A41D-788F1FD7F496}" sibTransId="{4B7A348D-BD1D-4A34-89A7-BD63ADEB0838}"/>
    <dgm:cxn modelId="{0C3678E1-C595-4082-B86D-7B9C54E0901C}" srcId="{1A8123C6-ADB6-4D7C-A53C-A2061BAF08CF}" destId="{0259343D-52FB-4668-99CE-766E751A43D1}" srcOrd="0" destOrd="0" parTransId="{4FCCE7DE-1EAB-45C0-86FF-6374DD5FC38A}" sibTransId="{2F572607-00FB-42E3-A4FE-C663FD5B02B1}"/>
    <dgm:cxn modelId="{852A69F4-39B7-457E-B613-1531E25EB5DA}" type="presOf" srcId="{FAA4198D-7F06-45AE-938D-151C7DEA03D5}" destId="{8B10718F-2B12-461B-BC65-3FCAB68F6595}" srcOrd="0" destOrd="0" presId="urn:microsoft.com/office/officeart/2005/8/layout/chevron2"/>
    <dgm:cxn modelId="{44A267C0-ED1E-4E37-A8C4-FCAA317041C8}" type="presParOf" srcId="{DD66D7C5-268A-4CD0-82EE-5B532558C26C}" destId="{8A4BB1B5-D7A8-4A6E-92D1-84E55D535292}" srcOrd="0" destOrd="0" presId="urn:microsoft.com/office/officeart/2005/8/layout/chevron2"/>
    <dgm:cxn modelId="{F38AAFD5-71BF-4CE7-A1A4-4856A322E872}" type="presParOf" srcId="{8A4BB1B5-D7A8-4A6E-92D1-84E55D535292}" destId="{A990CCF6-4696-490F-82E8-AD4BB0E6DDE0}" srcOrd="0" destOrd="0" presId="urn:microsoft.com/office/officeart/2005/8/layout/chevron2"/>
    <dgm:cxn modelId="{71E7DADA-7185-4D47-8D6D-92AFC8C6E95B}" type="presParOf" srcId="{8A4BB1B5-D7A8-4A6E-92D1-84E55D535292}" destId="{453D06EB-2B8E-4B98-8E7E-B6C0D29DA58C}" srcOrd="1" destOrd="0" presId="urn:microsoft.com/office/officeart/2005/8/layout/chevron2"/>
    <dgm:cxn modelId="{78BB4441-474C-4670-A4E1-A508653CD022}" type="presParOf" srcId="{DD66D7C5-268A-4CD0-82EE-5B532558C26C}" destId="{816831B3-F03B-46DF-9A0E-E056127AFE28}" srcOrd="1" destOrd="0" presId="urn:microsoft.com/office/officeart/2005/8/layout/chevron2"/>
    <dgm:cxn modelId="{D808D053-9432-4624-82A5-D17D662B05EB}" type="presParOf" srcId="{DD66D7C5-268A-4CD0-82EE-5B532558C26C}" destId="{F087F790-428D-4756-BD45-1D0F6D40E7E0}" srcOrd="2" destOrd="0" presId="urn:microsoft.com/office/officeart/2005/8/layout/chevron2"/>
    <dgm:cxn modelId="{46B9870C-0AB9-4B59-91C9-F4685B189F77}" type="presParOf" srcId="{F087F790-428D-4756-BD45-1D0F6D40E7E0}" destId="{1D6B8883-DC6D-4A98-B592-8C3E46C9D582}" srcOrd="0" destOrd="0" presId="urn:microsoft.com/office/officeart/2005/8/layout/chevron2"/>
    <dgm:cxn modelId="{DF7A9AFA-3A27-4D93-B79E-05A46A2833FB}" type="presParOf" srcId="{F087F790-428D-4756-BD45-1D0F6D40E7E0}" destId="{39AA17D9-F89A-4976-9EE6-8A40529A91C9}" srcOrd="1" destOrd="0" presId="urn:microsoft.com/office/officeart/2005/8/layout/chevron2"/>
    <dgm:cxn modelId="{17456C34-620A-44D8-8C7A-0208B19C015D}" type="presParOf" srcId="{DD66D7C5-268A-4CD0-82EE-5B532558C26C}" destId="{EB49E880-F1D5-482A-BB93-3D639DFCCDCB}" srcOrd="3" destOrd="0" presId="urn:microsoft.com/office/officeart/2005/8/layout/chevron2"/>
    <dgm:cxn modelId="{98FFF74C-1727-40D7-83FC-31D904BC06BE}" type="presParOf" srcId="{DD66D7C5-268A-4CD0-82EE-5B532558C26C}" destId="{A1ACD8EE-2A6D-4980-A8BA-CAD1B7BB7E89}" srcOrd="4" destOrd="0" presId="urn:microsoft.com/office/officeart/2005/8/layout/chevron2"/>
    <dgm:cxn modelId="{0FD6EBC1-DE74-4227-B5C3-EB9C5FC25CEF}" type="presParOf" srcId="{A1ACD8EE-2A6D-4980-A8BA-CAD1B7BB7E89}" destId="{8B10718F-2B12-461B-BC65-3FCAB68F6595}" srcOrd="0" destOrd="0" presId="urn:microsoft.com/office/officeart/2005/8/layout/chevron2"/>
    <dgm:cxn modelId="{2D3F7DDA-8547-4408-85FB-6EE21EA99A01}" type="presParOf" srcId="{A1ACD8EE-2A6D-4980-A8BA-CAD1B7BB7E89}" destId="{26E90485-BED7-4B56-A929-355BDBA239B4}" srcOrd="1" destOrd="0" presId="urn:microsoft.com/office/officeart/2005/8/layout/chevron2"/>
    <dgm:cxn modelId="{12D8C4C8-95D5-4123-B943-376BE461BDAA}" type="presParOf" srcId="{DD66D7C5-268A-4CD0-82EE-5B532558C26C}" destId="{5D45B0D1-E0F6-49A4-A347-BB9C5B28680B}" srcOrd="5" destOrd="0" presId="urn:microsoft.com/office/officeart/2005/8/layout/chevron2"/>
    <dgm:cxn modelId="{F6CA8BC1-8D69-434A-BF80-FB404ABCDBE8}" type="presParOf" srcId="{DD66D7C5-268A-4CD0-82EE-5B532558C26C}" destId="{5DF68C68-9505-4A2E-9DF1-BFED735BE944}" srcOrd="6" destOrd="0" presId="urn:microsoft.com/office/officeart/2005/8/layout/chevron2"/>
    <dgm:cxn modelId="{B74FE23B-2B6B-4790-A27A-AB00E862168F}" type="presParOf" srcId="{5DF68C68-9505-4A2E-9DF1-BFED735BE944}" destId="{CF88D0EB-107E-4D6A-9767-94648DF78B08}" srcOrd="0" destOrd="0" presId="urn:microsoft.com/office/officeart/2005/8/layout/chevron2"/>
    <dgm:cxn modelId="{DDC122A2-C730-4C71-BCC0-8914F0C4C78A}" type="presParOf" srcId="{5DF68C68-9505-4A2E-9DF1-BFED735BE944}" destId="{D8FC937A-8179-4CAC-847F-6D9FBB66BB0A}" srcOrd="1" destOrd="0" presId="urn:microsoft.com/office/officeart/2005/8/layout/chevron2"/>
    <dgm:cxn modelId="{89602B9A-EA29-4312-9279-51DCAB8D9DEB}" type="presParOf" srcId="{DD66D7C5-268A-4CD0-82EE-5B532558C26C}" destId="{4DF09ABE-C289-4ABA-8960-430E4B639568}" srcOrd="7" destOrd="0" presId="urn:microsoft.com/office/officeart/2005/8/layout/chevron2"/>
    <dgm:cxn modelId="{606F26AD-5821-43F4-8A88-B4D9DC7F928A}" type="presParOf" srcId="{DD66D7C5-268A-4CD0-82EE-5B532558C26C}" destId="{2B47E4DA-4C60-4E40-9D80-093E078C0212}" srcOrd="8" destOrd="0" presId="urn:microsoft.com/office/officeart/2005/8/layout/chevron2"/>
    <dgm:cxn modelId="{2F5C662F-71AC-499D-9F90-DCC1D2B0B1A6}" type="presParOf" srcId="{2B47E4DA-4C60-4E40-9D80-093E078C0212}" destId="{E8B38B3A-ECD7-42EA-B3DA-EDA4541229EF}" srcOrd="0" destOrd="0" presId="urn:microsoft.com/office/officeart/2005/8/layout/chevron2"/>
    <dgm:cxn modelId="{1334D7C9-26C6-49B5-885E-FDC3BCDB8EC3}" type="presParOf" srcId="{2B47E4DA-4C60-4E40-9D80-093E078C0212}" destId="{D09FBA46-D955-4F82-8F1B-FC91CADD88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B81366-AA4C-4168-B5A9-57695A566ACB}" type="doc">
      <dgm:prSet loTypeId="urn:microsoft.com/office/officeart/2005/8/layout/chevron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BC277CC-E3BD-452A-B30D-581B5051FB73}">
      <dgm:prSet phldrT="[Текст]"/>
      <dgm:spPr/>
      <dgm:t>
        <a:bodyPr/>
        <a:lstStyle/>
        <a:p>
          <a:r>
            <a:rPr lang="ru-RU" dirty="0"/>
            <a:t>6</a:t>
          </a:r>
        </a:p>
      </dgm:t>
    </dgm:pt>
    <dgm:pt modelId="{9EC6DFAD-EEE3-4885-8BBE-85E3F053CE50}" type="parTrans" cxnId="{903437E5-599D-4ED9-82F8-2AD044A940BC}">
      <dgm:prSet/>
      <dgm:spPr/>
      <dgm:t>
        <a:bodyPr/>
        <a:lstStyle/>
        <a:p>
          <a:endParaRPr lang="ru-RU"/>
        </a:p>
      </dgm:t>
    </dgm:pt>
    <dgm:pt modelId="{61AA62FE-A7C5-4247-9AB7-F0AF373E8968}" type="sibTrans" cxnId="{903437E5-599D-4ED9-82F8-2AD044A940BC}">
      <dgm:prSet/>
      <dgm:spPr/>
      <dgm:t>
        <a:bodyPr/>
        <a:lstStyle/>
        <a:p>
          <a:endParaRPr lang="ru-RU"/>
        </a:p>
      </dgm:t>
    </dgm:pt>
    <dgm:pt modelId="{A90ECB16-EBD9-4827-9A67-8EFDCA1A0301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В лаборатории должны быть разработаны и утверждены подробные инструкции по охране труда для персонала по отдельным участкам работ лаборатории, учитывая специфику участков. </a:t>
          </a:r>
          <a:endParaRPr lang="ru-RU" sz="2000" dirty="0"/>
        </a:p>
      </dgm:t>
    </dgm:pt>
    <dgm:pt modelId="{6FBFA619-6769-490C-809E-CA48DC7FF540}" type="parTrans" cxnId="{5BF2CB32-0222-4D1E-AE6B-1E31E1057197}">
      <dgm:prSet/>
      <dgm:spPr/>
      <dgm:t>
        <a:bodyPr/>
        <a:lstStyle/>
        <a:p>
          <a:endParaRPr lang="ru-RU"/>
        </a:p>
      </dgm:t>
    </dgm:pt>
    <dgm:pt modelId="{B5EF09E1-162A-492A-B7A4-3B9A8D71D1BF}" type="sibTrans" cxnId="{5BF2CB32-0222-4D1E-AE6B-1E31E1057197}">
      <dgm:prSet/>
      <dgm:spPr/>
      <dgm:t>
        <a:bodyPr/>
        <a:lstStyle/>
        <a:p>
          <a:endParaRPr lang="ru-RU"/>
        </a:p>
      </dgm:t>
    </dgm:pt>
    <dgm:pt modelId="{9807EB37-8936-4C89-A759-08F027012B01}">
      <dgm:prSet phldrT="[Текст]"/>
      <dgm:spPr/>
      <dgm:t>
        <a:bodyPr/>
        <a:lstStyle/>
        <a:p>
          <a:r>
            <a:rPr lang="ru-RU" dirty="0"/>
            <a:t>7</a:t>
          </a:r>
        </a:p>
      </dgm:t>
    </dgm:pt>
    <dgm:pt modelId="{8F19CB09-79AA-4405-A981-15768D448E8F}" type="parTrans" cxnId="{AA50EA89-E984-4B72-A837-578DA3ABFB98}">
      <dgm:prSet/>
      <dgm:spPr/>
      <dgm:t>
        <a:bodyPr/>
        <a:lstStyle/>
        <a:p>
          <a:endParaRPr lang="ru-RU"/>
        </a:p>
      </dgm:t>
    </dgm:pt>
    <dgm:pt modelId="{426894DE-D20F-4892-A1F6-FD22B6AF8AF7}" type="sibTrans" cxnId="{AA50EA89-E984-4B72-A837-578DA3ABFB98}">
      <dgm:prSet/>
      <dgm:spPr/>
      <dgm:t>
        <a:bodyPr/>
        <a:lstStyle/>
        <a:p>
          <a:endParaRPr lang="ru-RU"/>
        </a:p>
      </dgm:t>
    </dgm:pt>
    <dgm:pt modelId="{F0C7E1E6-12D7-4B7F-A958-D9E36D4E1BE3}">
      <dgm:prSet phldrT="[Текст]" custT="1"/>
      <dgm:spPr/>
      <dgm:t>
        <a:bodyPr/>
        <a:lstStyle/>
        <a:p>
          <a:pPr marL="216000" marR="0" indent="-2160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Ответственность за охрану труда в лаборатории возлагается на ее заведующего (руководителя), а по отдельным участкам - на их руководителей.</a:t>
          </a:r>
        </a:p>
      </dgm:t>
    </dgm:pt>
    <dgm:pt modelId="{D68059D5-2E5A-414D-A510-D8E63FFEA827}" type="parTrans" cxnId="{E854B884-83CB-40DA-92F8-E56F0A1A2CDB}">
      <dgm:prSet/>
      <dgm:spPr/>
      <dgm:t>
        <a:bodyPr/>
        <a:lstStyle/>
        <a:p>
          <a:endParaRPr lang="ru-RU"/>
        </a:p>
      </dgm:t>
    </dgm:pt>
    <dgm:pt modelId="{1DAEDBD4-3592-4D19-A779-9E1B503030C5}" type="sibTrans" cxnId="{E854B884-83CB-40DA-92F8-E56F0A1A2CDB}">
      <dgm:prSet/>
      <dgm:spPr/>
      <dgm:t>
        <a:bodyPr/>
        <a:lstStyle/>
        <a:p>
          <a:endParaRPr lang="ru-RU"/>
        </a:p>
      </dgm:t>
    </dgm:pt>
    <dgm:pt modelId="{EE28645A-E6B7-4037-9F3C-3ECC4F7F1590}">
      <dgm:prSet phldrT="[Текст]"/>
      <dgm:spPr/>
      <dgm:t>
        <a:bodyPr/>
        <a:lstStyle/>
        <a:p>
          <a:r>
            <a:rPr lang="ru-RU" dirty="0"/>
            <a:t>8</a:t>
          </a:r>
        </a:p>
      </dgm:t>
    </dgm:pt>
    <dgm:pt modelId="{C8772B4D-5B52-467A-A101-ECCFC3FC38CE}" type="parTrans" cxnId="{9EF9BE23-8439-49C0-A9A3-3A9B93ADAE7D}">
      <dgm:prSet/>
      <dgm:spPr/>
      <dgm:t>
        <a:bodyPr/>
        <a:lstStyle/>
        <a:p>
          <a:endParaRPr lang="ru-RU"/>
        </a:p>
      </dgm:t>
    </dgm:pt>
    <dgm:pt modelId="{FB2F447D-9751-450C-91D3-1B20060F74DE}" type="sibTrans" cxnId="{9EF9BE23-8439-49C0-A9A3-3A9B93ADAE7D}">
      <dgm:prSet/>
      <dgm:spPr/>
      <dgm:t>
        <a:bodyPr/>
        <a:lstStyle/>
        <a:p>
          <a:endParaRPr lang="ru-RU"/>
        </a:p>
      </dgm:t>
    </dgm:pt>
    <dgm:pt modelId="{E447BE66-CC94-48D5-9843-4FEE90EB671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Все сотрудники подлежат обязательному медицинскому осмотру. Младший персонал должен быть грамотным в области санитарных знаний.</a:t>
          </a:r>
          <a:endParaRPr lang="ru-RU" sz="2000" dirty="0"/>
        </a:p>
      </dgm:t>
    </dgm:pt>
    <dgm:pt modelId="{62478040-E2F6-4B01-934E-C10D55E2F585}" type="parTrans" cxnId="{E6A17729-9256-41C1-A438-28A120021DDF}">
      <dgm:prSet/>
      <dgm:spPr/>
      <dgm:t>
        <a:bodyPr/>
        <a:lstStyle/>
        <a:p>
          <a:endParaRPr lang="ru-RU"/>
        </a:p>
      </dgm:t>
    </dgm:pt>
    <dgm:pt modelId="{034E87F7-6138-4C6A-8802-2B14BE28CAA9}" type="sibTrans" cxnId="{E6A17729-9256-41C1-A438-28A120021DDF}">
      <dgm:prSet/>
      <dgm:spPr/>
      <dgm:t>
        <a:bodyPr/>
        <a:lstStyle/>
        <a:p>
          <a:endParaRPr lang="ru-RU"/>
        </a:p>
      </dgm:t>
    </dgm:pt>
    <dgm:pt modelId="{F157FB01-46AC-4D48-B905-F6F85BC92651}">
      <dgm:prSet/>
      <dgm:spPr/>
      <dgm:t>
        <a:bodyPr/>
        <a:lstStyle/>
        <a:p>
          <a:r>
            <a:rPr lang="ru-RU" dirty="0"/>
            <a:t>9</a:t>
          </a:r>
        </a:p>
      </dgm:t>
    </dgm:pt>
    <dgm:pt modelId="{B1FD49EF-9D85-4455-91C2-00F0F7BE2B45}" type="parTrans" cxnId="{82F00456-3357-4EBF-B7AB-83B87B92E147}">
      <dgm:prSet/>
      <dgm:spPr/>
      <dgm:t>
        <a:bodyPr/>
        <a:lstStyle/>
        <a:p>
          <a:endParaRPr lang="ru-RU"/>
        </a:p>
      </dgm:t>
    </dgm:pt>
    <dgm:pt modelId="{EBB69BB7-558B-4CA6-8B35-4AEDC9DE4368}" type="sibTrans" cxnId="{82F00456-3357-4EBF-B7AB-83B87B92E147}">
      <dgm:prSet/>
      <dgm:spPr/>
      <dgm:t>
        <a:bodyPr/>
        <a:lstStyle/>
        <a:p>
          <a:endParaRPr lang="ru-RU"/>
        </a:p>
      </dgm:t>
    </dgm:pt>
    <dgm:pt modelId="{93465E42-B2FB-465D-B84D-29F5C8737086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Персонал должен быть обеспечен комплектами сменной одежды: халатами, шапочками или косынками, масками, сменной обувью (тапочками) в количестве, обеспечивающем ежедневную смену одежды. </a:t>
          </a:r>
          <a:endParaRPr lang="ru-RU" sz="2000" dirty="0"/>
        </a:p>
      </dgm:t>
    </dgm:pt>
    <dgm:pt modelId="{96AA54B3-CCD9-4553-9BD0-C1F922E5B020}" type="parTrans" cxnId="{E41BA101-04DD-46DE-8FA3-A0A27D2245CD}">
      <dgm:prSet/>
      <dgm:spPr/>
      <dgm:t>
        <a:bodyPr/>
        <a:lstStyle/>
        <a:p>
          <a:endParaRPr lang="ru-RU"/>
        </a:p>
      </dgm:t>
    </dgm:pt>
    <dgm:pt modelId="{640BCCFC-6EC2-4C36-A888-558934FD9B4F}" type="sibTrans" cxnId="{E41BA101-04DD-46DE-8FA3-A0A27D2245CD}">
      <dgm:prSet/>
      <dgm:spPr/>
      <dgm:t>
        <a:bodyPr/>
        <a:lstStyle/>
        <a:p>
          <a:endParaRPr lang="ru-RU"/>
        </a:p>
      </dgm:t>
    </dgm:pt>
    <dgm:pt modelId="{D30267A3-0F94-4B44-93DB-1CEDB8B6A4F3}" type="pres">
      <dgm:prSet presAssocID="{BAB81366-AA4C-4168-B5A9-57695A566ACB}" presName="linearFlow" presStyleCnt="0">
        <dgm:presLayoutVars>
          <dgm:dir/>
          <dgm:animLvl val="lvl"/>
          <dgm:resizeHandles val="exact"/>
        </dgm:presLayoutVars>
      </dgm:prSet>
      <dgm:spPr/>
    </dgm:pt>
    <dgm:pt modelId="{15722450-7BEE-41B7-B4AE-9B87916ECC49}" type="pres">
      <dgm:prSet presAssocID="{4BC277CC-E3BD-452A-B30D-581B5051FB73}" presName="composite" presStyleCnt="0"/>
      <dgm:spPr/>
    </dgm:pt>
    <dgm:pt modelId="{FC26ED58-1EB2-4EE5-8C0E-873E3C6B1D42}" type="pres">
      <dgm:prSet presAssocID="{4BC277CC-E3BD-452A-B30D-581B5051FB73}" presName="parentText" presStyleLbl="alignNode1" presStyleIdx="0" presStyleCnt="4" custScaleY="118500">
        <dgm:presLayoutVars>
          <dgm:chMax val="1"/>
          <dgm:bulletEnabled val="1"/>
        </dgm:presLayoutVars>
      </dgm:prSet>
      <dgm:spPr/>
    </dgm:pt>
    <dgm:pt modelId="{82742CD7-AC80-446A-9019-3A4C8ECA890F}" type="pres">
      <dgm:prSet presAssocID="{4BC277CC-E3BD-452A-B30D-581B5051FB73}" presName="descendantText" presStyleLbl="alignAcc1" presStyleIdx="0" presStyleCnt="4" custScaleY="122038">
        <dgm:presLayoutVars>
          <dgm:bulletEnabled val="1"/>
        </dgm:presLayoutVars>
      </dgm:prSet>
      <dgm:spPr/>
    </dgm:pt>
    <dgm:pt modelId="{C13144BB-133D-4D26-BD85-ED1F9392FD05}" type="pres">
      <dgm:prSet presAssocID="{61AA62FE-A7C5-4247-9AB7-F0AF373E8968}" presName="sp" presStyleCnt="0"/>
      <dgm:spPr/>
    </dgm:pt>
    <dgm:pt modelId="{5E9F9073-9A64-49B1-A8BD-63D93AE21D06}" type="pres">
      <dgm:prSet presAssocID="{9807EB37-8936-4C89-A759-08F027012B01}" presName="composite" presStyleCnt="0"/>
      <dgm:spPr/>
    </dgm:pt>
    <dgm:pt modelId="{8BB9FD81-FEE6-4FF1-996C-3513006BC6BE}" type="pres">
      <dgm:prSet presAssocID="{9807EB37-8936-4C89-A759-08F027012B0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AA9537F-1B15-45FD-BDAD-5AFCD72FB1FF}" type="pres">
      <dgm:prSet presAssocID="{9807EB37-8936-4C89-A759-08F027012B01}" presName="descendantText" presStyleLbl="alignAcc1" presStyleIdx="1" presStyleCnt="4">
        <dgm:presLayoutVars>
          <dgm:bulletEnabled val="1"/>
        </dgm:presLayoutVars>
      </dgm:prSet>
      <dgm:spPr/>
    </dgm:pt>
    <dgm:pt modelId="{205FA0D8-5EB9-4CF4-B4FB-535BB7C7CCE3}" type="pres">
      <dgm:prSet presAssocID="{426894DE-D20F-4892-A1F6-FD22B6AF8AF7}" presName="sp" presStyleCnt="0"/>
      <dgm:spPr/>
    </dgm:pt>
    <dgm:pt modelId="{7EBF8D4E-51B2-4536-B9DE-9B8B5109DB6C}" type="pres">
      <dgm:prSet presAssocID="{EE28645A-E6B7-4037-9F3C-3ECC4F7F1590}" presName="composite" presStyleCnt="0"/>
      <dgm:spPr/>
    </dgm:pt>
    <dgm:pt modelId="{30BAD06E-04C5-4C56-9F47-46D688289AD6}" type="pres">
      <dgm:prSet presAssocID="{EE28645A-E6B7-4037-9F3C-3ECC4F7F159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706310B-27D0-4775-98FE-58E24F6302F2}" type="pres">
      <dgm:prSet presAssocID="{EE28645A-E6B7-4037-9F3C-3ECC4F7F1590}" presName="descendantText" presStyleLbl="alignAcc1" presStyleIdx="2" presStyleCnt="4">
        <dgm:presLayoutVars>
          <dgm:bulletEnabled val="1"/>
        </dgm:presLayoutVars>
      </dgm:prSet>
      <dgm:spPr/>
    </dgm:pt>
    <dgm:pt modelId="{67D48B4D-C5CF-4588-B132-EBE4E7073AF1}" type="pres">
      <dgm:prSet presAssocID="{FB2F447D-9751-450C-91D3-1B20060F74DE}" presName="sp" presStyleCnt="0"/>
      <dgm:spPr/>
    </dgm:pt>
    <dgm:pt modelId="{FE821E59-09EC-45D9-BDB5-B101DC15249C}" type="pres">
      <dgm:prSet presAssocID="{F157FB01-46AC-4D48-B905-F6F85BC92651}" presName="composite" presStyleCnt="0"/>
      <dgm:spPr/>
    </dgm:pt>
    <dgm:pt modelId="{36CB2853-89A1-4563-8AFC-E9595194F11A}" type="pres">
      <dgm:prSet presAssocID="{F157FB01-46AC-4D48-B905-F6F85BC92651}" presName="parentText" presStyleLbl="alignNode1" presStyleIdx="3" presStyleCnt="4" custScaleY="115840">
        <dgm:presLayoutVars>
          <dgm:chMax val="1"/>
          <dgm:bulletEnabled val="1"/>
        </dgm:presLayoutVars>
      </dgm:prSet>
      <dgm:spPr/>
    </dgm:pt>
    <dgm:pt modelId="{032C5E1B-CAAB-4ED6-A906-DB3097C13F80}" type="pres">
      <dgm:prSet presAssocID="{F157FB01-46AC-4D48-B905-F6F85BC92651}" presName="descendantText" presStyleLbl="alignAcc1" presStyleIdx="3" presStyleCnt="4" custScaleY="127219">
        <dgm:presLayoutVars>
          <dgm:bulletEnabled val="1"/>
        </dgm:presLayoutVars>
      </dgm:prSet>
      <dgm:spPr/>
    </dgm:pt>
  </dgm:ptLst>
  <dgm:cxnLst>
    <dgm:cxn modelId="{E41BA101-04DD-46DE-8FA3-A0A27D2245CD}" srcId="{F157FB01-46AC-4D48-B905-F6F85BC92651}" destId="{93465E42-B2FB-465D-B84D-29F5C8737086}" srcOrd="0" destOrd="0" parTransId="{96AA54B3-CCD9-4553-9BD0-C1F922E5B020}" sibTransId="{640BCCFC-6EC2-4C36-A888-558934FD9B4F}"/>
    <dgm:cxn modelId="{01E29B18-164D-4224-81EB-36C7FDF589AA}" type="presOf" srcId="{EE28645A-E6B7-4037-9F3C-3ECC4F7F1590}" destId="{30BAD06E-04C5-4C56-9F47-46D688289AD6}" srcOrd="0" destOrd="0" presId="urn:microsoft.com/office/officeart/2005/8/layout/chevron2"/>
    <dgm:cxn modelId="{667C2019-8D7C-43C1-BA88-80B115DE142F}" type="presOf" srcId="{BAB81366-AA4C-4168-B5A9-57695A566ACB}" destId="{D30267A3-0F94-4B44-93DB-1CEDB8B6A4F3}" srcOrd="0" destOrd="0" presId="urn:microsoft.com/office/officeart/2005/8/layout/chevron2"/>
    <dgm:cxn modelId="{CA20621B-3CE2-48D4-9671-205B1FA08F98}" type="presOf" srcId="{A90ECB16-EBD9-4827-9A67-8EFDCA1A0301}" destId="{82742CD7-AC80-446A-9019-3A4C8ECA890F}" srcOrd="0" destOrd="0" presId="urn:microsoft.com/office/officeart/2005/8/layout/chevron2"/>
    <dgm:cxn modelId="{9EF9BE23-8439-49C0-A9A3-3A9B93ADAE7D}" srcId="{BAB81366-AA4C-4168-B5A9-57695A566ACB}" destId="{EE28645A-E6B7-4037-9F3C-3ECC4F7F1590}" srcOrd="2" destOrd="0" parTransId="{C8772B4D-5B52-467A-A101-ECCFC3FC38CE}" sibTransId="{FB2F447D-9751-450C-91D3-1B20060F74DE}"/>
    <dgm:cxn modelId="{E6A17729-9256-41C1-A438-28A120021DDF}" srcId="{EE28645A-E6B7-4037-9F3C-3ECC4F7F1590}" destId="{E447BE66-CC94-48D5-9843-4FEE90EB6712}" srcOrd="0" destOrd="0" parTransId="{62478040-E2F6-4B01-934E-C10D55E2F585}" sibTransId="{034E87F7-6138-4C6A-8802-2B14BE28CAA9}"/>
    <dgm:cxn modelId="{5BF2CB32-0222-4D1E-AE6B-1E31E1057197}" srcId="{4BC277CC-E3BD-452A-B30D-581B5051FB73}" destId="{A90ECB16-EBD9-4827-9A67-8EFDCA1A0301}" srcOrd="0" destOrd="0" parTransId="{6FBFA619-6769-490C-809E-CA48DC7FF540}" sibTransId="{B5EF09E1-162A-492A-B7A4-3B9A8D71D1BF}"/>
    <dgm:cxn modelId="{845C9669-EAEC-4828-9275-7362556ABC7F}" type="presOf" srcId="{4BC277CC-E3BD-452A-B30D-581B5051FB73}" destId="{FC26ED58-1EB2-4EE5-8C0E-873E3C6B1D42}" srcOrd="0" destOrd="0" presId="urn:microsoft.com/office/officeart/2005/8/layout/chevron2"/>
    <dgm:cxn modelId="{9FD4816C-4EE8-4C0A-87AE-F3874BB3A1A1}" type="presOf" srcId="{93465E42-B2FB-465D-B84D-29F5C8737086}" destId="{032C5E1B-CAAB-4ED6-A906-DB3097C13F80}" srcOrd="0" destOrd="0" presId="urn:microsoft.com/office/officeart/2005/8/layout/chevron2"/>
    <dgm:cxn modelId="{EB4B3372-7A21-474F-9A0E-C1B2E7A049CD}" type="presOf" srcId="{F0C7E1E6-12D7-4B7F-A958-D9E36D4E1BE3}" destId="{8AA9537F-1B15-45FD-BDAD-5AFCD72FB1FF}" srcOrd="0" destOrd="0" presId="urn:microsoft.com/office/officeart/2005/8/layout/chevron2"/>
    <dgm:cxn modelId="{82F00456-3357-4EBF-B7AB-83B87B92E147}" srcId="{BAB81366-AA4C-4168-B5A9-57695A566ACB}" destId="{F157FB01-46AC-4D48-B905-F6F85BC92651}" srcOrd="3" destOrd="0" parTransId="{B1FD49EF-9D85-4455-91C2-00F0F7BE2B45}" sibTransId="{EBB69BB7-558B-4CA6-8B35-4AEDC9DE4368}"/>
    <dgm:cxn modelId="{E854B884-83CB-40DA-92F8-E56F0A1A2CDB}" srcId="{9807EB37-8936-4C89-A759-08F027012B01}" destId="{F0C7E1E6-12D7-4B7F-A958-D9E36D4E1BE3}" srcOrd="0" destOrd="0" parTransId="{D68059D5-2E5A-414D-A510-D8E63FFEA827}" sibTransId="{1DAEDBD4-3592-4D19-A779-9E1B503030C5}"/>
    <dgm:cxn modelId="{AA50EA89-E984-4B72-A837-578DA3ABFB98}" srcId="{BAB81366-AA4C-4168-B5A9-57695A566ACB}" destId="{9807EB37-8936-4C89-A759-08F027012B01}" srcOrd="1" destOrd="0" parTransId="{8F19CB09-79AA-4405-A981-15768D448E8F}" sibTransId="{426894DE-D20F-4892-A1F6-FD22B6AF8AF7}"/>
    <dgm:cxn modelId="{31DEB8B1-9C2E-43BC-8691-82F2A0C46E03}" type="presOf" srcId="{F157FB01-46AC-4D48-B905-F6F85BC92651}" destId="{36CB2853-89A1-4563-8AFC-E9595194F11A}" srcOrd="0" destOrd="0" presId="urn:microsoft.com/office/officeart/2005/8/layout/chevron2"/>
    <dgm:cxn modelId="{F8BBE2CA-321C-41B8-8B77-02AF71A5AAB8}" type="presOf" srcId="{E447BE66-CC94-48D5-9843-4FEE90EB6712}" destId="{F706310B-27D0-4775-98FE-58E24F6302F2}" srcOrd="0" destOrd="0" presId="urn:microsoft.com/office/officeart/2005/8/layout/chevron2"/>
    <dgm:cxn modelId="{7A5C81DE-ACF9-4BEE-ACB9-8A52788D1BFC}" type="presOf" srcId="{9807EB37-8936-4C89-A759-08F027012B01}" destId="{8BB9FD81-FEE6-4FF1-996C-3513006BC6BE}" srcOrd="0" destOrd="0" presId="urn:microsoft.com/office/officeart/2005/8/layout/chevron2"/>
    <dgm:cxn modelId="{903437E5-599D-4ED9-82F8-2AD044A940BC}" srcId="{BAB81366-AA4C-4168-B5A9-57695A566ACB}" destId="{4BC277CC-E3BD-452A-B30D-581B5051FB73}" srcOrd="0" destOrd="0" parTransId="{9EC6DFAD-EEE3-4885-8BBE-85E3F053CE50}" sibTransId="{61AA62FE-A7C5-4247-9AB7-F0AF373E8968}"/>
    <dgm:cxn modelId="{B4EF88CE-3FC3-4098-B565-0C8DF2A0B65E}" type="presParOf" srcId="{D30267A3-0F94-4B44-93DB-1CEDB8B6A4F3}" destId="{15722450-7BEE-41B7-B4AE-9B87916ECC49}" srcOrd="0" destOrd="0" presId="urn:microsoft.com/office/officeart/2005/8/layout/chevron2"/>
    <dgm:cxn modelId="{4C8A6D45-CC35-4A0D-AAA0-686E1D4F8129}" type="presParOf" srcId="{15722450-7BEE-41B7-B4AE-9B87916ECC49}" destId="{FC26ED58-1EB2-4EE5-8C0E-873E3C6B1D42}" srcOrd="0" destOrd="0" presId="urn:microsoft.com/office/officeart/2005/8/layout/chevron2"/>
    <dgm:cxn modelId="{F971B83A-B431-4802-A6EF-6DAF56AEB22F}" type="presParOf" srcId="{15722450-7BEE-41B7-B4AE-9B87916ECC49}" destId="{82742CD7-AC80-446A-9019-3A4C8ECA890F}" srcOrd="1" destOrd="0" presId="urn:microsoft.com/office/officeart/2005/8/layout/chevron2"/>
    <dgm:cxn modelId="{03B830B1-F472-442F-98F4-283FDF974E3B}" type="presParOf" srcId="{D30267A3-0F94-4B44-93DB-1CEDB8B6A4F3}" destId="{C13144BB-133D-4D26-BD85-ED1F9392FD05}" srcOrd="1" destOrd="0" presId="urn:microsoft.com/office/officeart/2005/8/layout/chevron2"/>
    <dgm:cxn modelId="{C55462CF-C31F-4304-AE4E-0D46C036680B}" type="presParOf" srcId="{D30267A3-0F94-4B44-93DB-1CEDB8B6A4F3}" destId="{5E9F9073-9A64-49B1-A8BD-63D93AE21D06}" srcOrd="2" destOrd="0" presId="urn:microsoft.com/office/officeart/2005/8/layout/chevron2"/>
    <dgm:cxn modelId="{D1F9B723-D5C6-46A9-9C4F-E6745E0EB48F}" type="presParOf" srcId="{5E9F9073-9A64-49B1-A8BD-63D93AE21D06}" destId="{8BB9FD81-FEE6-4FF1-996C-3513006BC6BE}" srcOrd="0" destOrd="0" presId="urn:microsoft.com/office/officeart/2005/8/layout/chevron2"/>
    <dgm:cxn modelId="{0CE23138-B272-4231-86D8-912BEAECF280}" type="presParOf" srcId="{5E9F9073-9A64-49B1-A8BD-63D93AE21D06}" destId="{8AA9537F-1B15-45FD-BDAD-5AFCD72FB1FF}" srcOrd="1" destOrd="0" presId="urn:microsoft.com/office/officeart/2005/8/layout/chevron2"/>
    <dgm:cxn modelId="{54902F0A-9F17-45B2-987B-9DF5A13C8F8B}" type="presParOf" srcId="{D30267A3-0F94-4B44-93DB-1CEDB8B6A4F3}" destId="{205FA0D8-5EB9-4CF4-B4FB-535BB7C7CCE3}" srcOrd="3" destOrd="0" presId="urn:microsoft.com/office/officeart/2005/8/layout/chevron2"/>
    <dgm:cxn modelId="{B70F4824-E9B2-484A-A172-116C989241CC}" type="presParOf" srcId="{D30267A3-0F94-4B44-93DB-1CEDB8B6A4F3}" destId="{7EBF8D4E-51B2-4536-B9DE-9B8B5109DB6C}" srcOrd="4" destOrd="0" presId="urn:microsoft.com/office/officeart/2005/8/layout/chevron2"/>
    <dgm:cxn modelId="{4598C270-8868-4203-A4EC-A2511B94B013}" type="presParOf" srcId="{7EBF8D4E-51B2-4536-B9DE-9B8B5109DB6C}" destId="{30BAD06E-04C5-4C56-9F47-46D688289AD6}" srcOrd="0" destOrd="0" presId="urn:microsoft.com/office/officeart/2005/8/layout/chevron2"/>
    <dgm:cxn modelId="{04FA3E9C-A225-4A7E-A8B0-9EAE2BD2234A}" type="presParOf" srcId="{7EBF8D4E-51B2-4536-B9DE-9B8B5109DB6C}" destId="{F706310B-27D0-4775-98FE-58E24F6302F2}" srcOrd="1" destOrd="0" presId="urn:microsoft.com/office/officeart/2005/8/layout/chevron2"/>
    <dgm:cxn modelId="{BAACBAF2-9014-45C0-9660-E3E1A95EB077}" type="presParOf" srcId="{D30267A3-0F94-4B44-93DB-1CEDB8B6A4F3}" destId="{67D48B4D-C5CF-4588-B132-EBE4E7073AF1}" srcOrd="5" destOrd="0" presId="urn:microsoft.com/office/officeart/2005/8/layout/chevron2"/>
    <dgm:cxn modelId="{A3619CC9-5BE6-4334-B82B-C395512E61C2}" type="presParOf" srcId="{D30267A3-0F94-4B44-93DB-1CEDB8B6A4F3}" destId="{FE821E59-09EC-45D9-BDB5-B101DC15249C}" srcOrd="6" destOrd="0" presId="urn:microsoft.com/office/officeart/2005/8/layout/chevron2"/>
    <dgm:cxn modelId="{7E2AFE3A-21E1-4BAD-BCA6-2FAF75D3C6B7}" type="presParOf" srcId="{FE821E59-09EC-45D9-BDB5-B101DC15249C}" destId="{36CB2853-89A1-4563-8AFC-E9595194F11A}" srcOrd="0" destOrd="0" presId="urn:microsoft.com/office/officeart/2005/8/layout/chevron2"/>
    <dgm:cxn modelId="{63503010-7A0C-42CD-9BC5-CC61E6D33C70}" type="presParOf" srcId="{FE821E59-09EC-45D9-BDB5-B101DC15249C}" destId="{032C5E1B-CAAB-4ED6-A906-DB3097C13F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865666-8436-4217-A874-3CCD49E6C3A8}" type="doc">
      <dgm:prSet loTypeId="urn:microsoft.com/office/officeart/2005/8/layout/chevron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2A721AB-1766-4559-A6E4-B06EDF8DC457}">
      <dgm:prSet phldrT="[Текст]"/>
      <dgm:spPr/>
      <dgm:t>
        <a:bodyPr/>
        <a:lstStyle/>
        <a:p>
          <a:r>
            <a:rPr lang="ru-RU" dirty="0"/>
            <a:t>10</a:t>
          </a:r>
        </a:p>
      </dgm:t>
    </dgm:pt>
    <dgm:pt modelId="{54D63F3C-6FE5-4455-85E4-C80D2FBF1D97}" type="parTrans" cxnId="{08E17AA1-2DCE-408C-AF4C-31198F8A1298}">
      <dgm:prSet/>
      <dgm:spPr/>
      <dgm:t>
        <a:bodyPr/>
        <a:lstStyle/>
        <a:p>
          <a:endParaRPr lang="ru-RU"/>
        </a:p>
      </dgm:t>
    </dgm:pt>
    <dgm:pt modelId="{2509E221-F664-4A31-846B-C0ADFAEB19FE}" type="sibTrans" cxnId="{08E17AA1-2DCE-408C-AF4C-31198F8A1298}">
      <dgm:prSet/>
      <dgm:spPr/>
      <dgm:t>
        <a:bodyPr/>
        <a:lstStyle/>
        <a:p>
          <a:endParaRPr lang="ru-RU"/>
        </a:p>
      </dgm:t>
    </dgm:pt>
    <dgm:pt modelId="{289D17A2-37DD-452F-AEE8-7D28595FC84F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В наличии постоянно должен быть комплект санитарной одежды для экстренной ее замены в случае загрязнения</a:t>
          </a:r>
          <a:endParaRPr lang="ru-RU" sz="2000" dirty="0"/>
        </a:p>
      </dgm:t>
    </dgm:pt>
    <dgm:pt modelId="{7B20BF23-1B8F-4CA4-933A-800A6AC02E37}" type="parTrans" cxnId="{844A2436-4C1A-468D-9A55-8D178CB7CFDA}">
      <dgm:prSet/>
      <dgm:spPr/>
      <dgm:t>
        <a:bodyPr/>
        <a:lstStyle/>
        <a:p>
          <a:endParaRPr lang="ru-RU"/>
        </a:p>
      </dgm:t>
    </dgm:pt>
    <dgm:pt modelId="{A13BDC48-7DD5-4B4B-BEF0-2A0DFDBD93F9}" type="sibTrans" cxnId="{844A2436-4C1A-468D-9A55-8D178CB7CFDA}">
      <dgm:prSet/>
      <dgm:spPr/>
      <dgm:t>
        <a:bodyPr/>
        <a:lstStyle/>
        <a:p>
          <a:endParaRPr lang="ru-RU"/>
        </a:p>
      </dgm:t>
    </dgm:pt>
    <dgm:pt modelId="{8C5CBDCD-BD3D-4818-9934-7EF54A526D5A}">
      <dgm:prSet phldrT="[Текст]"/>
      <dgm:spPr/>
      <dgm:t>
        <a:bodyPr/>
        <a:lstStyle/>
        <a:p>
          <a:r>
            <a:rPr lang="ru-RU" dirty="0"/>
            <a:t>11</a:t>
          </a:r>
        </a:p>
      </dgm:t>
    </dgm:pt>
    <dgm:pt modelId="{9FC3FF78-4944-4BB2-8D27-A33B7A174A20}" type="parTrans" cxnId="{17F18A3F-A306-46CB-81FB-22015FCA3CAE}">
      <dgm:prSet/>
      <dgm:spPr/>
      <dgm:t>
        <a:bodyPr/>
        <a:lstStyle/>
        <a:p>
          <a:endParaRPr lang="ru-RU"/>
        </a:p>
      </dgm:t>
    </dgm:pt>
    <dgm:pt modelId="{2BE2D513-CA0E-491C-81A6-80F344076BC9}" type="sibTrans" cxnId="{17F18A3F-A306-46CB-81FB-22015FCA3CAE}">
      <dgm:prSet/>
      <dgm:spPr/>
      <dgm:t>
        <a:bodyPr/>
        <a:lstStyle/>
        <a:p>
          <a:endParaRPr lang="ru-RU"/>
        </a:p>
      </dgm:t>
    </dgm:pt>
    <dgm:pt modelId="{D81F89DA-D555-48DE-9238-926DC8F988C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Санитарная одежда должна быть белоснежно чистой, выглаженной, соответствующего размера.</a:t>
          </a:r>
        </a:p>
      </dgm:t>
    </dgm:pt>
    <dgm:pt modelId="{0C569ED6-600C-4068-9B95-461D825A6C93}" type="parTrans" cxnId="{0C7DFCA0-43F3-465C-8B47-D472B5CE0C28}">
      <dgm:prSet/>
      <dgm:spPr/>
      <dgm:t>
        <a:bodyPr/>
        <a:lstStyle/>
        <a:p>
          <a:endParaRPr lang="ru-RU"/>
        </a:p>
      </dgm:t>
    </dgm:pt>
    <dgm:pt modelId="{ABE1103E-1057-473A-AFE8-DB7585597A8E}" type="sibTrans" cxnId="{0C7DFCA0-43F3-465C-8B47-D472B5CE0C28}">
      <dgm:prSet/>
      <dgm:spPr/>
      <dgm:t>
        <a:bodyPr/>
        <a:lstStyle/>
        <a:p>
          <a:endParaRPr lang="ru-RU"/>
        </a:p>
      </dgm:t>
    </dgm:pt>
    <dgm:pt modelId="{48EBC572-C227-4EE3-9C5E-0D5AD1564757}">
      <dgm:prSet phldrT="[Текст]"/>
      <dgm:spPr/>
      <dgm:t>
        <a:bodyPr/>
        <a:lstStyle/>
        <a:p>
          <a:r>
            <a:rPr lang="ru-RU" dirty="0"/>
            <a:t>12</a:t>
          </a:r>
        </a:p>
      </dgm:t>
    </dgm:pt>
    <dgm:pt modelId="{251FE6BD-8435-452B-A051-E592F5D45F13}" type="parTrans" cxnId="{D736A86C-38EB-4CF4-A253-D4C4E5256959}">
      <dgm:prSet/>
      <dgm:spPr/>
      <dgm:t>
        <a:bodyPr/>
        <a:lstStyle/>
        <a:p>
          <a:endParaRPr lang="ru-RU"/>
        </a:p>
      </dgm:t>
    </dgm:pt>
    <dgm:pt modelId="{FFD706FD-D72C-4577-9ECC-AC0734851761}" type="sibTrans" cxnId="{D736A86C-38EB-4CF4-A253-D4C4E5256959}">
      <dgm:prSet/>
      <dgm:spPr/>
      <dgm:t>
        <a:bodyPr/>
        <a:lstStyle/>
        <a:p>
          <a:endParaRPr lang="ru-RU"/>
        </a:p>
      </dgm:t>
    </dgm:pt>
    <dgm:pt modelId="{9EA429D9-72EE-4DD3-9D23-8465AF06CEC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Верхняя одежда хранится в гардеробе для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персоналав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индивидуальных шкафчиках.</a:t>
          </a:r>
        </a:p>
      </dgm:t>
    </dgm:pt>
    <dgm:pt modelId="{F2202C0A-26C6-44B1-9852-84610BA04B37}" type="parTrans" cxnId="{62A572D2-E5F6-4FD4-894E-A47582B1D647}">
      <dgm:prSet/>
      <dgm:spPr/>
      <dgm:t>
        <a:bodyPr/>
        <a:lstStyle/>
        <a:p>
          <a:endParaRPr lang="ru-RU"/>
        </a:p>
      </dgm:t>
    </dgm:pt>
    <dgm:pt modelId="{42B2CA18-1AA7-4EA4-A527-0155789B8A2D}" type="sibTrans" cxnId="{62A572D2-E5F6-4FD4-894E-A47582B1D647}">
      <dgm:prSet/>
      <dgm:spPr/>
      <dgm:t>
        <a:bodyPr/>
        <a:lstStyle/>
        <a:p>
          <a:endParaRPr lang="ru-RU"/>
        </a:p>
      </dgm:t>
    </dgm:pt>
    <dgm:pt modelId="{DE71BB09-2F1D-4986-95AD-ADB05D35BD39}">
      <dgm:prSet/>
      <dgm:spPr/>
      <dgm:t>
        <a:bodyPr/>
        <a:lstStyle/>
        <a:p>
          <a:r>
            <a:rPr lang="ru-RU" dirty="0"/>
            <a:t>13</a:t>
          </a:r>
        </a:p>
      </dgm:t>
    </dgm:pt>
    <dgm:pt modelId="{8D3B690A-5A62-4351-8C35-BD87770ED714}" type="parTrans" cxnId="{5341FE32-A449-455D-A5BC-57DF61B44D4F}">
      <dgm:prSet/>
      <dgm:spPr/>
      <dgm:t>
        <a:bodyPr/>
        <a:lstStyle/>
        <a:p>
          <a:endParaRPr lang="ru-RU"/>
        </a:p>
      </dgm:t>
    </dgm:pt>
    <dgm:pt modelId="{267A42F1-1ED8-40C6-A056-B3BADB108D98}" type="sibTrans" cxnId="{5341FE32-A449-455D-A5BC-57DF61B44D4F}">
      <dgm:prSet/>
      <dgm:spPr/>
      <dgm:t>
        <a:bodyPr/>
        <a:lstStyle/>
        <a:p>
          <a:endParaRPr lang="ru-RU"/>
        </a:p>
      </dgm:t>
    </dgm:pt>
    <dgm:pt modelId="{64224784-9120-477C-B8C9-82C9AB0D5C14}">
      <dgm:prSet/>
      <dgm:spPr/>
      <dgm:t>
        <a:bodyPr/>
        <a:lstStyle/>
        <a:p>
          <a:r>
            <a:rPr lang="ru-RU" dirty="0"/>
            <a:t>14</a:t>
          </a:r>
        </a:p>
      </dgm:t>
    </dgm:pt>
    <dgm:pt modelId="{02DF7643-7F0C-4F51-9FBB-8A4FC080B252}" type="parTrans" cxnId="{574B2E88-BB6D-410D-A586-3A322731465B}">
      <dgm:prSet/>
      <dgm:spPr/>
      <dgm:t>
        <a:bodyPr/>
        <a:lstStyle/>
        <a:p>
          <a:endParaRPr lang="ru-RU"/>
        </a:p>
      </dgm:t>
    </dgm:pt>
    <dgm:pt modelId="{F950ACAE-6AF8-45B2-B253-D6D79A1DEC7D}" type="sibTrans" cxnId="{574B2E88-BB6D-410D-A586-3A322731465B}">
      <dgm:prSet/>
      <dgm:spPr/>
      <dgm:t>
        <a:bodyPr/>
        <a:lstStyle/>
        <a:p>
          <a:endParaRPr lang="ru-RU"/>
        </a:p>
      </dgm:t>
    </dgm:pt>
    <dgm:pt modelId="{23EEB6CD-E8C2-4F00-8CDB-D1225E921521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Нахождение в медицинской одежде и обуви за пределами лечебного или родовспомогательного учреждения не допускается.</a:t>
          </a:r>
        </a:p>
      </dgm:t>
    </dgm:pt>
    <dgm:pt modelId="{19E9795C-9460-4A8B-B7F3-DA0F7EE46712}" type="parTrans" cxnId="{6AF3005F-1BE3-4483-99DE-8D1FF5D9689F}">
      <dgm:prSet/>
      <dgm:spPr/>
      <dgm:t>
        <a:bodyPr/>
        <a:lstStyle/>
        <a:p>
          <a:endParaRPr lang="ru-RU"/>
        </a:p>
      </dgm:t>
    </dgm:pt>
    <dgm:pt modelId="{047606FF-C60B-432B-A030-94B623405C91}" type="sibTrans" cxnId="{6AF3005F-1BE3-4483-99DE-8D1FF5D9689F}">
      <dgm:prSet/>
      <dgm:spPr/>
      <dgm:t>
        <a:bodyPr/>
        <a:lstStyle/>
        <a:p>
          <a:endParaRPr lang="ru-RU"/>
        </a:p>
      </dgm:t>
    </dgm:pt>
    <dgm:pt modelId="{EB754B57-8AE4-4E28-8AB9-F9C32F4C7C6D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Необходимо  использовать перчатки, после каждой манипуляции необходимо тщательно мыть руки.</a:t>
          </a:r>
        </a:p>
      </dgm:t>
    </dgm:pt>
    <dgm:pt modelId="{2137C924-8CE4-42F5-85BB-9470697F7233}" type="parTrans" cxnId="{C80803F7-E8F8-4109-840B-DD76800B8EA5}">
      <dgm:prSet/>
      <dgm:spPr/>
      <dgm:t>
        <a:bodyPr/>
        <a:lstStyle/>
        <a:p>
          <a:endParaRPr lang="ru-RU"/>
        </a:p>
      </dgm:t>
    </dgm:pt>
    <dgm:pt modelId="{3022162A-9738-4EA9-884D-2E00FB2E6B62}" type="sibTrans" cxnId="{C80803F7-E8F8-4109-840B-DD76800B8EA5}">
      <dgm:prSet/>
      <dgm:spPr/>
      <dgm:t>
        <a:bodyPr/>
        <a:lstStyle/>
        <a:p>
          <a:endParaRPr lang="ru-RU"/>
        </a:p>
      </dgm:t>
    </dgm:pt>
    <dgm:pt modelId="{A94933DB-D67F-4ECD-90DC-AE3E03DC904B}">
      <dgm:prSet/>
      <dgm:spPr/>
      <dgm:t>
        <a:bodyPr/>
        <a:lstStyle/>
        <a:p>
          <a:r>
            <a:rPr lang="ru-RU" dirty="0"/>
            <a:t>15</a:t>
          </a:r>
        </a:p>
      </dgm:t>
    </dgm:pt>
    <dgm:pt modelId="{F4FFA499-3D3C-4CF3-AFBB-FC7BB2848917}" type="parTrans" cxnId="{6BAFF001-A727-4816-BF3C-4F5F2095054D}">
      <dgm:prSet/>
      <dgm:spPr/>
      <dgm:t>
        <a:bodyPr/>
        <a:lstStyle/>
        <a:p>
          <a:endParaRPr lang="ru-RU"/>
        </a:p>
      </dgm:t>
    </dgm:pt>
    <dgm:pt modelId="{9A2F15BC-B73D-40C4-BEAB-6216A20F2EE3}" type="sibTrans" cxnId="{6BAFF001-A727-4816-BF3C-4F5F2095054D}">
      <dgm:prSet/>
      <dgm:spPr/>
      <dgm:t>
        <a:bodyPr/>
        <a:lstStyle/>
        <a:p>
          <a:endParaRPr lang="ru-RU"/>
        </a:p>
      </dgm:t>
    </dgm:pt>
    <dgm:pt modelId="{CF9A8CF2-40EA-4043-9DA2-C18AFA1F602F}">
      <dgm:prSet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Ногти должны быть коротко подстрижены.</a:t>
          </a:r>
        </a:p>
      </dgm:t>
    </dgm:pt>
    <dgm:pt modelId="{3B53ABDB-2702-4E8B-90E4-9BC409C21644}" type="parTrans" cxnId="{AB99EB1F-E327-4946-952F-B47FDC9C1D80}">
      <dgm:prSet/>
      <dgm:spPr/>
      <dgm:t>
        <a:bodyPr/>
        <a:lstStyle/>
        <a:p>
          <a:endParaRPr lang="ru-RU"/>
        </a:p>
      </dgm:t>
    </dgm:pt>
    <dgm:pt modelId="{70018923-E27A-4D1B-A0A9-8EBAE719AF9F}" type="sibTrans" cxnId="{AB99EB1F-E327-4946-952F-B47FDC9C1D80}">
      <dgm:prSet/>
      <dgm:spPr/>
      <dgm:t>
        <a:bodyPr/>
        <a:lstStyle/>
        <a:p>
          <a:endParaRPr lang="ru-RU"/>
        </a:p>
      </dgm:t>
    </dgm:pt>
    <dgm:pt modelId="{80E92977-A49C-4408-830F-58FDAE5E4DDF}" type="pres">
      <dgm:prSet presAssocID="{9A865666-8436-4217-A874-3CCD49E6C3A8}" presName="linearFlow" presStyleCnt="0">
        <dgm:presLayoutVars>
          <dgm:dir/>
          <dgm:animLvl val="lvl"/>
          <dgm:resizeHandles val="exact"/>
        </dgm:presLayoutVars>
      </dgm:prSet>
      <dgm:spPr/>
    </dgm:pt>
    <dgm:pt modelId="{8C2CF347-2332-4F57-997A-79869981C640}" type="pres">
      <dgm:prSet presAssocID="{92A721AB-1766-4559-A6E4-B06EDF8DC457}" presName="composite" presStyleCnt="0"/>
      <dgm:spPr/>
    </dgm:pt>
    <dgm:pt modelId="{71257F3C-6276-48C4-B724-DDAF138498AA}" type="pres">
      <dgm:prSet presAssocID="{92A721AB-1766-4559-A6E4-B06EDF8DC457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798235F-82B1-45DC-B40C-3F1B77800B29}" type="pres">
      <dgm:prSet presAssocID="{92A721AB-1766-4559-A6E4-B06EDF8DC457}" presName="descendantText" presStyleLbl="alignAcc1" presStyleIdx="0" presStyleCnt="6">
        <dgm:presLayoutVars>
          <dgm:bulletEnabled val="1"/>
        </dgm:presLayoutVars>
      </dgm:prSet>
      <dgm:spPr/>
    </dgm:pt>
    <dgm:pt modelId="{90C34EAA-E9F2-4F41-ADE2-551B7E154DB0}" type="pres">
      <dgm:prSet presAssocID="{2509E221-F664-4A31-846B-C0ADFAEB19FE}" presName="sp" presStyleCnt="0"/>
      <dgm:spPr/>
    </dgm:pt>
    <dgm:pt modelId="{5AF8C7BC-FC96-4AC4-9667-C4AFDCCDCE10}" type="pres">
      <dgm:prSet presAssocID="{8C5CBDCD-BD3D-4818-9934-7EF54A526D5A}" presName="composite" presStyleCnt="0"/>
      <dgm:spPr/>
    </dgm:pt>
    <dgm:pt modelId="{FB61FB46-682C-4255-897D-902EF8A25C85}" type="pres">
      <dgm:prSet presAssocID="{8C5CBDCD-BD3D-4818-9934-7EF54A526D5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CEA6535C-9D38-4627-BCA9-FD370171E145}" type="pres">
      <dgm:prSet presAssocID="{8C5CBDCD-BD3D-4818-9934-7EF54A526D5A}" presName="descendantText" presStyleLbl="alignAcc1" presStyleIdx="1" presStyleCnt="6">
        <dgm:presLayoutVars>
          <dgm:bulletEnabled val="1"/>
        </dgm:presLayoutVars>
      </dgm:prSet>
      <dgm:spPr/>
    </dgm:pt>
    <dgm:pt modelId="{D6D1FAE6-5565-4670-A1C3-EE43FDE69B19}" type="pres">
      <dgm:prSet presAssocID="{2BE2D513-CA0E-491C-81A6-80F344076BC9}" presName="sp" presStyleCnt="0"/>
      <dgm:spPr/>
    </dgm:pt>
    <dgm:pt modelId="{913E9DE1-3123-45F7-B389-6CEBD6B56427}" type="pres">
      <dgm:prSet presAssocID="{48EBC572-C227-4EE3-9C5E-0D5AD1564757}" presName="composite" presStyleCnt="0"/>
      <dgm:spPr/>
    </dgm:pt>
    <dgm:pt modelId="{98714123-EB2D-4E2C-B37E-18B337D141F0}" type="pres">
      <dgm:prSet presAssocID="{48EBC572-C227-4EE3-9C5E-0D5AD156475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EA9E2A29-ED2D-4825-AB81-FEBA77522810}" type="pres">
      <dgm:prSet presAssocID="{48EBC572-C227-4EE3-9C5E-0D5AD1564757}" presName="descendantText" presStyleLbl="alignAcc1" presStyleIdx="2" presStyleCnt="6">
        <dgm:presLayoutVars>
          <dgm:bulletEnabled val="1"/>
        </dgm:presLayoutVars>
      </dgm:prSet>
      <dgm:spPr/>
    </dgm:pt>
    <dgm:pt modelId="{93A35A11-7D5F-4E51-884A-DC2E484E8A92}" type="pres">
      <dgm:prSet presAssocID="{FFD706FD-D72C-4577-9ECC-AC0734851761}" presName="sp" presStyleCnt="0"/>
      <dgm:spPr/>
    </dgm:pt>
    <dgm:pt modelId="{F2674D5A-C491-4AD6-8BD5-11DBBB902400}" type="pres">
      <dgm:prSet presAssocID="{DE71BB09-2F1D-4986-95AD-ADB05D35BD39}" presName="composite" presStyleCnt="0"/>
      <dgm:spPr/>
    </dgm:pt>
    <dgm:pt modelId="{1F44E6D1-FFFA-46EF-B372-ED0CAC3B1212}" type="pres">
      <dgm:prSet presAssocID="{DE71BB09-2F1D-4986-95AD-ADB05D35BD39}" presName="parentText" presStyleLbl="alignNode1" presStyleIdx="3" presStyleCnt="6" custScaleY="129641">
        <dgm:presLayoutVars>
          <dgm:chMax val="1"/>
          <dgm:bulletEnabled val="1"/>
        </dgm:presLayoutVars>
      </dgm:prSet>
      <dgm:spPr/>
    </dgm:pt>
    <dgm:pt modelId="{9F371ED6-6D71-4F3D-8DB5-547A95C83145}" type="pres">
      <dgm:prSet presAssocID="{DE71BB09-2F1D-4986-95AD-ADB05D35BD39}" presName="descendantText" presStyleLbl="alignAcc1" presStyleIdx="3" presStyleCnt="6" custScaleY="145624">
        <dgm:presLayoutVars>
          <dgm:bulletEnabled val="1"/>
        </dgm:presLayoutVars>
      </dgm:prSet>
      <dgm:spPr/>
    </dgm:pt>
    <dgm:pt modelId="{68EABCE5-A786-44DA-B387-0CC34F5D9090}" type="pres">
      <dgm:prSet presAssocID="{267A42F1-1ED8-40C6-A056-B3BADB108D98}" presName="sp" presStyleCnt="0"/>
      <dgm:spPr/>
    </dgm:pt>
    <dgm:pt modelId="{2D033B8A-2F73-4952-A0A0-C27A3FC27B20}" type="pres">
      <dgm:prSet presAssocID="{64224784-9120-477C-B8C9-82C9AB0D5C14}" presName="composite" presStyleCnt="0"/>
      <dgm:spPr/>
    </dgm:pt>
    <dgm:pt modelId="{44C63152-0477-4BCC-94AD-815886D6C3BE}" type="pres">
      <dgm:prSet presAssocID="{64224784-9120-477C-B8C9-82C9AB0D5C14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30F08CF8-261B-40FF-8180-B6476D3532BD}" type="pres">
      <dgm:prSet presAssocID="{64224784-9120-477C-B8C9-82C9AB0D5C14}" presName="descendantText" presStyleLbl="alignAcc1" presStyleIdx="4" presStyleCnt="6">
        <dgm:presLayoutVars>
          <dgm:bulletEnabled val="1"/>
        </dgm:presLayoutVars>
      </dgm:prSet>
      <dgm:spPr/>
    </dgm:pt>
    <dgm:pt modelId="{A0EB5BD3-506C-48BB-AD51-DAA638128CEC}" type="pres">
      <dgm:prSet presAssocID="{F950ACAE-6AF8-45B2-B253-D6D79A1DEC7D}" presName="sp" presStyleCnt="0"/>
      <dgm:spPr/>
    </dgm:pt>
    <dgm:pt modelId="{12FB41F2-A076-495F-822E-C8F27EF7F673}" type="pres">
      <dgm:prSet presAssocID="{A94933DB-D67F-4ECD-90DC-AE3E03DC904B}" presName="composite" presStyleCnt="0"/>
      <dgm:spPr/>
    </dgm:pt>
    <dgm:pt modelId="{89E44988-B728-499C-A209-16B6E50C4FC8}" type="pres">
      <dgm:prSet presAssocID="{A94933DB-D67F-4ECD-90DC-AE3E03DC904B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BB9D0115-D7F6-4245-A60B-2831B8AF1F6D}" type="pres">
      <dgm:prSet presAssocID="{A94933DB-D67F-4ECD-90DC-AE3E03DC904B}" presName="descendantText" presStyleLbl="alignAcc1" presStyleIdx="5" presStyleCnt="6" custScaleY="112849">
        <dgm:presLayoutVars>
          <dgm:bulletEnabled val="1"/>
        </dgm:presLayoutVars>
      </dgm:prSet>
      <dgm:spPr/>
    </dgm:pt>
  </dgm:ptLst>
  <dgm:cxnLst>
    <dgm:cxn modelId="{6BAFF001-A727-4816-BF3C-4F5F2095054D}" srcId="{9A865666-8436-4217-A874-3CCD49E6C3A8}" destId="{A94933DB-D67F-4ECD-90DC-AE3E03DC904B}" srcOrd="5" destOrd="0" parTransId="{F4FFA499-3D3C-4CF3-AFBB-FC7BB2848917}" sibTransId="{9A2F15BC-B73D-40C4-BEAB-6216A20F2EE3}"/>
    <dgm:cxn modelId="{A3223615-E470-45C9-B238-1C8FC5908ACB}" type="presOf" srcId="{23EEB6CD-E8C2-4F00-8CDB-D1225E921521}" destId="{9F371ED6-6D71-4F3D-8DB5-547A95C83145}" srcOrd="0" destOrd="0" presId="urn:microsoft.com/office/officeart/2005/8/layout/chevron2"/>
    <dgm:cxn modelId="{AB99EB1F-E327-4946-952F-B47FDC9C1D80}" srcId="{A94933DB-D67F-4ECD-90DC-AE3E03DC904B}" destId="{CF9A8CF2-40EA-4043-9DA2-C18AFA1F602F}" srcOrd="0" destOrd="0" parTransId="{3B53ABDB-2702-4E8B-90E4-9BC409C21644}" sibTransId="{70018923-E27A-4D1B-A0A9-8EBAE719AF9F}"/>
    <dgm:cxn modelId="{B1D76820-C286-48C0-A98E-61B86E20BD66}" type="presOf" srcId="{DE71BB09-2F1D-4986-95AD-ADB05D35BD39}" destId="{1F44E6D1-FFFA-46EF-B372-ED0CAC3B1212}" srcOrd="0" destOrd="0" presId="urn:microsoft.com/office/officeart/2005/8/layout/chevron2"/>
    <dgm:cxn modelId="{7FB82132-C05A-4F52-874F-696FDEB9A928}" type="presOf" srcId="{289D17A2-37DD-452F-AEE8-7D28595FC84F}" destId="{4798235F-82B1-45DC-B40C-3F1B77800B29}" srcOrd="0" destOrd="0" presId="urn:microsoft.com/office/officeart/2005/8/layout/chevron2"/>
    <dgm:cxn modelId="{5341FE32-A449-455D-A5BC-57DF61B44D4F}" srcId="{9A865666-8436-4217-A874-3CCD49E6C3A8}" destId="{DE71BB09-2F1D-4986-95AD-ADB05D35BD39}" srcOrd="3" destOrd="0" parTransId="{8D3B690A-5A62-4351-8C35-BD87770ED714}" sibTransId="{267A42F1-1ED8-40C6-A056-B3BADB108D98}"/>
    <dgm:cxn modelId="{844A2436-4C1A-468D-9A55-8D178CB7CFDA}" srcId="{92A721AB-1766-4559-A6E4-B06EDF8DC457}" destId="{289D17A2-37DD-452F-AEE8-7D28595FC84F}" srcOrd="0" destOrd="0" parTransId="{7B20BF23-1B8F-4CA4-933A-800A6AC02E37}" sibTransId="{A13BDC48-7DD5-4B4B-BEF0-2A0DFDBD93F9}"/>
    <dgm:cxn modelId="{69E9A437-9B67-4998-8604-3DF1FFD1FA57}" type="presOf" srcId="{D81F89DA-D555-48DE-9238-926DC8F988C3}" destId="{CEA6535C-9D38-4627-BCA9-FD370171E145}" srcOrd="0" destOrd="0" presId="urn:microsoft.com/office/officeart/2005/8/layout/chevron2"/>
    <dgm:cxn modelId="{17F18A3F-A306-46CB-81FB-22015FCA3CAE}" srcId="{9A865666-8436-4217-A874-3CCD49E6C3A8}" destId="{8C5CBDCD-BD3D-4818-9934-7EF54A526D5A}" srcOrd="1" destOrd="0" parTransId="{9FC3FF78-4944-4BB2-8D27-A33B7A174A20}" sibTransId="{2BE2D513-CA0E-491C-81A6-80F344076BC9}"/>
    <dgm:cxn modelId="{6AF3005F-1BE3-4483-99DE-8D1FF5D9689F}" srcId="{DE71BB09-2F1D-4986-95AD-ADB05D35BD39}" destId="{23EEB6CD-E8C2-4F00-8CDB-D1225E921521}" srcOrd="0" destOrd="0" parTransId="{19E9795C-9460-4A8B-B7F3-DA0F7EE46712}" sibTransId="{047606FF-C60B-432B-A030-94B623405C91}"/>
    <dgm:cxn modelId="{D736A86C-38EB-4CF4-A253-D4C4E5256959}" srcId="{9A865666-8436-4217-A874-3CCD49E6C3A8}" destId="{48EBC572-C227-4EE3-9C5E-0D5AD1564757}" srcOrd="2" destOrd="0" parTransId="{251FE6BD-8435-452B-A051-E592F5D45F13}" sibTransId="{FFD706FD-D72C-4577-9ECC-AC0734851761}"/>
    <dgm:cxn modelId="{41014B55-F2F8-4D98-8704-8B0E9F6AFD7A}" type="presOf" srcId="{EB754B57-8AE4-4E28-8AB9-F9C32F4C7C6D}" destId="{30F08CF8-261B-40FF-8180-B6476D3532BD}" srcOrd="0" destOrd="0" presId="urn:microsoft.com/office/officeart/2005/8/layout/chevron2"/>
    <dgm:cxn modelId="{0CC9997B-32BD-4F3B-9EA8-A953199AA135}" type="presOf" srcId="{CF9A8CF2-40EA-4043-9DA2-C18AFA1F602F}" destId="{BB9D0115-D7F6-4245-A60B-2831B8AF1F6D}" srcOrd="0" destOrd="0" presId="urn:microsoft.com/office/officeart/2005/8/layout/chevron2"/>
    <dgm:cxn modelId="{38E7B685-55A1-4427-BACF-901A97683D4C}" type="presOf" srcId="{64224784-9120-477C-B8C9-82C9AB0D5C14}" destId="{44C63152-0477-4BCC-94AD-815886D6C3BE}" srcOrd="0" destOrd="0" presId="urn:microsoft.com/office/officeart/2005/8/layout/chevron2"/>
    <dgm:cxn modelId="{574B2E88-BB6D-410D-A586-3A322731465B}" srcId="{9A865666-8436-4217-A874-3CCD49E6C3A8}" destId="{64224784-9120-477C-B8C9-82C9AB0D5C14}" srcOrd="4" destOrd="0" parTransId="{02DF7643-7F0C-4F51-9FBB-8A4FC080B252}" sibTransId="{F950ACAE-6AF8-45B2-B253-D6D79A1DEC7D}"/>
    <dgm:cxn modelId="{53B9278A-29A3-4108-A218-C60CF5706468}" type="presOf" srcId="{A94933DB-D67F-4ECD-90DC-AE3E03DC904B}" destId="{89E44988-B728-499C-A209-16B6E50C4FC8}" srcOrd="0" destOrd="0" presId="urn:microsoft.com/office/officeart/2005/8/layout/chevron2"/>
    <dgm:cxn modelId="{974F078E-1B44-46D8-8F80-5857E61ADFB1}" type="presOf" srcId="{8C5CBDCD-BD3D-4818-9934-7EF54A526D5A}" destId="{FB61FB46-682C-4255-897D-902EF8A25C85}" srcOrd="0" destOrd="0" presId="urn:microsoft.com/office/officeart/2005/8/layout/chevron2"/>
    <dgm:cxn modelId="{7CBA918F-B3D8-4BED-90B9-31E437419905}" type="presOf" srcId="{9EA429D9-72EE-4DD3-9D23-8465AF06CEC6}" destId="{EA9E2A29-ED2D-4825-AB81-FEBA77522810}" srcOrd="0" destOrd="0" presId="urn:microsoft.com/office/officeart/2005/8/layout/chevron2"/>
    <dgm:cxn modelId="{0C7DFCA0-43F3-465C-8B47-D472B5CE0C28}" srcId="{8C5CBDCD-BD3D-4818-9934-7EF54A526D5A}" destId="{D81F89DA-D555-48DE-9238-926DC8F988C3}" srcOrd="0" destOrd="0" parTransId="{0C569ED6-600C-4068-9B95-461D825A6C93}" sibTransId="{ABE1103E-1057-473A-AFE8-DB7585597A8E}"/>
    <dgm:cxn modelId="{08E17AA1-2DCE-408C-AF4C-31198F8A1298}" srcId="{9A865666-8436-4217-A874-3CCD49E6C3A8}" destId="{92A721AB-1766-4559-A6E4-B06EDF8DC457}" srcOrd="0" destOrd="0" parTransId="{54D63F3C-6FE5-4455-85E4-C80D2FBF1D97}" sibTransId="{2509E221-F664-4A31-846B-C0ADFAEB19FE}"/>
    <dgm:cxn modelId="{BA6238BA-4452-4A9D-A21D-2A1B00579F4A}" type="presOf" srcId="{48EBC572-C227-4EE3-9C5E-0D5AD1564757}" destId="{98714123-EB2D-4E2C-B37E-18B337D141F0}" srcOrd="0" destOrd="0" presId="urn:microsoft.com/office/officeart/2005/8/layout/chevron2"/>
    <dgm:cxn modelId="{7E5EABC1-7265-4017-9341-AA1E1D2DD85C}" type="presOf" srcId="{92A721AB-1766-4559-A6E4-B06EDF8DC457}" destId="{71257F3C-6276-48C4-B724-DDAF138498AA}" srcOrd="0" destOrd="0" presId="urn:microsoft.com/office/officeart/2005/8/layout/chevron2"/>
    <dgm:cxn modelId="{62A572D2-E5F6-4FD4-894E-A47582B1D647}" srcId="{48EBC572-C227-4EE3-9C5E-0D5AD1564757}" destId="{9EA429D9-72EE-4DD3-9D23-8465AF06CEC6}" srcOrd="0" destOrd="0" parTransId="{F2202C0A-26C6-44B1-9852-84610BA04B37}" sibTransId="{42B2CA18-1AA7-4EA4-A527-0155789B8A2D}"/>
    <dgm:cxn modelId="{1D8AA3E0-20E8-4F9B-9BB6-49F42A92EFC1}" type="presOf" srcId="{9A865666-8436-4217-A874-3CCD49E6C3A8}" destId="{80E92977-A49C-4408-830F-58FDAE5E4DDF}" srcOrd="0" destOrd="0" presId="urn:microsoft.com/office/officeart/2005/8/layout/chevron2"/>
    <dgm:cxn modelId="{C80803F7-E8F8-4109-840B-DD76800B8EA5}" srcId="{64224784-9120-477C-B8C9-82C9AB0D5C14}" destId="{EB754B57-8AE4-4E28-8AB9-F9C32F4C7C6D}" srcOrd="0" destOrd="0" parTransId="{2137C924-8CE4-42F5-85BB-9470697F7233}" sibTransId="{3022162A-9738-4EA9-884D-2E00FB2E6B62}"/>
    <dgm:cxn modelId="{A3D5257B-B8E6-497D-904C-42B40C68A62A}" type="presParOf" srcId="{80E92977-A49C-4408-830F-58FDAE5E4DDF}" destId="{8C2CF347-2332-4F57-997A-79869981C640}" srcOrd="0" destOrd="0" presId="urn:microsoft.com/office/officeart/2005/8/layout/chevron2"/>
    <dgm:cxn modelId="{4CA70A53-FC3A-4F84-BDD4-6FB2A2D195C0}" type="presParOf" srcId="{8C2CF347-2332-4F57-997A-79869981C640}" destId="{71257F3C-6276-48C4-B724-DDAF138498AA}" srcOrd="0" destOrd="0" presId="urn:microsoft.com/office/officeart/2005/8/layout/chevron2"/>
    <dgm:cxn modelId="{E1096980-4822-417C-970F-B7C03689AF3C}" type="presParOf" srcId="{8C2CF347-2332-4F57-997A-79869981C640}" destId="{4798235F-82B1-45DC-B40C-3F1B77800B29}" srcOrd="1" destOrd="0" presId="urn:microsoft.com/office/officeart/2005/8/layout/chevron2"/>
    <dgm:cxn modelId="{C153FC6A-A159-4432-AC77-3DCB2DA8280B}" type="presParOf" srcId="{80E92977-A49C-4408-830F-58FDAE5E4DDF}" destId="{90C34EAA-E9F2-4F41-ADE2-551B7E154DB0}" srcOrd="1" destOrd="0" presId="urn:microsoft.com/office/officeart/2005/8/layout/chevron2"/>
    <dgm:cxn modelId="{BE4548C6-FB88-476C-A89C-A3E9D14BEE38}" type="presParOf" srcId="{80E92977-A49C-4408-830F-58FDAE5E4DDF}" destId="{5AF8C7BC-FC96-4AC4-9667-C4AFDCCDCE10}" srcOrd="2" destOrd="0" presId="urn:microsoft.com/office/officeart/2005/8/layout/chevron2"/>
    <dgm:cxn modelId="{36D91B85-991A-4506-8902-3D84955FF464}" type="presParOf" srcId="{5AF8C7BC-FC96-4AC4-9667-C4AFDCCDCE10}" destId="{FB61FB46-682C-4255-897D-902EF8A25C85}" srcOrd="0" destOrd="0" presId="urn:microsoft.com/office/officeart/2005/8/layout/chevron2"/>
    <dgm:cxn modelId="{A2960EE9-9079-41F0-89CB-BD2245362A81}" type="presParOf" srcId="{5AF8C7BC-FC96-4AC4-9667-C4AFDCCDCE10}" destId="{CEA6535C-9D38-4627-BCA9-FD370171E145}" srcOrd="1" destOrd="0" presId="urn:microsoft.com/office/officeart/2005/8/layout/chevron2"/>
    <dgm:cxn modelId="{88F08401-5898-4A88-B75E-C1E5AA640BB8}" type="presParOf" srcId="{80E92977-A49C-4408-830F-58FDAE5E4DDF}" destId="{D6D1FAE6-5565-4670-A1C3-EE43FDE69B19}" srcOrd="3" destOrd="0" presId="urn:microsoft.com/office/officeart/2005/8/layout/chevron2"/>
    <dgm:cxn modelId="{078DCD20-4E4C-4656-8ADF-F67F84019038}" type="presParOf" srcId="{80E92977-A49C-4408-830F-58FDAE5E4DDF}" destId="{913E9DE1-3123-45F7-B389-6CEBD6B56427}" srcOrd="4" destOrd="0" presId="urn:microsoft.com/office/officeart/2005/8/layout/chevron2"/>
    <dgm:cxn modelId="{AF5952CA-C71C-4F58-96B8-08EDD92E324D}" type="presParOf" srcId="{913E9DE1-3123-45F7-B389-6CEBD6B56427}" destId="{98714123-EB2D-4E2C-B37E-18B337D141F0}" srcOrd="0" destOrd="0" presId="urn:microsoft.com/office/officeart/2005/8/layout/chevron2"/>
    <dgm:cxn modelId="{AACBC006-6117-42A8-BA91-3835D09BA016}" type="presParOf" srcId="{913E9DE1-3123-45F7-B389-6CEBD6B56427}" destId="{EA9E2A29-ED2D-4825-AB81-FEBA77522810}" srcOrd="1" destOrd="0" presId="urn:microsoft.com/office/officeart/2005/8/layout/chevron2"/>
    <dgm:cxn modelId="{F867DE90-802F-4776-AF54-7418828556F7}" type="presParOf" srcId="{80E92977-A49C-4408-830F-58FDAE5E4DDF}" destId="{93A35A11-7D5F-4E51-884A-DC2E484E8A92}" srcOrd="5" destOrd="0" presId="urn:microsoft.com/office/officeart/2005/8/layout/chevron2"/>
    <dgm:cxn modelId="{07362753-3E7A-44B5-B898-3CA1C7F8C0E4}" type="presParOf" srcId="{80E92977-A49C-4408-830F-58FDAE5E4DDF}" destId="{F2674D5A-C491-4AD6-8BD5-11DBBB902400}" srcOrd="6" destOrd="0" presId="urn:microsoft.com/office/officeart/2005/8/layout/chevron2"/>
    <dgm:cxn modelId="{AF5DF2C9-01D4-4346-A92C-400D29DF1B5E}" type="presParOf" srcId="{F2674D5A-C491-4AD6-8BD5-11DBBB902400}" destId="{1F44E6D1-FFFA-46EF-B372-ED0CAC3B1212}" srcOrd="0" destOrd="0" presId="urn:microsoft.com/office/officeart/2005/8/layout/chevron2"/>
    <dgm:cxn modelId="{E291BD22-4823-4A1A-86FF-FBBD7174E684}" type="presParOf" srcId="{F2674D5A-C491-4AD6-8BD5-11DBBB902400}" destId="{9F371ED6-6D71-4F3D-8DB5-547A95C83145}" srcOrd="1" destOrd="0" presId="urn:microsoft.com/office/officeart/2005/8/layout/chevron2"/>
    <dgm:cxn modelId="{A12074B2-CFE8-4A96-BF7C-6638CF950BE3}" type="presParOf" srcId="{80E92977-A49C-4408-830F-58FDAE5E4DDF}" destId="{68EABCE5-A786-44DA-B387-0CC34F5D9090}" srcOrd="7" destOrd="0" presId="urn:microsoft.com/office/officeart/2005/8/layout/chevron2"/>
    <dgm:cxn modelId="{72CA02B3-F1DE-46AA-BBD0-6799A2B8F429}" type="presParOf" srcId="{80E92977-A49C-4408-830F-58FDAE5E4DDF}" destId="{2D033B8A-2F73-4952-A0A0-C27A3FC27B20}" srcOrd="8" destOrd="0" presId="urn:microsoft.com/office/officeart/2005/8/layout/chevron2"/>
    <dgm:cxn modelId="{3F31F161-A99A-4D81-BC25-33AFCA50F4EB}" type="presParOf" srcId="{2D033B8A-2F73-4952-A0A0-C27A3FC27B20}" destId="{44C63152-0477-4BCC-94AD-815886D6C3BE}" srcOrd="0" destOrd="0" presId="urn:microsoft.com/office/officeart/2005/8/layout/chevron2"/>
    <dgm:cxn modelId="{F83E3C70-F0D4-4F16-9FEF-F0E48B0FBEF1}" type="presParOf" srcId="{2D033B8A-2F73-4952-A0A0-C27A3FC27B20}" destId="{30F08CF8-261B-40FF-8180-B6476D3532BD}" srcOrd="1" destOrd="0" presId="urn:microsoft.com/office/officeart/2005/8/layout/chevron2"/>
    <dgm:cxn modelId="{86CBAF34-FDCE-4C95-826D-C7CCE49E6E55}" type="presParOf" srcId="{80E92977-A49C-4408-830F-58FDAE5E4DDF}" destId="{A0EB5BD3-506C-48BB-AD51-DAA638128CEC}" srcOrd="9" destOrd="0" presId="urn:microsoft.com/office/officeart/2005/8/layout/chevron2"/>
    <dgm:cxn modelId="{12DA3DEA-046B-4738-A808-4F775C10FA11}" type="presParOf" srcId="{80E92977-A49C-4408-830F-58FDAE5E4DDF}" destId="{12FB41F2-A076-495F-822E-C8F27EF7F673}" srcOrd="10" destOrd="0" presId="urn:microsoft.com/office/officeart/2005/8/layout/chevron2"/>
    <dgm:cxn modelId="{0B1B4B6B-1844-4269-BD14-43D8B1078648}" type="presParOf" srcId="{12FB41F2-A076-495F-822E-C8F27EF7F673}" destId="{89E44988-B728-499C-A209-16B6E50C4FC8}" srcOrd="0" destOrd="0" presId="urn:microsoft.com/office/officeart/2005/8/layout/chevron2"/>
    <dgm:cxn modelId="{957E8487-BC37-4433-A415-2F83B149EAC4}" type="presParOf" srcId="{12FB41F2-A076-495F-822E-C8F27EF7F673}" destId="{BB9D0115-D7F6-4245-A60B-2831B8AF1F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A6D9E7-9D94-4E68-9C7C-62940B025A45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A4762E2-E5BB-4BEB-9A03-22FC20EE52A1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483BA4F2-7199-4E1D-BCDC-60AD4E6BE67B}" type="parTrans" cxnId="{6A44FB5B-8213-466E-8E9C-88698E30C9EC}">
      <dgm:prSet/>
      <dgm:spPr/>
      <dgm:t>
        <a:bodyPr/>
        <a:lstStyle/>
        <a:p>
          <a:endParaRPr lang="ru-RU"/>
        </a:p>
      </dgm:t>
    </dgm:pt>
    <dgm:pt modelId="{1BD4071F-D32D-49A6-A75B-CD5FCC4A4363}" type="sibTrans" cxnId="{6A44FB5B-8213-466E-8E9C-88698E30C9EC}">
      <dgm:prSet/>
      <dgm:spPr/>
      <dgm:t>
        <a:bodyPr/>
        <a:lstStyle/>
        <a:p>
          <a:endParaRPr lang="ru-RU"/>
        </a:p>
      </dgm:t>
    </dgm:pt>
    <dgm:pt modelId="{4CAC29C6-6C4E-4977-BDC0-7B77FE1FFD46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B97F31F6-A470-496B-B660-1F2B8FE27B2A}" type="parTrans" cxnId="{35D9E5BD-8CAF-4819-98F6-739D3E2D4BAA}">
      <dgm:prSet/>
      <dgm:spPr/>
      <dgm:t>
        <a:bodyPr/>
        <a:lstStyle/>
        <a:p>
          <a:endParaRPr lang="ru-RU"/>
        </a:p>
      </dgm:t>
    </dgm:pt>
    <dgm:pt modelId="{502171A5-9719-4999-BD37-DD6BFB70DBA4}" type="sibTrans" cxnId="{35D9E5BD-8CAF-4819-98F6-739D3E2D4BAA}">
      <dgm:prSet/>
      <dgm:spPr/>
      <dgm:t>
        <a:bodyPr/>
        <a:lstStyle/>
        <a:p>
          <a:endParaRPr lang="ru-RU"/>
        </a:p>
      </dgm:t>
    </dgm:pt>
    <dgm:pt modelId="{9245429C-445F-4FCD-BD0E-A5561299FDAF}">
      <dgm:prSet phldrT="[Текст]" custT="1"/>
      <dgm:spPr/>
      <dgm:t>
        <a:bodyPr anchor="ctr"/>
        <a:lstStyle/>
        <a:p>
          <a:pPr marL="216000" marR="0" indent="-2160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 Под умеренной струей комфортно теплой воды руки следует энергично намылить и тереть друг о друга не менее 10 секунд, затем ополоснуть.</a:t>
          </a:r>
        </a:p>
      </dgm:t>
    </dgm:pt>
    <dgm:pt modelId="{36B8D4F0-2434-4679-8E20-C61CCECD6638}" type="parTrans" cxnId="{E694FF1C-66B6-4DBC-BFEA-219D551B50C7}">
      <dgm:prSet/>
      <dgm:spPr/>
      <dgm:t>
        <a:bodyPr/>
        <a:lstStyle/>
        <a:p>
          <a:endParaRPr lang="ru-RU"/>
        </a:p>
      </dgm:t>
    </dgm:pt>
    <dgm:pt modelId="{DFA75B8F-D397-448B-8D7C-C5EEDF78B653}" type="sibTrans" cxnId="{E694FF1C-66B6-4DBC-BFEA-219D551B50C7}">
      <dgm:prSet/>
      <dgm:spPr/>
      <dgm:t>
        <a:bodyPr/>
        <a:lstStyle/>
        <a:p>
          <a:endParaRPr lang="ru-RU"/>
        </a:p>
      </dgm:t>
    </dgm:pt>
    <dgm:pt modelId="{78459830-60EC-4BF1-8F5C-7CC3342F385F}">
      <dgm:prSet/>
      <dgm:spPr/>
      <dgm:t>
        <a:bodyPr/>
        <a:lstStyle/>
        <a:p>
          <a:r>
            <a:rPr lang="ru-RU" dirty="0"/>
            <a:t>3</a:t>
          </a:r>
        </a:p>
      </dgm:t>
    </dgm:pt>
    <dgm:pt modelId="{55165E9E-6370-4FA1-9FBE-C74117CF190D}" type="parTrans" cxnId="{29A7140A-B2F6-4484-9450-7151ED781C8E}">
      <dgm:prSet/>
      <dgm:spPr/>
      <dgm:t>
        <a:bodyPr/>
        <a:lstStyle/>
        <a:p>
          <a:endParaRPr lang="ru-RU"/>
        </a:p>
      </dgm:t>
    </dgm:pt>
    <dgm:pt modelId="{294B0151-28ED-410D-BAD3-47EF8F88BD50}" type="sibTrans" cxnId="{29A7140A-B2F6-4484-9450-7151ED781C8E}">
      <dgm:prSet/>
      <dgm:spPr/>
      <dgm:t>
        <a:bodyPr/>
        <a:lstStyle/>
        <a:p>
          <a:endParaRPr lang="ru-RU"/>
        </a:p>
      </dgm:t>
    </dgm:pt>
    <dgm:pt modelId="{F87A3219-9C11-4986-B965-609E33292F91}">
      <dgm:prSet/>
      <dgm:spPr/>
      <dgm:t>
        <a:bodyPr/>
        <a:lstStyle/>
        <a:p>
          <a:r>
            <a:rPr lang="ru-RU" dirty="0"/>
            <a:t>4</a:t>
          </a:r>
        </a:p>
      </dgm:t>
    </dgm:pt>
    <dgm:pt modelId="{4B7DA654-7B15-4F8E-B87B-84DF9C392112}" type="parTrans" cxnId="{328213E0-F645-4CA9-ACFE-68F01C555AC5}">
      <dgm:prSet/>
      <dgm:spPr/>
      <dgm:t>
        <a:bodyPr/>
        <a:lstStyle/>
        <a:p>
          <a:endParaRPr lang="ru-RU"/>
        </a:p>
      </dgm:t>
    </dgm:pt>
    <dgm:pt modelId="{6AC7B114-7271-48EA-9DDD-4C885CF503BF}" type="sibTrans" cxnId="{328213E0-F645-4CA9-ACFE-68F01C555AC5}">
      <dgm:prSet/>
      <dgm:spPr/>
      <dgm:t>
        <a:bodyPr/>
        <a:lstStyle/>
        <a:p>
          <a:endParaRPr lang="ru-RU"/>
        </a:p>
      </dgm:t>
    </dgm:pt>
    <dgm:pt modelId="{9A14E470-DB45-452A-90B4-0F020E9A30A0}">
      <dgm:prSet custT="1"/>
      <dgm:spPr/>
      <dgm:t>
        <a:bodyPr anchor="ctr"/>
        <a:lstStyle/>
        <a:p>
          <a:pPr marL="216000" marR="0" indent="-2160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Следует помнить, что наиболее часто пропускаемые места – тыльные поверхности кистей рук, первый палец кисти руки, не являющейся ведущей.</a:t>
          </a:r>
        </a:p>
      </dgm:t>
    </dgm:pt>
    <dgm:pt modelId="{0CB05937-C425-4668-BE37-7C6AF352A90E}" type="parTrans" cxnId="{95262086-B7F8-47DC-A117-C2CCFF1D11BD}">
      <dgm:prSet/>
      <dgm:spPr/>
      <dgm:t>
        <a:bodyPr/>
        <a:lstStyle/>
        <a:p>
          <a:endParaRPr lang="ru-RU"/>
        </a:p>
      </dgm:t>
    </dgm:pt>
    <dgm:pt modelId="{1548C5B1-9E58-48D2-BF63-84B92324CC37}" type="sibTrans" cxnId="{95262086-B7F8-47DC-A117-C2CCFF1D11BD}">
      <dgm:prSet/>
      <dgm:spPr/>
      <dgm:t>
        <a:bodyPr/>
        <a:lstStyle/>
        <a:p>
          <a:endParaRPr lang="ru-RU"/>
        </a:p>
      </dgm:t>
    </dgm:pt>
    <dgm:pt modelId="{5D24E911-CB4D-48A0-BAE9-C7517ECA2EA3}">
      <dgm:prSet custT="1"/>
      <dgm:spPr/>
      <dgm:t>
        <a:bodyPr anchor="ctr"/>
        <a:lstStyle/>
        <a:p>
          <a:pPr marL="21600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Высушить руки бумажным полотенцем.</a:t>
          </a:r>
        </a:p>
      </dgm:t>
    </dgm:pt>
    <dgm:pt modelId="{B822DE04-7225-453C-89E0-8DBD868D7D4D}" type="parTrans" cxnId="{17AAA69D-955A-4AEC-976A-88C996AF0A80}">
      <dgm:prSet/>
      <dgm:spPr/>
      <dgm:t>
        <a:bodyPr/>
        <a:lstStyle/>
        <a:p>
          <a:endParaRPr lang="ru-RU"/>
        </a:p>
      </dgm:t>
    </dgm:pt>
    <dgm:pt modelId="{C2AC5F4A-9431-4DDC-8C56-37574236074A}" type="sibTrans" cxnId="{17AAA69D-955A-4AEC-976A-88C996AF0A80}">
      <dgm:prSet/>
      <dgm:spPr/>
      <dgm:t>
        <a:bodyPr/>
        <a:lstStyle/>
        <a:p>
          <a:endParaRPr lang="ru-RU"/>
        </a:p>
      </dgm:t>
    </dgm:pt>
    <dgm:pt modelId="{9BC43556-EA78-4F39-938D-EA21A051A3E6}">
      <dgm:prSet phldrT="[Текст]" custT="1"/>
      <dgm:spPr/>
      <dgm:t>
        <a:bodyPr anchor="ctr"/>
        <a:lstStyle/>
        <a:p>
          <a:pPr marL="216000" marR="0" indent="-2160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latin typeface="Times New Roman" pitchFamily="18" charset="0"/>
              <a:cs typeface="Times New Roman" pitchFamily="18" charset="0"/>
            </a:rPr>
            <a:t>Снять украшения (так как они затрудняют эффективное удаление микроорганизмов).</a:t>
          </a:r>
        </a:p>
      </dgm:t>
    </dgm:pt>
    <dgm:pt modelId="{44C76B25-AE07-4408-9CD3-A74EC0CC4922}" type="sibTrans" cxnId="{4A52803B-5530-421E-BE36-C20927DF520C}">
      <dgm:prSet/>
      <dgm:spPr/>
      <dgm:t>
        <a:bodyPr/>
        <a:lstStyle/>
        <a:p>
          <a:endParaRPr lang="ru-RU"/>
        </a:p>
      </dgm:t>
    </dgm:pt>
    <dgm:pt modelId="{199114F2-E6E9-4630-B57D-0F50114E58FD}" type="parTrans" cxnId="{4A52803B-5530-421E-BE36-C20927DF520C}">
      <dgm:prSet/>
      <dgm:spPr/>
      <dgm:t>
        <a:bodyPr/>
        <a:lstStyle/>
        <a:p>
          <a:endParaRPr lang="ru-RU"/>
        </a:p>
      </dgm:t>
    </dgm:pt>
    <dgm:pt modelId="{D2B28E48-3EED-4256-8FC4-6983F960F51F}" type="pres">
      <dgm:prSet presAssocID="{57A6D9E7-9D94-4E68-9C7C-62940B025A45}" presName="Name0" presStyleCnt="0">
        <dgm:presLayoutVars>
          <dgm:dir/>
          <dgm:animLvl val="lvl"/>
          <dgm:resizeHandles/>
        </dgm:presLayoutVars>
      </dgm:prSet>
      <dgm:spPr/>
    </dgm:pt>
    <dgm:pt modelId="{CD630C46-B797-4EE2-9C01-35BF95C728A6}" type="pres">
      <dgm:prSet presAssocID="{EA4762E2-E5BB-4BEB-9A03-22FC20EE52A1}" presName="linNode" presStyleCnt="0"/>
      <dgm:spPr/>
    </dgm:pt>
    <dgm:pt modelId="{70917FDD-50EC-494F-B73A-BE654EE3A6BB}" type="pres">
      <dgm:prSet presAssocID="{EA4762E2-E5BB-4BEB-9A03-22FC20EE52A1}" presName="parentShp" presStyleLbl="node1" presStyleIdx="0" presStyleCnt="4" custScaleX="23711" custLinFactNeighborX="-25430" custLinFactNeighborY="-126">
        <dgm:presLayoutVars>
          <dgm:bulletEnabled val="1"/>
        </dgm:presLayoutVars>
      </dgm:prSet>
      <dgm:spPr/>
    </dgm:pt>
    <dgm:pt modelId="{0326830D-4CF4-4C22-9307-18B06D1ED42F}" type="pres">
      <dgm:prSet presAssocID="{EA4762E2-E5BB-4BEB-9A03-22FC20EE52A1}" presName="childShp" presStyleLbl="bgAccFollowNode1" presStyleIdx="0" presStyleCnt="4" custScaleX="151546">
        <dgm:presLayoutVars>
          <dgm:bulletEnabled val="1"/>
        </dgm:presLayoutVars>
      </dgm:prSet>
      <dgm:spPr/>
    </dgm:pt>
    <dgm:pt modelId="{13450A11-6F01-44D3-A2D0-2F498C0A098F}" type="pres">
      <dgm:prSet presAssocID="{1BD4071F-D32D-49A6-A75B-CD5FCC4A4363}" presName="spacing" presStyleCnt="0"/>
      <dgm:spPr/>
    </dgm:pt>
    <dgm:pt modelId="{54DEB8F3-CDFA-45A4-9959-D6805FB8B134}" type="pres">
      <dgm:prSet presAssocID="{4CAC29C6-6C4E-4977-BDC0-7B77FE1FFD46}" presName="linNode" presStyleCnt="0"/>
      <dgm:spPr/>
    </dgm:pt>
    <dgm:pt modelId="{92315A69-B423-411C-A38D-A7D7DD5BFD05}" type="pres">
      <dgm:prSet presAssocID="{4CAC29C6-6C4E-4977-BDC0-7B77FE1FFD46}" presName="parentShp" presStyleLbl="node1" presStyleIdx="1" presStyleCnt="4" custScaleX="23711" custScaleY="108911" custLinFactNeighborX="-25430" custLinFactNeighborY="-192">
        <dgm:presLayoutVars>
          <dgm:bulletEnabled val="1"/>
        </dgm:presLayoutVars>
      </dgm:prSet>
      <dgm:spPr/>
    </dgm:pt>
    <dgm:pt modelId="{2C933F5A-CEF0-40FD-B06C-DE4F25E95AED}" type="pres">
      <dgm:prSet presAssocID="{4CAC29C6-6C4E-4977-BDC0-7B77FE1FFD46}" presName="childShp" presStyleLbl="bgAccFollowNode1" presStyleIdx="1" presStyleCnt="4" custScaleX="151546" custScaleY="138851">
        <dgm:presLayoutVars>
          <dgm:bulletEnabled val="1"/>
        </dgm:presLayoutVars>
      </dgm:prSet>
      <dgm:spPr/>
    </dgm:pt>
    <dgm:pt modelId="{6F92D803-7267-4F86-8C00-1F00D7F56F4D}" type="pres">
      <dgm:prSet presAssocID="{502171A5-9719-4999-BD37-DD6BFB70DBA4}" presName="spacing" presStyleCnt="0"/>
      <dgm:spPr/>
    </dgm:pt>
    <dgm:pt modelId="{F050B512-9954-4897-B550-52506A07C9ED}" type="pres">
      <dgm:prSet presAssocID="{78459830-60EC-4BF1-8F5C-7CC3342F385F}" presName="linNode" presStyleCnt="0"/>
      <dgm:spPr/>
    </dgm:pt>
    <dgm:pt modelId="{131429B7-F9CF-41F4-BCDF-3857969EEAF9}" type="pres">
      <dgm:prSet presAssocID="{78459830-60EC-4BF1-8F5C-7CC3342F385F}" presName="parentShp" presStyleLbl="node1" presStyleIdx="2" presStyleCnt="4" custScaleX="23711" custScaleY="123517" custLinFactNeighborX="-25430" custLinFactNeighborY="-258">
        <dgm:presLayoutVars>
          <dgm:bulletEnabled val="1"/>
        </dgm:presLayoutVars>
      </dgm:prSet>
      <dgm:spPr/>
    </dgm:pt>
    <dgm:pt modelId="{F51D0007-E00A-4447-B50A-225D4F1EAA0B}" type="pres">
      <dgm:prSet presAssocID="{78459830-60EC-4BF1-8F5C-7CC3342F385F}" presName="childShp" presStyleLbl="bgAccFollowNode1" presStyleIdx="2" presStyleCnt="4" custScaleX="151546" custScaleY="169847">
        <dgm:presLayoutVars>
          <dgm:bulletEnabled val="1"/>
        </dgm:presLayoutVars>
      </dgm:prSet>
      <dgm:spPr/>
    </dgm:pt>
    <dgm:pt modelId="{6081F954-B4DF-4526-9077-D1724B7602EB}" type="pres">
      <dgm:prSet presAssocID="{294B0151-28ED-410D-BAD3-47EF8F88BD50}" presName="spacing" presStyleCnt="0"/>
      <dgm:spPr/>
    </dgm:pt>
    <dgm:pt modelId="{9865135B-CC14-47A8-9AC4-718F692F1195}" type="pres">
      <dgm:prSet presAssocID="{F87A3219-9C11-4986-B965-609E33292F91}" presName="linNode" presStyleCnt="0"/>
      <dgm:spPr/>
    </dgm:pt>
    <dgm:pt modelId="{93F36298-1871-4D24-BDD9-B832017F4F92}" type="pres">
      <dgm:prSet presAssocID="{F87A3219-9C11-4986-B965-609E33292F91}" presName="parentShp" presStyleLbl="node1" presStyleIdx="3" presStyleCnt="4" custScaleX="23711" custScaleY="64901" custLinFactNeighborX="-25430" custLinFactNeighborY="-324">
        <dgm:presLayoutVars>
          <dgm:bulletEnabled val="1"/>
        </dgm:presLayoutVars>
      </dgm:prSet>
      <dgm:spPr/>
    </dgm:pt>
    <dgm:pt modelId="{293CCEC2-583E-435D-837E-181FC20F445E}" type="pres">
      <dgm:prSet presAssocID="{F87A3219-9C11-4986-B965-609E33292F91}" presName="childShp" presStyleLbl="bgAccFollowNode1" presStyleIdx="3" presStyleCnt="4" custScaleX="151546" custScaleY="73586">
        <dgm:presLayoutVars>
          <dgm:bulletEnabled val="1"/>
        </dgm:presLayoutVars>
      </dgm:prSet>
      <dgm:spPr/>
    </dgm:pt>
  </dgm:ptLst>
  <dgm:cxnLst>
    <dgm:cxn modelId="{29A7140A-B2F6-4484-9450-7151ED781C8E}" srcId="{57A6D9E7-9D94-4E68-9C7C-62940B025A45}" destId="{78459830-60EC-4BF1-8F5C-7CC3342F385F}" srcOrd="2" destOrd="0" parTransId="{55165E9E-6370-4FA1-9FBE-C74117CF190D}" sibTransId="{294B0151-28ED-410D-BAD3-47EF8F88BD50}"/>
    <dgm:cxn modelId="{E694FF1C-66B6-4DBC-BFEA-219D551B50C7}" srcId="{4CAC29C6-6C4E-4977-BDC0-7B77FE1FFD46}" destId="{9245429C-445F-4FCD-BD0E-A5561299FDAF}" srcOrd="0" destOrd="0" parTransId="{36B8D4F0-2434-4679-8E20-C61CCECD6638}" sibTransId="{DFA75B8F-D397-448B-8D7C-C5EEDF78B653}"/>
    <dgm:cxn modelId="{F663BD1E-E6AC-43F2-BE15-2BA3A6AF016C}" type="presOf" srcId="{9245429C-445F-4FCD-BD0E-A5561299FDAF}" destId="{2C933F5A-CEF0-40FD-B06C-DE4F25E95AED}" srcOrd="0" destOrd="0" presId="urn:microsoft.com/office/officeart/2005/8/layout/vList6"/>
    <dgm:cxn modelId="{4A52803B-5530-421E-BE36-C20927DF520C}" srcId="{EA4762E2-E5BB-4BEB-9A03-22FC20EE52A1}" destId="{9BC43556-EA78-4F39-938D-EA21A051A3E6}" srcOrd="0" destOrd="0" parTransId="{199114F2-E6E9-4630-B57D-0F50114E58FD}" sibTransId="{44C76B25-AE07-4408-9CD3-A74EC0CC4922}"/>
    <dgm:cxn modelId="{6A44FB5B-8213-466E-8E9C-88698E30C9EC}" srcId="{57A6D9E7-9D94-4E68-9C7C-62940B025A45}" destId="{EA4762E2-E5BB-4BEB-9A03-22FC20EE52A1}" srcOrd="0" destOrd="0" parTransId="{483BA4F2-7199-4E1D-BCDC-60AD4E6BE67B}" sibTransId="{1BD4071F-D32D-49A6-A75B-CD5FCC4A4363}"/>
    <dgm:cxn modelId="{90E05760-121E-46BA-960C-06D342B0D3B2}" type="presOf" srcId="{57A6D9E7-9D94-4E68-9C7C-62940B025A45}" destId="{D2B28E48-3EED-4256-8FC4-6983F960F51F}" srcOrd="0" destOrd="0" presId="urn:microsoft.com/office/officeart/2005/8/layout/vList6"/>
    <dgm:cxn modelId="{9982FD46-E05D-47D4-9CA3-75DB9FB43AE5}" type="presOf" srcId="{5D24E911-CB4D-48A0-BAE9-C7517ECA2EA3}" destId="{293CCEC2-583E-435D-837E-181FC20F445E}" srcOrd="0" destOrd="0" presId="urn:microsoft.com/office/officeart/2005/8/layout/vList6"/>
    <dgm:cxn modelId="{95262086-B7F8-47DC-A117-C2CCFF1D11BD}" srcId="{78459830-60EC-4BF1-8F5C-7CC3342F385F}" destId="{9A14E470-DB45-452A-90B4-0F020E9A30A0}" srcOrd="0" destOrd="0" parTransId="{0CB05937-C425-4668-BE37-7C6AF352A90E}" sibTransId="{1548C5B1-9E58-48D2-BF63-84B92324CC37}"/>
    <dgm:cxn modelId="{17AAA69D-955A-4AEC-976A-88C996AF0A80}" srcId="{F87A3219-9C11-4986-B965-609E33292F91}" destId="{5D24E911-CB4D-48A0-BAE9-C7517ECA2EA3}" srcOrd="0" destOrd="0" parTransId="{B822DE04-7225-453C-89E0-8DBD868D7D4D}" sibTransId="{C2AC5F4A-9431-4DDC-8C56-37574236074A}"/>
    <dgm:cxn modelId="{FC76F9B2-968C-455C-8ACE-5F1BF1B0C9C1}" type="presOf" srcId="{4CAC29C6-6C4E-4977-BDC0-7B77FE1FFD46}" destId="{92315A69-B423-411C-A38D-A7D7DD5BFD05}" srcOrd="0" destOrd="0" presId="urn:microsoft.com/office/officeart/2005/8/layout/vList6"/>
    <dgm:cxn modelId="{35D9E5BD-8CAF-4819-98F6-739D3E2D4BAA}" srcId="{57A6D9E7-9D94-4E68-9C7C-62940B025A45}" destId="{4CAC29C6-6C4E-4977-BDC0-7B77FE1FFD46}" srcOrd="1" destOrd="0" parTransId="{B97F31F6-A470-496B-B660-1F2B8FE27B2A}" sibTransId="{502171A5-9719-4999-BD37-DD6BFB70DBA4}"/>
    <dgm:cxn modelId="{4E7EF6CB-68CE-437F-853C-D2F5F1FC598E}" type="presOf" srcId="{F87A3219-9C11-4986-B965-609E33292F91}" destId="{93F36298-1871-4D24-BDD9-B832017F4F92}" srcOrd="0" destOrd="0" presId="urn:microsoft.com/office/officeart/2005/8/layout/vList6"/>
    <dgm:cxn modelId="{37CF03D7-1E88-4AF5-BE18-AD5B7BE19B1F}" type="presOf" srcId="{EA4762E2-E5BB-4BEB-9A03-22FC20EE52A1}" destId="{70917FDD-50EC-494F-B73A-BE654EE3A6BB}" srcOrd="0" destOrd="0" presId="urn:microsoft.com/office/officeart/2005/8/layout/vList6"/>
    <dgm:cxn modelId="{328213E0-F645-4CA9-ACFE-68F01C555AC5}" srcId="{57A6D9E7-9D94-4E68-9C7C-62940B025A45}" destId="{F87A3219-9C11-4986-B965-609E33292F91}" srcOrd="3" destOrd="0" parTransId="{4B7DA654-7B15-4F8E-B87B-84DF9C392112}" sibTransId="{6AC7B114-7271-48EA-9DDD-4C885CF503BF}"/>
    <dgm:cxn modelId="{8BCF60E8-0E84-4E56-8563-DCCC5F469A5D}" type="presOf" srcId="{78459830-60EC-4BF1-8F5C-7CC3342F385F}" destId="{131429B7-F9CF-41F4-BCDF-3857969EEAF9}" srcOrd="0" destOrd="0" presId="urn:microsoft.com/office/officeart/2005/8/layout/vList6"/>
    <dgm:cxn modelId="{D499AEE8-F207-42D5-A829-BA462CF50748}" type="presOf" srcId="{9A14E470-DB45-452A-90B4-0F020E9A30A0}" destId="{F51D0007-E00A-4447-B50A-225D4F1EAA0B}" srcOrd="0" destOrd="0" presId="urn:microsoft.com/office/officeart/2005/8/layout/vList6"/>
    <dgm:cxn modelId="{4617A8FB-B8F0-41FF-9E3C-8B542A4D92D3}" type="presOf" srcId="{9BC43556-EA78-4F39-938D-EA21A051A3E6}" destId="{0326830D-4CF4-4C22-9307-18B06D1ED42F}" srcOrd="0" destOrd="0" presId="urn:microsoft.com/office/officeart/2005/8/layout/vList6"/>
    <dgm:cxn modelId="{19B9F203-5AF0-40CC-A18F-3E190EBA40CF}" type="presParOf" srcId="{D2B28E48-3EED-4256-8FC4-6983F960F51F}" destId="{CD630C46-B797-4EE2-9C01-35BF95C728A6}" srcOrd="0" destOrd="0" presId="urn:microsoft.com/office/officeart/2005/8/layout/vList6"/>
    <dgm:cxn modelId="{36924F9A-8413-416E-89E4-810E259FE031}" type="presParOf" srcId="{CD630C46-B797-4EE2-9C01-35BF95C728A6}" destId="{70917FDD-50EC-494F-B73A-BE654EE3A6BB}" srcOrd="0" destOrd="0" presId="urn:microsoft.com/office/officeart/2005/8/layout/vList6"/>
    <dgm:cxn modelId="{16FD2AF3-9272-41AC-AB41-A0DCDF729882}" type="presParOf" srcId="{CD630C46-B797-4EE2-9C01-35BF95C728A6}" destId="{0326830D-4CF4-4C22-9307-18B06D1ED42F}" srcOrd="1" destOrd="0" presId="urn:microsoft.com/office/officeart/2005/8/layout/vList6"/>
    <dgm:cxn modelId="{5D57154E-00A4-4801-883E-0C2C67AC4FFC}" type="presParOf" srcId="{D2B28E48-3EED-4256-8FC4-6983F960F51F}" destId="{13450A11-6F01-44D3-A2D0-2F498C0A098F}" srcOrd="1" destOrd="0" presId="urn:microsoft.com/office/officeart/2005/8/layout/vList6"/>
    <dgm:cxn modelId="{766F7B10-1967-40A8-8758-C9E5C66FC0C9}" type="presParOf" srcId="{D2B28E48-3EED-4256-8FC4-6983F960F51F}" destId="{54DEB8F3-CDFA-45A4-9959-D6805FB8B134}" srcOrd="2" destOrd="0" presId="urn:microsoft.com/office/officeart/2005/8/layout/vList6"/>
    <dgm:cxn modelId="{56DE2C5B-381A-4134-A05A-77F2EF336701}" type="presParOf" srcId="{54DEB8F3-CDFA-45A4-9959-D6805FB8B134}" destId="{92315A69-B423-411C-A38D-A7D7DD5BFD05}" srcOrd="0" destOrd="0" presId="urn:microsoft.com/office/officeart/2005/8/layout/vList6"/>
    <dgm:cxn modelId="{B1B8D741-F36A-4BC7-94FF-AA8B65DAA880}" type="presParOf" srcId="{54DEB8F3-CDFA-45A4-9959-D6805FB8B134}" destId="{2C933F5A-CEF0-40FD-B06C-DE4F25E95AED}" srcOrd="1" destOrd="0" presId="urn:microsoft.com/office/officeart/2005/8/layout/vList6"/>
    <dgm:cxn modelId="{21646C38-E9CF-4523-92E3-9C668D5C27DE}" type="presParOf" srcId="{D2B28E48-3EED-4256-8FC4-6983F960F51F}" destId="{6F92D803-7267-4F86-8C00-1F00D7F56F4D}" srcOrd="3" destOrd="0" presId="urn:microsoft.com/office/officeart/2005/8/layout/vList6"/>
    <dgm:cxn modelId="{7B314F1C-E082-4C1C-B9CB-167EB7ED2AF7}" type="presParOf" srcId="{D2B28E48-3EED-4256-8FC4-6983F960F51F}" destId="{F050B512-9954-4897-B550-52506A07C9ED}" srcOrd="4" destOrd="0" presId="urn:microsoft.com/office/officeart/2005/8/layout/vList6"/>
    <dgm:cxn modelId="{3F468964-AFD4-4CF4-910F-91456F871003}" type="presParOf" srcId="{F050B512-9954-4897-B550-52506A07C9ED}" destId="{131429B7-F9CF-41F4-BCDF-3857969EEAF9}" srcOrd="0" destOrd="0" presId="urn:microsoft.com/office/officeart/2005/8/layout/vList6"/>
    <dgm:cxn modelId="{86A22281-26E3-4DA2-996A-55F262E0A0AA}" type="presParOf" srcId="{F050B512-9954-4897-B550-52506A07C9ED}" destId="{F51D0007-E00A-4447-B50A-225D4F1EAA0B}" srcOrd="1" destOrd="0" presId="urn:microsoft.com/office/officeart/2005/8/layout/vList6"/>
    <dgm:cxn modelId="{37142620-BB88-4767-BA5A-AC4175D9C2A2}" type="presParOf" srcId="{D2B28E48-3EED-4256-8FC4-6983F960F51F}" destId="{6081F954-B4DF-4526-9077-D1724B7602EB}" srcOrd="5" destOrd="0" presId="urn:microsoft.com/office/officeart/2005/8/layout/vList6"/>
    <dgm:cxn modelId="{A6F4AE08-F25F-46EA-A532-17D841AE826D}" type="presParOf" srcId="{D2B28E48-3EED-4256-8FC4-6983F960F51F}" destId="{9865135B-CC14-47A8-9AC4-718F692F1195}" srcOrd="6" destOrd="0" presId="urn:microsoft.com/office/officeart/2005/8/layout/vList6"/>
    <dgm:cxn modelId="{18768943-C410-42A5-BEE6-34B15875FFF0}" type="presParOf" srcId="{9865135B-CC14-47A8-9AC4-718F692F1195}" destId="{93F36298-1871-4D24-BDD9-B832017F4F92}" srcOrd="0" destOrd="0" presId="urn:microsoft.com/office/officeart/2005/8/layout/vList6"/>
    <dgm:cxn modelId="{E57DBAC7-3274-43CD-8E5C-DDF4DA79D4C3}" type="presParOf" srcId="{9865135B-CC14-47A8-9AC4-718F692F1195}" destId="{293CCEC2-583E-435D-837E-181FC20F445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40012-C808-40A3-A744-F85B915B733D}">
      <dsp:nvSpPr>
        <dsp:cNvPr id="0" name=""/>
        <dsp:cNvSpPr/>
      </dsp:nvSpPr>
      <dsp:spPr>
        <a:xfrm>
          <a:off x="5" y="352773"/>
          <a:ext cx="8280908" cy="1463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45720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Охрана труда 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— система законодательных актов, социально-экономических, организационных, технических, гигиенических и лечебно-профилактических мероприятий и средств, обеспечивающих безопасность, сохранение здоровья и работоспособности человека в процессе труда.</a:t>
          </a:r>
        </a:p>
      </dsp:txBody>
      <dsp:txXfrm>
        <a:off x="5" y="352773"/>
        <a:ext cx="8280908" cy="1463207"/>
      </dsp:txXfrm>
    </dsp:sp>
    <dsp:sp modelId="{5EC1672B-7C48-4B6A-B027-02C1174D0A22}">
      <dsp:nvSpPr>
        <dsp:cNvPr id="0" name=""/>
        <dsp:cNvSpPr/>
      </dsp:nvSpPr>
      <dsp:spPr>
        <a:xfrm>
          <a:off x="5" y="2177058"/>
          <a:ext cx="8280908" cy="2166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45720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Личная гигиена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(индивидуальная) — раздел гигиены, в котором изучаются вопросы сохранения и укрепления здоровья человека, соблюдения гигиенических правил и мероприятий в его личной жизни и деятельности, разрабатываются и проводятся мероприятия гигиенического воспитания, пропаганда гигиенических знаний и здорового образа жизни с целью повышения гигиенической культуры населения.</a:t>
          </a:r>
        </a:p>
      </dsp:txBody>
      <dsp:txXfrm>
        <a:off x="5" y="2177058"/>
        <a:ext cx="8280908" cy="2166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C1E27-C080-4E1A-9AC8-B85BD9DD74C1}">
      <dsp:nvSpPr>
        <dsp:cNvPr id="0" name=""/>
        <dsp:cNvSpPr/>
      </dsp:nvSpPr>
      <dsp:spPr>
        <a:xfrm>
          <a:off x="0" y="999"/>
          <a:ext cx="8064896" cy="15587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457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1. С соответствующей профессиональной подготовкой и квалификацией согласно действующим нормативно-правовым актам;</a:t>
          </a:r>
        </a:p>
      </dsp:txBody>
      <dsp:txXfrm>
        <a:off x="76094" y="77093"/>
        <a:ext cx="7912708" cy="1406599"/>
      </dsp:txXfrm>
    </dsp:sp>
    <dsp:sp modelId="{55F52E4D-8F2D-45B1-AE50-9FB0CBE586A5}">
      <dsp:nvSpPr>
        <dsp:cNvPr id="0" name=""/>
        <dsp:cNvSpPr/>
      </dsp:nvSpPr>
      <dsp:spPr>
        <a:xfrm>
          <a:off x="0" y="1573853"/>
          <a:ext cx="8064896" cy="1099362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457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2. Прошедшие в установленном порядке обучение, инструктаж, проверку знаний по вопросам охраны труда;</a:t>
          </a:r>
        </a:p>
      </dsp:txBody>
      <dsp:txXfrm>
        <a:off x="53666" y="1627519"/>
        <a:ext cx="7957564" cy="992030"/>
      </dsp:txXfrm>
    </dsp:sp>
    <dsp:sp modelId="{03147CD7-A17A-4E43-94A0-4F6ECACB608E}">
      <dsp:nvSpPr>
        <dsp:cNvPr id="0" name=""/>
        <dsp:cNvSpPr/>
      </dsp:nvSpPr>
      <dsp:spPr>
        <a:xfrm>
          <a:off x="0" y="2683355"/>
          <a:ext cx="8064896" cy="1378372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4572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3. Прошедшие медицинский осмотр и не имеющие медицинских противопоказаний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67287" y="2750642"/>
        <a:ext cx="7930322" cy="12437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2BFD0-BEB1-47F4-B99B-F5F5FA7D1D5D}">
      <dsp:nvSpPr>
        <dsp:cNvPr id="0" name=""/>
        <dsp:cNvSpPr/>
      </dsp:nvSpPr>
      <dsp:spPr>
        <a:xfrm>
          <a:off x="0" y="2032"/>
          <a:ext cx="7992888" cy="10616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1. Отравлений, </a:t>
          </a:r>
          <a:r>
            <a:rPr lang="ru-RU" sz="2100" kern="1200" dirty="0" err="1">
              <a:latin typeface="Times New Roman" pitchFamily="18" charset="0"/>
              <a:cs typeface="Times New Roman" pitchFamily="18" charset="0"/>
            </a:rPr>
            <a:t>аллергизации</a:t>
          </a: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 ожогов и других поражений, связанных с применением ядовитых и огнеопасных веществ, сильных кислот, щелочей, аэрозолей и т.д.;</a:t>
          </a:r>
        </a:p>
      </dsp:txBody>
      <dsp:txXfrm>
        <a:off x="0" y="2032"/>
        <a:ext cx="7992888" cy="1061692"/>
      </dsp:txXfrm>
    </dsp:sp>
    <dsp:sp modelId="{A4EE5D47-A71D-4681-AEA1-E4F0C16E35B0}">
      <dsp:nvSpPr>
        <dsp:cNvPr id="0" name=""/>
        <dsp:cNvSpPr/>
      </dsp:nvSpPr>
      <dsp:spPr>
        <a:xfrm>
          <a:off x="0" y="1116809"/>
          <a:ext cx="7992888" cy="10616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2. Заражения персонала при исследовании материалов, содержащих возбудителей инфекционных и паразитарных заболеваний;</a:t>
          </a:r>
        </a:p>
      </dsp:txBody>
      <dsp:txXfrm>
        <a:off x="0" y="1116809"/>
        <a:ext cx="7992888" cy="1061692"/>
      </dsp:txXfrm>
    </dsp:sp>
    <dsp:sp modelId="{41E6F03D-F25E-48CB-BB79-22468BE79E04}">
      <dsp:nvSpPr>
        <dsp:cNvPr id="0" name=""/>
        <dsp:cNvSpPr/>
      </dsp:nvSpPr>
      <dsp:spPr>
        <a:xfrm>
          <a:off x="0" y="2231586"/>
          <a:ext cx="7992888" cy="10616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3. Возникновения вредных и опасных факторов при работе со специальными приборами, аппаратами, оборудованием и стеклянной посудой;</a:t>
          </a:r>
        </a:p>
      </dsp:txBody>
      <dsp:txXfrm>
        <a:off x="0" y="2231586"/>
        <a:ext cx="7992888" cy="1061692"/>
      </dsp:txXfrm>
    </dsp:sp>
    <dsp:sp modelId="{0B08A906-1755-48FF-835D-F1492A446AE4}">
      <dsp:nvSpPr>
        <dsp:cNvPr id="0" name=""/>
        <dsp:cNvSpPr/>
      </dsp:nvSpPr>
      <dsp:spPr>
        <a:xfrm>
          <a:off x="0" y="3346364"/>
          <a:ext cx="7992888" cy="7076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4. Поражения людей электрическим током;</a:t>
          </a:r>
        </a:p>
      </dsp:txBody>
      <dsp:txXfrm>
        <a:off x="0" y="3346364"/>
        <a:ext cx="7992888" cy="707639"/>
      </dsp:txXfrm>
    </dsp:sp>
    <dsp:sp modelId="{B0A91B7D-49E6-4F8B-AA57-2D6F85ADAAAD}">
      <dsp:nvSpPr>
        <dsp:cNvPr id="0" name=""/>
        <dsp:cNvSpPr/>
      </dsp:nvSpPr>
      <dsp:spPr>
        <a:xfrm>
          <a:off x="0" y="4107088"/>
          <a:ext cx="7992888" cy="6591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5. Возникновения </a:t>
          </a:r>
          <a:r>
            <a:rPr lang="ru-RU" sz="2100" kern="1200" dirty="0" err="1">
              <a:latin typeface="Times New Roman" pitchFamily="18" charset="0"/>
              <a:cs typeface="Times New Roman" pitchFamily="18" charset="0"/>
            </a:rPr>
            <a:t>взрыво</a:t>
          </a: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- и пожароопасной ситуации.</a:t>
          </a:r>
        </a:p>
      </dsp:txBody>
      <dsp:txXfrm>
        <a:off x="0" y="4107088"/>
        <a:ext cx="7992888" cy="6591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0926A-2F25-4A30-9DD9-0938A1BC3441}">
      <dsp:nvSpPr>
        <dsp:cNvPr id="0" name=""/>
        <dsp:cNvSpPr/>
      </dsp:nvSpPr>
      <dsp:spPr>
        <a:xfrm>
          <a:off x="-4927391" y="-738158"/>
          <a:ext cx="5914303" cy="5914303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F37B8-470E-4AFD-93C6-2162CF5B783D}">
      <dsp:nvSpPr>
        <dsp:cNvPr id="0" name=""/>
        <dsp:cNvSpPr/>
      </dsp:nvSpPr>
      <dsp:spPr>
        <a:xfrm>
          <a:off x="453481" y="37161"/>
          <a:ext cx="8021676" cy="106929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95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Биологические факторы: патогенные микроорганизмы, а также микроорганизмы-продуценты, содержащие живые клетки и споры микроорганизмов и белковые препараты;</a:t>
          </a:r>
        </a:p>
      </dsp:txBody>
      <dsp:txXfrm>
        <a:off x="453481" y="37161"/>
        <a:ext cx="8021676" cy="1069297"/>
      </dsp:txXfrm>
    </dsp:sp>
    <dsp:sp modelId="{9E0324C7-1A1D-41E7-A69B-B5F667CD3B3A}">
      <dsp:nvSpPr>
        <dsp:cNvPr id="0" name=""/>
        <dsp:cNvSpPr/>
      </dsp:nvSpPr>
      <dsp:spPr>
        <a:xfrm>
          <a:off x="21785" y="70848"/>
          <a:ext cx="863393" cy="10019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2BFE5B5-D3EA-4CD9-8650-0FC6186420F5}">
      <dsp:nvSpPr>
        <dsp:cNvPr id="0" name=""/>
        <dsp:cNvSpPr/>
      </dsp:nvSpPr>
      <dsp:spPr>
        <a:xfrm>
          <a:off x="864059" y="1152131"/>
          <a:ext cx="7628109" cy="65088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95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Химические факторы, в том числе некоторые вещества биологической природы; </a:t>
          </a:r>
        </a:p>
      </dsp:txBody>
      <dsp:txXfrm>
        <a:off x="864059" y="1152131"/>
        <a:ext cx="7628109" cy="650883"/>
      </dsp:txXfrm>
    </dsp:sp>
    <dsp:sp modelId="{20D1FC61-F1EE-4084-808C-8913D9724BBA}">
      <dsp:nvSpPr>
        <dsp:cNvPr id="0" name=""/>
        <dsp:cNvSpPr/>
      </dsp:nvSpPr>
      <dsp:spPr>
        <a:xfrm>
          <a:off x="504057" y="1152131"/>
          <a:ext cx="686545" cy="6865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82962A9-82D3-4135-A567-E6ABB64780F5}">
      <dsp:nvSpPr>
        <dsp:cNvPr id="0" name=""/>
        <dsp:cNvSpPr/>
      </dsp:nvSpPr>
      <dsp:spPr>
        <a:xfrm>
          <a:off x="967842" y="1935136"/>
          <a:ext cx="7507316" cy="56771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95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Пожаро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- и взрывоопасные факторы.</a:t>
          </a:r>
        </a:p>
      </dsp:txBody>
      <dsp:txXfrm>
        <a:off x="967842" y="1935136"/>
        <a:ext cx="7507316" cy="567713"/>
      </dsp:txXfrm>
    </dsp:sp>
    <dsp:sp modelId="{6400D8C8-5A0D-4B8B-929F-948D8CA1E14E}">
      <dsp:nvSpPr>
        <dsp:cNvPr id="0" name=""/>
        <dsp:cNvSpPr/>
      </dsp:nvSpPr>
      <dsp:spPr>
        <a:xfrm>
          <a:off x="624569" y="1875720"/>
          <a:ext cx="686545" cy="6865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442463E-7D94-4362-9D1D-D87285BC9892}">
      <dsp:nvSpPr>
        <dsp:cNvPr id="0" name=""/>
        <dsp:cNvSpPr/>
      </dsp:nvSpPr>
      <dsp:spPr>
        <a:xfrm>
          <a:off x="864059" y="2664298"/>
          <a:ext cx="7628109" cy="54923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95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Психофизиологические факторы, включая повышенное напряжение органов зрения;</a:t>
          </a:r>
        </a:p>
      </dsp:txBody>
      <dsp:txXfrm>
        <a:off x="864059" y="2664298"/>
        <a:ext cx="7628109" cy="549236"/>
      </dsp:txXfrm>
    </dsp:sp>
    <dsp:sp modelId="{61F633D3-D5D5-4F2C-9166-4D3526ADA34D}">
      <dsp:nvSpPr>
        <dsp:cNvPr id="0" name=""/>
        <dsp:cNvSpPr/>
      </dsp:nvSpPr>
      <dsp:spPr>
        <a:xfrm>
          <a:off x="504057" y="2592286"/>
          <a:ext cx="686545" cy="6865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969FBD3-4CDA-45E7-A2E7-82F5BD82A135}">
      <dsp:nvSpPr>
        <dsp:cNvPr id="0" name=""/>
        <dsp:cNvSpPr/>
      </dsp:nvSpPr>
      <dsp:spPr>
        <a:xfrm>
          <a:off x="453481" y="3391726"/>
          <a:ext cx="8021676" cy="948899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95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Физические факторы: аэрозоли, электрические и магнитные поля, шум, вибрация, ультразвук, микроклимат, освещенность, опасность поражения электрическим током и другие;</a:t>
          </a:r>
        </a:p>
      </dsp:txBody>
      <dsp:txXfrm>
        <a:off x="453481" y="3391726"/>
        <a:ext cx="8021676" cy="948899"/>
      </dsp:txXfrm>
    </dsp:sp>
    <dsp:sp modelId="{C8803F39-6261-4D10-8920-11D923CDF42D}">
      <dsp:nvSpPr>
        <dsp:cNvPr id="0" name=""/>
        <dsp:cNvSpPr/>
      </dsp:nvSpPr>
      <dsp:spPr>
        <a:xfrm>
          <a:off x="63952" y="3377026"/>
          <a:ext cx="779057" cy="9783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0CCF6-4696-490F-82E8-AD4BB0E6DDE0}">
      <dsp:nvSpPr>
        <dsp:cNvPr id="0" name=""/>
        <dsp:cNvSpPr/>
      </dsp:nvSpPr>
      <dsp:spPr>
        <a:xfrm rot="5400000">
          <a:off x="-142238" y="152083"/>
          <a:ext cx="948256" cy="6637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</a:t>
          </a:r>
        </a:p>
      </dsp:txBody>
      <dsp:txXfrm rot="-5400000">
        <a:off x="1" y="341735"/>
        <a:ext cx="663779" cy="284477"/>
      </dsp:txXfrm>
    </dsp:sp>
    <dsp:sp modelId="{453D06EB-2B8E-4B98-8E7E-B6C0D29DA58C}">
      <dsp:nvSpPr>
        <dsp:cNvPr id="0" name=""/>
        <dsp:cNvSpPr/>
      </dsp:nvSpPr>
      <dsp:spPr>
        <a:xfrm rot="5400000">
          <a:off x="4020150" y="-3346525"/>
          <a:ext cx="616366" cy="73291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Работы с использованием вредных химических веществ должны проводиться в вытяжном шкафу;</a:t>
          </a:r>
        </a:p>
      </dsp:txBody>
      <dsp:txXfrm rot="-5400000">
        <a:off x="663780" y="39934"/>
        <a:ext cx="7299019" cy="556188"/>
      </dsp:txXfrm>
    </dsp:sp>
    <dsp:sp modelId="{1D6B8883-DC6D-4A98-B592-8C3E46C9D582}">
      <dsp:nvSpPr>
        <dsp:cNvPr id="0" name=""/>
        <dsp:cNvSpPr/>
      </dsp:nvSpPr>
      <dsp:spPr>
        <a:xfrm rot="5400000">
          <a:off x="-225158" y="1129169"/>
          <a:ext cx="1114097" cy="6637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2</a:t>
          </a:r>
        </a:p>
      </dsp:txBody>
      <dsp:txXfrm rot="-5400000">
        <a:off x="2" y="1235900"/>
        <a:ext cx="663779" cy="450318"/>
      </dsp:txXfrm>
    </dsp:sp>
    <dsp:sp modelId="{39AA17D9-F89A-4976-9EE6-8A40529A91C9}">
      <dsp:nvSpPr>
        <dsp:cNvPr id="0" name=""/>
        <dsp:cNvSpPr/>
      </dsp:nvSpPr>
      <dsp:spPr>
        <a:xfrm rot="5400000">
          <a:off x="3887582" y="-2369440"/>
          <a:ext cx="881503" cy="73291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/>
            <a:t> 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Обеспечение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пожаро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- и взрывобезопасности осуществляется в соответствии с действующими нормативно-правовыми актами в области пожарной безопасности;</a:t>
          </a:r>
        </a:p>
      </dsp:txBody>
      <dsp:txXfrm rot="-5400000">
        <a:off x="663780" y="897393"/>
        <a:ext cx="7286077" cy="795441"/>
      </dsp:txXfrm>
    </dsp:sp>
    <dsp:sp modelId="{8B10718F-2B12-461B-BC65-3FCAB68F6595}">
      <dsp:nvSpPr>
        <dsp:cNvPr id="0" name=""/>
        <dsp:cNvSpPr/>
      </dsp:nvSpPr>
      <dsp:spPr>
        <a:xfrm rot="5400000">
          <a:off x="-142238" y="2056607"/>
          <a:ext cx="948256" cy="6637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3</a:t>
          </a:r>
        </a:p>
      </dsp:txBody>
      <dsp:txXfrm rot="-5400000">
        <a:off x="1" y="2246259"/>
        <a:ext cx="663779" cy="284477"/>
      </dsp:txXfrm>
    </dsp:sp>
    <dsp:sp modelId="{26E90485-BED7-4B56-A929-355BDBA239B4}">
      <dsp:nvSpPr>
        <dsp:cNvPr id="0" name=""/>
        <dsp:cNvSpPr/>
      </dsp:nvSpPr>
      <dsp:spPr>
        <a:xfrm rot="5400000">
          <a:off x="4020150" y="-1442001"/>
          <a:ext cx="616366" cy="73291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Электробезопасность обеспечивается в соответствии с действующими нормативно-правовыми актами в этой области;</a:t>
          </a:r>
        </a:p>
      </dsp:txBody>
      <dsp:txXfrm rot="-5400000">
        <a:off x="663780" y="1944458"/>
        <a:ext cx="7299019" cy="556188"/>
      </dsp:txXfrm>
    </dsp:sp>
    <dsp:sp modelId="{CF88D0EB-107E-4D6A-9767-94648DF78B08}">
      <dsp:nvSpPr>
        <dsp:cNvPr id="0" name=""/>
        <dsp:cNvSpPr/>
      </dsp:nvSpPr>
      <dsp:spPr>
        <a:xfrm rot="5400000">
          <a:off x="-145453" y="3004532"/>
          <a:ext cx="954685" cy="6637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4</a:t>
          </a:r>
        </a:p>
      </dsp:txBody>
      <dsp:txXfrm rot="-5400000">
        <a:off x="1" y="3190969"/>
        <a:ext cx="663779" cy="290906"/>
      </dsp:txXfrm>
    </dsp:sp>
    <dsp:sp modelId="{D8FC937A-8179-4CAC-847F-6D9FBB66BB0A}">
      <dsp:nvSpPr>
        <dsp:cNvPr id="0" name=""/>
        <dsp:cNvSpPr/>
      </dsp:nvSpPr>
      <dsp:spPr>
        <a:xfrm rot="5400000">
          <a:off x="3916742" y="-494076"/>
          <a:ext cx="823182" cy="73291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Работники должны проходить предварительный (при поступлении на работу) и периодические медицинские осмотры;</a:t>
          </a:r>
          <a:endParaRPr lang="ru-RU" sz="2000" kern="1200" dirty="0"/>
        </a:p>
      </dsp:txBody>
      <dsp:txXfrm rot="-5400000">
        <a:off x="663779" y="2799071"/>
        <a:ext cx="7288924" cy="742814"/>
      </dsp:txXfrm>
    </dsp:sp>
    <dsp:sp modelId="{E8B38B3A-ECD7-42EA-B3DA-EDA4541229EF}">
      <dsp:nvSpPr>
        <dsp:cNvPr id="0" name=""/>
        <dsp:cNvSpPr/>
      </dsp:nvSpPr>
      <dsp:spPr>
        <a:xfrm rot="5400000">
          <a:off x="-243981" y="3978937"/>
          <a:ext cx="1151743" cy="6637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5</a:t>
          </a:r>
        </a:p>
      </dsp:txBody>
      <dsp:txXfrm rot="-5400000">
        <a:off x="2" y="4066845"/>
        <a:ext cx="663779" cy="487964"/>
      </dsp:txXfrm>
    </dsp:sp>
    <dsp:sp modelId="{D09FBA46-D955-4F82-8F1B-FC91CADD88DA}">
      <dsp:nvSpPr>
        <dsp:cNvPr id="0" name=""/>
        <dsp:cNvSpPr/>
      </dsp:nvSpPr>
      <dsp:spPr>
        <a:xfrm rot="5400000">
          <a:off x="3893477" y="480328"/>
          <a:ext cx="869712" cy="732910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Персонал лаборатории должен быть обеспечен рабочей одеждой и средствами индивидуальной защиты в соответствии с действующими нормативно-правовыми актами.</a:t>
          </a:r>
          <a:endParaRPr lang="ru-RU" sz="2000" kern="1200" dirty="0"/>
        </a:p>
      </dsp:txBody>
      <dsp:txXfrm rot="-5400000">
        <a:off x="663779" y="3752482"/>
        <a:ext cx="7286652" cy="784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6ED58-1EB2-4EE5-8C0E-873E3C6B1D42}">
      <dsp:nvSpPr>
        <dsp:cNvPr id="0" name=""/>
        <dsp:cNvSpPr/>
      </dsp:nvSpPr>
      <dsp:spPr>
        <a:xfrm rot="5400000">
          <a:off x="-302304" y="308260"/>
          <a:ext cx="1477239" cy="87263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6</a:t>
          </a:r>
        </a:p>
      </dsp:txBody>
      <dsp:txXfrm rot="-5400000">
        <a:off x="1" y="442270"/>
        <a:ext cx="872630" cy="604609"/>
      </dsp:txXfrm>
    </dsp:sp>
    <dsp:sp modelId="{82742CD7-AC80-446A-9019-3A4C8ECA890F}">
      <dsp:nvSpPr>
        <dsp:cNvPr id="0" name=""/>
        <dsp:cNvSpPr/>
      </dsp:nvSpPr>
      <dsp:spPr>
        <a:xfrm rot="5400000">
          <a:off x="4118342" y="-3213730"/>
          <a:ext cx="988873" cy="748029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 лаборатории должны быть разработаны и утверждены подробные инструкции по охране труда для персонала по отдельным участкам работ лаборатории, учитывая специфику участков. </a:t>
          </a:r>
          <a:endParaRPr lang="ru-RU" sz="2000" kern="1200" dirty="0"/>
        </a:p>
      </dsp:txBody>
      <dsp:txXfrm rot="-5400000">
        <a:off x="872631" y="80254"/>
        <a:ext cx="7432024" cy="892327"/>
      </dsp:txXfrm>
    </dsp:sp>
    <dsp:sp modelId="{8BB9FD81-FEE6-4FF1-996C-3513006BC6BE}">
      <dsp:nvSpPr>
        <dsp:cNvPr id="0" name=""/>
        <dsp:cNvSpPr/>
      </dsp:nvSpPr>
      <dsp:spPr>
        <a:xfrm rot="5400000">
          <a:off x="-186992" y="1537705"/>
          <a:ext cx="1246615" cy="87263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7</a:t>
          </a:r>
        </a:p>
      </dsp:txBody>
      <dsp:txXfrm rot="-5400000">
        <a:off x="1" y="1787027"/>
        <a:ext cx="872630" cy="373985"/>
      </dsp:txXfrm>
    </dsp:sp>
    <dsp:sp modelId="{8AA9537F-1B15-45FD-BDAD-5AFCD72FB1FF}">
      <dsp:nvSpPr>
        <dsp:cNvPr id="0" name=""/>
        <dsp:cNvSpPr/>
      </dsp:nvSpPr>
      <dsp:spPr>
        <a:xfrm rot="5400000">
          <a:off x="4207629" y="-1984285"/>
          <a:ext cx="810299" cy="748029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16000" marR="0" lvl="1" indent="-216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Ответственность за охрану труда в лаборатории возлагается на ее заведующего (руководителя), а по отдельным участкам - на их руководителей.</a:t>
          </a:r>
        </a:p>
      </dsp:txBody>
      <dsp:txXfrm rot="-5400000">
        <a:off x="872630" y="1390270"/>
        <a:ext cx="7440741" cy="731187"/>
      </dsp:txXfrm>
    </dsp:sp>
    <dsp:sp modelId="{30BAD06E-04C5-4C56-9F47-46D688289AD6}">
      <dsp:nvSpPr>
        <dsp:cNvPr id="0" name=""/>
        <dsp:cNvSpPr/>
      </dsp:nvSpPr>
      <dsp:spPr>
        <a:xfrm rot="5400000">
          <a:off x="-186992" y="2651838"/>
          <a:ext cx="1246615" cy="87263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8</a:t>
          </a:r>
        </a:p>
      </dsp:txBody>
      <dsp:txXfrm rot="-5400000">
        <a:off x="1" y="2901160"/>
        <a:ext cx="872630" cy="373985"/>
      </dsp:txXfrm>
    </dsp:sp>
    <dsp:sp modelId="{F706310B-27D0-4775-98FE-58E24F6302F2}">
      <dsp:nvSpPr>
        <dsp:cNvPr id="0" name=""/>
        <dsp:cNvSpPr/>
      </dsp:nvSpPr>
      <dsp:spPr>
        <a:xfrm rot="5400000">
          <a:off x="4207629" y="-870152"/>
          <a:ext cx="810299" cy="748029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Все сотрудники подлежат обязательному медицинскому осмотру. Младший персонал должен быть грамотным в области санитарных знаний.</a:t>
          </a:r>
          <a:endParaRPr lang="ru-RU" sz="2000" kern="1200" dirty="0"/>
        </a:p>
      </dsp:txBody>
      <dsp:txXfrm rot="-5400000">
        <a:off x="872630" y="2504403"/>
        <a:ext cx="7440741" cy="731187"/>
      </dsp:txXfrm>
    </dsp:sp>
    <dsp:sp modelId="{36CB2853-89A1-4563-8AFC-E9595194F11A}">
      <dsp:nvSpPr>
        <dsp:cNvPr id="0" name=""/>
        <dsp:cNvSpPr/>
      </dsp:nvSpPr>
      <dsp:spPr>
        <a:xfrm rot="5400000">
          <a:off x="-285724" y="3876248"/>
          <a:ext cx="1444079" cy="87263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9</a:t>
          </a:r>
        </a:p>
      </dsp:txBody>
      <dsp:txXfrm rot="-5400000">
        <a:off x="1" y="4026838"/>
        <a:ext cx="872630" cy="571449"/>
      </dsp:txXfrm>
    </dsp:sp>
    <dsp:sp modelId="{032C5E1B-CAAB-4ED6-A906-DB3097C13F80}">
      <dsp:nvSpPr>
        <dsp:cNvPr id="0" name=""/>
        <dsp:cNvSpPr/>
      </dsp:nvSpPr>
      <dsp:spPr>
        <a:xfrm rot="5400000">
          <a:off x="4097351" y="354257"/>
          <a:ext cx="1030855" cy="748029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Персонал должен быть обеспечен комплектами сменной одежды: халатами, шапочками или косынками, масками, сменной обувью (тапочками) в количестве, обеспечивающем ежедневную смену одежды. </a:t>
          </a:r>
          <a:endParaRPr lang="ru-RU" sz="2000" kern="1200" dirty="0"/>
        </a:p>
      </dsp:txBody>
      <dsp:txXfrm rot="-5400000">
        <a:off x="872630" y="3629300"/>
        <a:ext cx="7429975" cy="9302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57F3C-6276-48C4-B724-DDAF138498AA}">
      <dsp:nvSpPr>
        <dsp:cNvPr id="0" name=""/>
        <dsp:cNvSpPr/>
      </dsp:nvSpPr>
      <dsp:spPr>
        <a:xfrm rot="5400000">
          <a:off x="-131492" y="139293"/>
          <a:ext cx="876617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10</a:t>
          </a:r>
        </a:p>
      </dsp:txBody>
      <dsp:txXfrm rot="-5400000">
        <a:off x="1" y="314616"/>
        <a:ext cx="613632" cy="262985"/>
      </dsp:txXfrm>
    </dsp:sp>
    <dsp:sp modelId="{4798235F-82B1-45DC-B40C-3F1B77800B29}">
      <dsp:nvSpPr>
        <dsp:cNvPr id="0" name=""/>
        <dsp:cNvSpPr/>
      </dsp:nvSpPr>
      <dsp:spPr>
        <a:xfrm rot="5400000">
          <a:off x="3982355" y="-3360922"/>
          <a:ext cx="569801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 наличии постоянно должен быть комплект санитарной одежды для экстренной ее замены в случае загрязнения</a:t>
          </a:r>
          <a:endParaRPr lang="ru-RU" sz="2000" kern="1200" dirty="0"/>
        </a:p>
      </dsp:txBody>
      <dsp:txXfrm rot="-5400000">
        <a:off x="613633" y="35615"/>
        <a:ext cx="7279432" cy="514171"/>
      </dsp:txXfrm>
    </dsp:sp>
    <dsp:sp modelId="{FB61FB46-682C-4255-897D-902EF8A25C85}">
      <dsp:nvSpPr>
        <dsp:cNvPr id="0" name=""/>
        <dsp:cNvSpPr/>
      </dsp:nvSpPr>
      <dsp:spPr>
        <a:xfrm rot="5400000">
          <a:off x="-131492" y="924061"/>
          <a:ext cx="876617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11</a:t>
          </a:r>
        </a:p>
      </dsp:txBody>
      <dsp:txXfrm rot="-5400000">
        <a:off x="1" y="1099384"/>
        <a:ext cx="613632" cy="262985"/>
      </dsp:txXfrm>
    </dsp:sp>
    <dsp:sp modelId="{CEA6535C-9D38-4627-BCA9-FD370171E145}">
      <dsp:nvSpPr>
        <dsp:cNvPr id="0" name=""/>
        <dsp:cNvSpPr/>
      </dsp:nvSpPr>
      <dsp:spPr>
        <a:xfrm rot="5400000">
          <a:off x="3982355" y="-2576154"/>
          <a:ext cx="569801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Санитарная одежда должна быть белоснежно чистой, выглаженной, соответствующего размера.</a:t>
          </a:r>
        </a:p>
      </dsp:txBody>
      <dsp:txXfrm rot="-5400000">
        <a:off x="613633" y="820383"/>
        <a:ext cx="7279432" cy="514171"/>
      </dsp:txXfrm>
    </dsp:sp>
    <dsp:sp modelId="{98714123-EB2D-4E2C-B37E-18B337D141F0}">
      <dsp:nvSpPr>
        <dsp:cNvPr id="0" name=""/>
        <dsp:cNvSpPr/>
      </dsp:nvSpPr>
      <dsp:spPr>
        <a:xfrm rot="5400000">
          <a:off x="-131492" y="1708829"/>
          <a:ext cx="876617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12</a:t>
          </a:r>
        </a:p>
      </dsp:txBody>
      <dsp:txXfrm rot="-5400000">
        <a:off x="1" y="1884152"/>
        <a:ext cx="613632" cy="262985"/>
      </dsp:txXfrm>
    </dsp:sp>
    <dsp:sp modelId="{EA9E2A29-ED2D-4825-AB81-FEBA77522810}">
      <dsp:nvSpPr>
        <dsp:cNvPr id="0" name=""/>
        <dsp:cNvSpPr/>
      </dsp:nvSpPr>
      <dsp:spPr>
        <a:xfrm rot="5400000">
          <a:off x="3982355" y="-1791386"/>
          <a:ext cx="569801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Верхняя одежда хранится в гардеробе для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персоналав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индивидуальных шкафчиках.</a:t>
          </a:r>
        </a:p>
      </dsp:txBody>
      <dsp:txXfrm rot="-5400000">
        <a:off x="613633" y="1605151"/>
        <a:ext cx="7279432" cy="514171"/>
      </dsp:txXfrm>
    </dsp:sp>
    <dsp:sp modelId="{1F44E6D1-FFFA-46EF-B372-ED0CAC3B1212}">
      <dsp:nvSpPr>
        <dsp:cNvPr id="0" name=""/>
        <dsp:cNvSpPr/>
      </dsp:nvSpPr>
      <dsp:spPr>
        <a:xfrm rot="5400000">
          <a:off x="-261411" y="2623580"/>
          <a:ext cx="1136455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13</a:t>
          </a:r>
        </a:p>
      </dsp:txBody>
      <dsp:txXfrm rot="-5400000">
        <a:off x="1" y="2668984"/>
        <a:ext cx="613632" cy="522823"/>
      </dsp:txXfrm>
    </dsp:sp>
    <dsp:sp modelId="{9F371ED6-6D71-4F3D-8DB5-547A95C83145}">
      <dsp:nvSpPr>
        <dsp:cNvPr id="0" name=""/>
        <dsp:cNvSpPr/>
      </dsp:nvSpPr>
      <dsp:spPr>
        <a:xfrm rot="5400000">
          <a:off x="3852372" y="-876635"/>
          <a:ext cx="829767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Нахождение в медицинской одежде и обуви за пределами лечебного или родовспомогательного учреждения не допускается.</a:t>
          </a:r>
        </a:p>
      </dsp:txBody>
      <dsp:txXfrm rot="-5400000">
        <a:off x="613632" y="2402611"/>
        <a:ext cx="7266741" cy="748755"/>
      </dsp:txXfrm>
    </dsp:sp>
    <dsp:sp modelId="{44C63152-0477-4BCC-94AD-815886D6C3BE}">
      <dsp:nvSpPr>
        <dsp:cNvPr id="0" name=""/>
        <dsp:cNvSpPr/>
      </dsp:nvSpPr>
      <dsp:spPr>
        <a:xfrm rot="5400000">
          <a:off x="-131492" y="3538267"/>
          <a:ext cx="876617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14</a:t>
          </a:r>
        </a:p>
      </dsp:txBody>
      <dsp:txXfrm rot="-5400000">
        <a:off x="1" y="3713590"/>
        <a:ext cx="613632" cy="262985"/>
      </dsp:txXfrm>
    </dsp:sp>
    <dsp:sp modelId="{30F08CF8-261B-40FF-8180-B6476D3532BD}">
      <dsp:nvSpPr>
        <dsp:cNvPr id="0" name=""/>
        <dsp:cNvSpPr/>
      </dsp:nvSpPr>
      <dsp:spPr>
        <a:xfrm rot="5400000">
          <a:off x="3982355" y="38051"/>
          <a:ext cx="569801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Необходимо  использовать перчатки, после каждой манипуляции необходимо тщательно мыть руки.</a:t>
          </a:r>
        </a:p>
      </dsp:txBody>
      <dsp:txXfrm rot="-5400000">
        <a:off x="613633" y="3434589"/>
        <a:ext cx="7279432" cy="514171"/>
      </dsp:txXfrm>
    </dsp:sp>
    <dsp:sp modelId="{89E44988-B728-499C-A209-16B6E50C4FC8}">
      <dsp:nvSpPr>
        <dsp:cNvPr id="0" name=""/>
        <dsp:cNvSpPr/>
      </dsp:nvSpPr>
      <dsp:spPr>
        <a:xfrm rot="5400000">
          <a:off x="-131492" y="4359642"/>
          <a:ext cx="876617" cy="61363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15</a:t>
          </a:r>
        </a:p>
      </dsp:txBody>
      <dsp:txXfrm rot="-5400000">
        <a:off x="1" y="4534965"/>
        <a:ext cx="613632" cy="262985"/>
      </dsp:txXfrm>
    </dsp:sp>
    <dsp:sp modelId="{BB9D0115-D7F6-4245-A60B-2831B8AF1F6D}">
      <dsp:nvSpPr>
        <dsp:cNvPr id="0" name=""/>
        <dsp:cNvSpPr/>
      </dsp:nvSpPr>
      <dsp:spPr>
        <a:xfrm rot="5400000">
          <a:off x="3945748" y="859426"/>
          <a:ext cx="643015" cy="730724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Ногти должны быть коротко подстрижены.</a:t>
          </a:r>
        </a:p>
      </dsp:txBody>
      <dsp:txXfrm rot="-5400000">
        <a:off x="613633" y="4222931"/>
        <a:ext cx="7275858" cy="580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6830D-4CF4-4C22-9307-18B06D1ED42F}">
      <dsp:nvSpPr>
        <dsp:cNvPr id="0" name=""/>
        <dsp:cNvSpPr/>
      </dsp:nvSpPr>
      <dsp:spPr>
        <a:xfrm>
          <a:off x="757504" y="1569"/>
          <a:ext cx="7232254" cy="8795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16000" marR="0" lvl="1" indent="-216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Снять украшения (так как они затрудняют эффективное удаление микроорганизмов).</a:t>
          </a:r>
        </a:p>
      </dsp:txBody>
      <dsp:txXfrm>
        <a:off x="757504" y="111517"/>
        <a:ext cx="6902409" cy="659690"/>
      </dsp:txXfrm>
    </dsp:sp>
    <dsp:sp modelId="{70917FDD-50EC-494F-B73A-BE654EE3A6BB}">
      <dsp:nvSpPr>
        <dsp:cNvPr id="0" name=""/>
        <dsp:cNvSpPr/>
      </dsp:nvSpPr>
      <dsp:spPr>
        <a:xfrm>
          <a:off x="0" y="460"/>
          <a:ext cx="754375" cy="8795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1</a:t>
          </a:r>
        </a:p>
      </dsp:txBody>
      <dsp:txXfrm>
        <a:off x="36826" y="37286"/>
        <a:ext cx="680723" cy="805934"/>
      </dsp:txXfrm>
    </dsp:sp>
    <dsp:sp modelId="{2C933F5A-CEF0-40FD-B06C-DE4F25E95AED}">
      <dsp:nvSpPr>
        <dsp:cNvPr id="0" name=""/>
        <dsp:cNvSpPr/>
      </dsp:nvSpPr>
      <dsp:spPr>
        <a:xfrm>
          <a:off x="757504" y="969114"/>
          <a:ext cx="7232254" cy="12213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7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16000" marR="0" lvl="1" indent="-216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Под умеренной струей комфортно теплой воды руки следует энергично намылить и тереть друг о друга не менее 10 секунд, затем ополоснуть.</a:t>
          </a:r>
        </a:p>
      </dsp:txBody>
      <dsp:txXfrm>
        <a:off x="757504" y="1121778"/>
        <a:ext cx="6774261" cy="915986"/>
      </dsp:txXfrm>
    </dsp:sp>
    <dsp:sp modelId="{92315A69-B423-411C-A38D-A7D7DD5BFD05}">
      <dsp:nvSpPr>
        <dsp:cNvPr id="0" name=""/>
        <dsp:cNvSpPr/>
      </dsp:nvSpPr>
      <dsp:spPr>
        <a:xfrm>
          <a:off x="0" y="1099099"/>
          <a:ext cx="754375" cy="957966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2</a:t>
          </a:r>
        </a:p>
      </dsp:txBody>
      <dsp:txXfrm>
        <a:off x="36826" y="1135925"/>
        <a:ext cx="680723" cy="884314"/>
      </dsp:txXfrm>
    </dsp:sp>
    <dsp:sp modelId="{F51D0007-E00A-4447-B50A-225D4F1EAA0B}">
      <dsp:nvSpPr>
        <dsp:cNvPr id="0" name=""/>
        <dsp:cNvSpPr/>
      </dsp:nvSpPr>
      <dsp:spPr>
        <a:xfrm>
          <a:off x="757504" y="2278388"/>
          <a:ext cx="7232254" cy="14939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3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216000" marR="0" lvl="1" indent="-2160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 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Следует помнить, что наиболее часто пропускаемые места – тыльные поверхности кистей рук, первый палец кисти руки, не являющейся ведущей.</a:t>
          </a:r>
        </a:p>
      </dsp:txBody>
      <dsp:txXfrm>
        <a:off x="757504" y="2465132"/>
        <a:ext cx="6672022" cy="1120463"/>
      </dsp:txXfrm>
    </dsp:sp>
    <dsp:sp modelId="{131429B7-F9CF-41F4-BCDF-3857969EEAF9}">
      <dsp:nvSpPr>
        <dsp:cNvPr id="0" name=""/>
        <dsp:cNvSpPr/>
      </dsp:nvSpPr>
      <dsp:spPr>
        <a:xfrm>
          <a:off x="0" y="2479874"/>
          <a:ext cx="754375" cy="108643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3</a:t>
          </a:r>
        </a:p>
      </dsp:txBody>
      <dsp:txXfrm>
        <a:off x="36826" y="2516700"/>
        <a:ext cx="680723" cy="1012787"/>
      </dsp:txXfrm>
    </dsp:sp>
    <dsp:sp modelId="{293CCEC2-583E-435D-837E-181FC20F445E}">
      <dsp:nvSpPr>
        <dsp:cNvPr id="0" name=""/>
        <dsp:cNvSpPr/>
      </dsp:nvSpPr>
      <dsp:spPr>
        <a:xfrm>
          <a:off x="757504" y="3860298"/>
          <a:ext cx="7232254" cy="6472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21600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 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Высушить руки бумажным полотенцем.</a:t>
          </a:r>
        </a:p>
      </dsp:txBody>
      <dsp:txXfrm>
        <a:off x="757504" y="3941205"/>
        <a:ext cx="6989535" cy="485439"/>
      </dsp:txXfrm>
    </dsp:sp>
    <dsp:sp modelId="{93F36298-1871-4D24-BDD9-B832017F4F92}">
      <dsp:nvSpPr>
        <dsp:cNvPr id="0" name=""/>
        <dsp:cNvSpPr/>
      </dsp:nvSpPr>
      <dsp:spPr>
        <a:xfrm>
          <a:off x="0" y="3895644"/>
          <a:ext cx="754375" cy="57086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4</a:t>
          </a:r>
        </a:p>
      </dsp:txBody>
      <dsp:txXfrm>
        <a:off x="27867" y="3923511"/>
        <a:ext cx="698641" cy="51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4392487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Министерства здравоохранения Российской Федерации.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Охрана труда и личная гигиена персонала санитарно-гигиенической лаборатории.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924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Личная гигиена персонала санитарно-гигиенической лаборатории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787208" cy="74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Рекомендуемая техника мытья рук: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23737954"/>
              </p:ext>
            </p:extLst>
          </p:nvPr>
        </p:nvGraphicFramePr>
        <p:xfrm>
          <a:off x="539552" y="2204864"/>
          <a:ext cx="7992888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4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672"/>
            <a:ext cx="9144000" cy="60900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2132856"/>
            <a:ext cx="46805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6291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00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Определение;</a:t>
            </a:r>
          </a:p>
          <a:p>
            <a:pPr marL="0" indent="5400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Охрана труда персонала санитарно-гигиенической лаборатории;</a:t>
            </a:r>
          </a:p>
          <a:p>
            <a:pPr marL="0" indent="5400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Личная гигиена персонала санитарно-гигиенической лаборатории.</a:t>
            </a:r>
          </a:p>
        </p:txBody>
      </p:sp>
    </p:spTree>
    <p:extLst>
      <p:ext uri="{BB962C8B-B14F-4D97-AF65-F5344CB8AC3E}">
        <p14:creationId xmlns:p14="http://schemas.microsoft.com/office/powerpoint/2010/main" val="264632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4704"/>
          </a:xfrm>
        </p:spPr>
        <p:txBody>
          <a:bodyPr/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dirty="0"/>
              <a:t>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14695906"/>
              </p:ext>
            </p:extLst>
          </p:nvPr>
        </p:nvGraphicFramePr>
        <p:xfrm>
          <a:off x="467544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40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Охрана труда персонала санитарно-гигиенической лаборатории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108719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выполнению работ в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санитарно-гигиенических лабораториях должны допускаться лица: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31385762"/>
              </p:ext>
            </p:extLst>
          </p:nvPr>
        </p:nvGraphicFramePr>
        <p:xfrm>
          <a:off x="611560" y="2564904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32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Охрана труда персонала санитарно-гигиенической лаборатории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в лаборатории связана с риском: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10476913"/>
              </p:ext>
            </p:extLst>
          </p:nvPr>
        </p:nvGraphicFramePr>
        <p:xfrm>
          <a:off x="611560" y="1988840"/>
          <a:ext cx="799288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1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Охрана труда персонала санитарно-гигиенической лаборатории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792088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Работники лабораторий могут подвергаться воздействию опасных и вредных производственных факторов: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3630776"/>
              </p:ext>
            </p:extLst>
          </p:nvPr>
        </p:nvGraphicFramePr>
        <p:xfrm>
          <a:off x="251520" y="2348880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8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Охрана труда персонала санитарно-гигиенической лаборатории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18795099"/>
              </p:ext>
            </p:extLst>
          </p:nvPr>
        </p:nvGraphicFramePr>
        <p:xfrm>
          <a:off x="755576" y="1628800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93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Охрана труда персонала санитарно-гигиенической лаборатории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85238933"/>
              </p:ext>
            </p:extLst>
          </p:nvPr>
        </p:nvGraphicFramePr>
        <p:xfrm>
          <a:off x="467544" y="1556792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9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Личная гигиена персонала санитарно-гигиенической лаборатории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4424729"/>
              </p:ext>
            </p:extLst>
          </p:nvPr>
        </p:nvGraphicFramePr>
        <p:xfrm>
          <a:off x="611560" y="1556792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54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737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Федерации. Фармацевтический колледж   Охрана труда и личная гигиена персонала санитарно-гигиенической лаборатории. </vt:lpstr>
      <vt:lpstr>План</vt:lpstr>
      <vt:lpstr>Определение </vt:lpstr>
      <vt:lpstr>Охрана труда персонала санитарно-гигиенической лаборатории</vt:lpstr>
      <vt:lpstr>Охрана труда персонала санитарно-гигиенической лаборатории</vt:lpstr>
      <vt:lpstr>Охрана труда персонала санитарно-гигиенической лаборатории</vt:lpstr>
      <vt:lpstr>Охрана труда персонала санитарно-гигиенической лаборатории</vt:lpstr>
      <vt:lpstr>Охрана труда персонала санитарно-гигиенической лаборатории</vt:lpstr>
      <vt:lpstr>Личная гигиена персонала санитарно-гигиенической лаборатории</vt:lpstr>
      <vt:lpstr>Личная гигиена персонала санитарно-гигиенической лаборатории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Федерации. Фармацевтический колледж   Охрана труда и личная гигиена персонала санитарно-гигиенической лаборатории.</dc:title>
  <dc:creator>ASUS</dc:creator>
  <cp:lastModifiedBy>пользователь пользователь</cp:lastModifiedBy>
  <cp:revision>22</cp:revision>
  <dcterms:created xsi:type="dcterms:W3CDTF">2020-04-30T07:15:57Z</dcterms:created>
  <dcterms:modified xsi:type="dcterms:W3CDTF">2020-06-19T03:31:09Z</dcterms:modified>
</cp:coreProperties>
</file>