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9" r:id="rId11"/>
    <p:sldId id="270" r:id="rId12"/>
    <p:sldId id="271" r:id="rId13"/>
    <p:sldId id="265" r:id="rId14"/>
    <p:sldId id="266" r:id="rId15"/>
    <p:sldId id="267" r:id="rId16"/>
    <p:sldId id="268" r:id="rId17"/>
    <p:sldId id="272" r:id="rId18"/>
    <p:sldId id="273" r:id="rId19"/>
    <p:sldId id="274" r:id="rId20"/>
    <p:sldId id="275" r:id="rId21"/>
    <p:sldId id="276" r:id="rId22"/>
    <p:sldId id="280" r:id="rId23"/>
    <p:sldId id="277" r:id="rId24"/>
    <p:sldId id="278" r:id="rId25"/>
    <p:sldId id="279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56" autoAdjust="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4CBF-3ACC-4608-8FCD-82F777D82403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26BA-947B-4600-A25D-B9A3FBBC05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4CBF-3ACC-4608-8FCD-82F777D82403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26BA-947B-4600-A25D-B9A3FBBC05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4CBF-3ACC-4608-8FCD-82F777D82403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26BA-947B-4600-A25D-B9A3FBBC05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4CBF-3ACC-4608-8FCD-82F777D82403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26BA-947B-4600-A25D-B9A3FBBC05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4CBF-3ACC-4608-8FCD-82F777D82403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26BA-947B-4600-A25D-B9A3FBBC05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4CBF-3ACC-4608-8FCD-82F777D82403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26BA-947B-4600-A25D-B9A3FBBC05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4CBF-3ACC-4608-8FCD-82F777D82403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26BA-947B-4600-A25D-B9A3FBBC05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4CBF-3ACC-4608-8FCD-82F777D82403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26BA-947B-4600-A25D-B9A3FBBC05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4CBF-3ACC-4608-8FCD-82F777D82403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26BA-947B-4600-A25D-B9A3FBBC05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4CBF-3ACC-4608-8FCD-82F777D82403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26BA-947B-4600-A25D-B9A3FBBC05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4CBF-3ACC-4608-8FCD-82F777D82403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26BA-947B-4600-A25D-B9A3FBBC05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34CBF-3ACC-4608-8FCD-82F777D82403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C26BA-947B-4600-A25D-B9A3FBBC054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68144" y="2130425"/>
            <a:ext cx="3096344" cy="173062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ЦГА №325</a:t>
            </a:r>
            <a:br>
              <a:rPr lang="ru-RU" dirty="0" smtClean="0"/>
            </a:br>
            <a:r>
              <a:rPr lang="ru-RU" dirty="0" smtClean="0"/>
              <a:t>г. </a:t>
            </a:r>
            <a:r>
              <a:rPr lang="ru-RU" dirty="0" err="1" smtClean="0"/>
              <a:t>Лесосибирск</a:t>
            </a:r>
            <a:endParaRPr lang="ru-RU" dirty="0"/>
          </a:p>
        </p:txBody>
      </p:sp>
      <p:pic>
        <p:nvPicPr>
          <p:cNvPr id="4" name="Рисунок 3" descr="4TCbLAvbso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6064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vpNcpmsmx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4392"/>
            <a:ext cx="9144000" cy="51492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5816" y="548680"/>
            <a:ext cx="369960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Материальная комната №2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pF6yqDmHr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9999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4008" y="2276872"/>
            <a:ext cx="428264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Материальная комната №2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-p0gVQMIa9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0"/>
            <a:ext cx="432048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76056" y="1772816"/>
            <a:ext cx="338599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Зона приемки товара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f1MW1pR_g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64088" y="2564904"/>
            <a:ext cx="353301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Зона Хранения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Несоответствующего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овара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PHCXnwLI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2276872"/>
            <a:ext cx="230133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Карантинная зона ЛП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11960" y="1268760"/>
            <a:ext cx="4752528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Зона хранения выявленных фальсифицированных,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Недоброкачественных, контрафактных ЛС, а так же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ЛС с истекшим сроком годности.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6093296"/>
            <a:ext cx="245996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Карантинная зона БАД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7984" y="4725144"/>
            <a:ext cx="432048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Зона хранения выявленных фальсифицированных,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Недоброкачественных, контрафактных ЛС, а так же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ЛС с истекшим сроком годности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Ign7OU2gF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2204864"/>
            <a:ext cx="266015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Карантинная зона  ИМН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5517232"/>
            <a:ext cx="182954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Отходы класса 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6016" y="908720"/>
            <a:ext cx="4248472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Зона хранения выявленных фальсифицированных,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Недоброкачественных, контрафактных ИМН, а так же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истекшим сроком годности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4048" y="5013176"/>
            <a:ext cx="323742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Парфюмерно-косметические 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гигиенические товары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WyJCFaC8_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696" y="188640"/>
            <a:ext cx="541680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Шкаф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хранения резиновых изделий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Ay9w0QZ_t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1212" y="0"/>
            <a:ext cx="496157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188640"/>
            <a:ext cx="753424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Шкаф для хранения внутренних лекарственных средств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iw72dOKj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0"/>
            <a:ext cx="502145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36096" y="2276872"/>
            <a:ext cx="358707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Шкаф для хранения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лекарственных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Препаратов для инъекций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B15wrq_SA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5736" y="332656"/>
            <a:ext cx="512140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Административно-Бытовая зона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-eY7t4NdX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81211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84168" y="2636912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Информационный стенд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посетителей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xsuQD8_I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7944" y="2348880"/>
            <a:ext cx="152958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Личные вещи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2276872"/>
            <a:ext cx="178952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Верхняя одежда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QLj0VhQhV8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3284984"/>
            <a:ext cx="241123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Чистая рабочая форма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165304"/>
            <a:ext cx="341202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Рабочая форма в использовании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WXxJnrUlq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762" y="0"/>
            <a:ext cx="761047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9712" y="188640"/>
            <a:ext cx="580485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Шкаф для хранения уборочного инвентаря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jk3JyXViuS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95736" y="404664"/>
            <a:ext cx="4822987" cy="6771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Промаркированный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уборочный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инвентарь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bG675ynUC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rJrfNjG9u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23928" y="476672"/>
            <a:ext cx="125707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Санузел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HRGcdx6K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2798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0032" y="2132856"/>
            <a:ext cx="3116751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Тара для сбора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медицинских отходов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xI5lTq-YL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23928" y="836712"/>
            <a:ext cx="1309846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Тамбур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EI0JrPJS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1800" y="620688"/>
            <a:ext cx="3233193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Торговый зал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fCdBgtUlB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9752" y="1052736"/>
            <a:ext cx="453733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Отдел льготного отпуска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xQQN1K-kv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0"/>
            <a:ext cx="583264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4" y="620688"/>
            <a:ext cx="424193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Рабочее место фармацевта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vV45N3Nob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9872" y="476672"/>
            <a:ext cx="255114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Рабочая форма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pAziA8jfP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3808" y="548680"/>
            <a:ext cx="428264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Материальная комната №1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_tHxDzDkV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776" y="548680"/>
            <a:ext cx="428264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Материальная комната №1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159</Words>
  <Application>Microsoft Office PowerPoint</Application>
  <PresentationFormat>Экран (4:3)</PresentationFormat>
  <Paragraphs>46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ЦГА №325 г. Лесосибирск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ЦГА №325 г. Лесосибирск</dc:title>
  <dc:creator>Павел</dc:creator>
  <cp:lastModifiedBy>Павел</cp:lastModifiedBy>
  <cp:revision>5</cp:revision>
  <dcterms:created xsi:type="dcterms:W3CDTF">2022-02-20T03:45:44Z</dcterms:created>
  <dcterms:modified xsi:type="dcterms:W3CDTF">2022-02-20T06:46:33Z</dcterms:modified>
</cp:coreProperties>
</file>