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350EA5-5FBB-4E51-96A6-948D848E0CBE}" type="doc">
      <dgm:prSet loTypeId="urn:microsoft.com/office/officeart/2005/8/layout/list1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898B1AF-0F29-4DB8-B221-E8C82AF90739}">
      <dgm:prSet/>
      <dgm:spPr/>
      <dgm:t>
        <a:bodyPr/>
        <a:lstStyle/>
        <a:p>
          <a:r>
            <a:rPr lang="ru-RU" b="0" i="0" dirty="0" smtClean="0"/>
            <a:t>Восковые</a:t>
          </a:r>
          <a:endParaRPr lang="ru-RU" dirty="0"/>
        </a:p>
      </dgm:t>
    </dgm:pt>
    <dgm:pt modelId="{EBA75C6E-3A58-4E75-924A-67D3DAB8950D}" type="parTrans" cxnId="{F51D5243-6E2C-49E7-8193-281CBEF0D16A}">
      <dgm:prSet/>
      <dgm:spPr/>
      <dgm:t>
        <a:bodyPr/>
        <a:lstStyle/>
        <a:p>
          <a:endParaRPr lang="ru-RU"/>
        </a:p>
      </dgm:t>
    </dgm:pt>
    <dgm:pt modelId="{EA220391-0181-474A-B6AF-5B4496E3617F}" type="sibTrans" cxnId="{F51D5243-6E2C-49E7-8193-281CBEF0D16A}">
      <dgm:prSet/>
      <dgm:spPr/>
      <dgm:t>
        <a:bodyPr/>
        <a:lstStyle/>
        <a:p>
          <a:endParaRPr lang="ru-RU"/>
        </a:p>
      </dgm:t>
    </dgm:pt>
    <dgm:pt modelId="{78807BBE-70A2-4761-8818-5668E8E7F98F}">
      <dgm:prSet/>
      <dgm:spPr/>
      <dgm:t>
        <a:bodyPr/>
        <a:lstStyle/>
        <a:p>
          <a:r>
            <a:rPr lang="ru-RU" b="0" i="0" smtClean="0"/>
            <a:t>Гипсовые</a:t>
          </a:r>
          <a:endParaRPr lang="ru-RU"/>
        </a:p>
      </dgm:t>
    </dgm:pt>
    <dgm:pt modelId="{68319C5F-65D9-470F-8649-674479269FB9}" type="parTrans" cxnId="{BD70B721-ABF4-46A8-9DB7-342C9EFD495F}">
      <dgm:prSet/>
      <dgm:spPr/>
      <dgm:t>
        <a:bodyPr/>
        <a:lstStyle/>
        <a:p>
          <a:endParaRPr lang="ru-RU"/>
        </a:p>
      </dgm:t>
    </dgm:pt>
    <dgm:pt modelId="{9DC81422-DB28-4A8F-AC8E-7EC7F198826D}" type="sibTrans" cxnId="{BD70B721-ABF4-46A8-9DB7-342C9EFD495F}">
      <dgm:prSet/>
      <dgm:spPr/>
      <dgm:t>
        <a:bodyPr/>
        <a:lstStyle/>
        <a:p>
          <a:endParaRPr lang="ru-RU"/>
        </a:p>
      </dgm:t>
    </dgm:pt>
    <dgm:pt modelId="{49E18B4C-4840-4FE8-A103-A7EEACFD1923}">
      <dgm:prSet/>
      <dgm:spPr/>
      <dgm:t>
        <a:bodyPr/>
        <a:lstStyle/>
        <a:p>
          <a:r>
            <a:rPr lang="ru-RU" b="0" i="0" smtClean="0"/>
            <a:t>Металлические</a:t>
          </a:r>
          <a:endParaRPr lang="ru-RU"/>
        </a:p>
      </dgm:t>
    </dgm:pt>
    <dgm:pt modelId="{B55039AE-8174-4659-97BA-8B3F531113BB}" type="parTrans" cxnId="{AA6174A9-5336-41C3-81D2-114FD0973DB0}">
      <dgm:prSet/>
      <dgm:spPr/>
      <dgm:t>
        <a:bodyPr/>
        <a:lstStyle/>
        <a:p>
          <a:endParaRPr lang="ru-RU"/>
        </a:p>
      </dgm:t>
    </dgm:pt>
    <dgm:pt modelId="{D74E8857-6C42-43CC-8005-6E20BF0D979E}" type="sibTrans" cxnId="{AA6174A9-5336-41C3-81D2-114FD0973DB0}">
      <dgm:prSet/>
      <dgm:spPr/>
      <dgm:t>
        <a:bodyPr/>
        <a:lstStyle/>
        <a:p>
          <a:endParaRPr lang="ru-RU"/>
        </a:p>
      </dgm:t>
    </dgm:pt>
    <dgm:pt modelId="{A604C300-F010-4494-835C-7328F6E9E7A1}" type="pres">
      <dgm:prSet presAssocID="{EF350EA5-5FBB-4E51-96A6-948D848E0CB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93E707-1A7A-4BCB-8183-9A367BB5701B}" type="pres">
      <dgm:prSet presAssocID="{1898B1AF-0F29-4DB8-B221-E8C82AF90739}" presName="parentLin" presStyleCnt="0"/>
      <dgm:spPr/>
    </dgm:pt>
    <dgm:pt modelId="{C0777A5D-26EA-4483-9D24-69B91FD280F1}" type="pres">
      <dgm:prSet presAssocID="{1898B1AF-0F29-4DB8-B221-E8C82AF9073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2F52654-6A71-42A4-B1EA-83CD12B65389}" type="pres">
      <dgm:prSet presAssocID="{1898B1AF-0F29-4DB8-B221-E8C82AF9073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74E45-C414-45F5-9530-08B92ABC2D2D}" type="pres">
      <dgm:prSet presAssocID="{1898B1AF-0F29-4DB8-B221-E8C82AF90739}" presName="negativeSpace" presStyleCnt="0"/>
      <dgm:spPr/>
    </dgm:pt>
    <dgm:pt modelId="{A80360EA-54AE-4F9B-A575-E0080FEA3F85}" type="pres">
      <dgm:prSet presAssocID="{1898B1AF-0F29-4DB8-B221-E8C82AF90739}" presName="childText" presStyleLbl="conFgAcc1" presStyleIdx="0" presStyleCnt="3">
        <dgm:presLayoutVars>
          <dgm:bulletEnabled val="1"/>
        </dgm:presLayoutVars>
      </dgm:prSet>
      <dgm:spPr/>
    </dgm:pt>
    <dgm:pt modelId="{A16F41FB-DF2F-48AC-A3F3-CC0A4CD0BB28}" type="pres">
      <dgm:prSet presAssocID="{EA220391-0181-474A-B6AF-5B4496E3617F}" presName="spaceBetweenRectangles" presStyleCnt="0"/>
      <dgm:spPr/>
    </dgm:pt>
    <dgm:pt modelId="{B9E826E7-0360-464A-8E3F-903F6F1373EF}" type="pres">
      <dgm:prSet presAssocID="{78807BBE-70A2-4761-8818-5668E8E7F98F}" presName="parentLin" presStyleCnt="0"/>
      <dgm:spPr/>
    </dgm:pt>
    <dgm:pt modelId="{62405C1B-CA20-413E-833D-DDF306F020E8}" type="pres">
      <dgm:prSet presAssocID="{78807BBE-70A2-4761-8818-5668E8E7F98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B986D03-DF94-44A1-8BF8-13013E16C310}" type="pres">
      <dgm:prSet presAssocID="{78807BBE-70A2-4761-8818-5668E8E7F98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DA4CB-B557-4EAE-8218-8AE68A2040DF}" type="pres">
      <dgm:prSet presAssocID="{78807BBE-70A2-4761-8818-5668E8E7F98F}" presName="negativeSpace" presStyleCnt="0"/>
      <dgm:spPr/>
    </dgm:pt>
    <dgm:pt modelId="{CE3C4945-B930-4B12-8EB1-691DFB298895}" type="pres">
      <dgm:prSet presAssocID="{78807BBE-70A2-4761-8818-5668E8E7F98F}" presName="childText" presStyleLbl="conFgAcc1" presStyleIdx="1" presStyleCnt="3">
        <dgm:presLayoutVars>
          <dgm:bulletEnabled val="1"/>
        </dgm:presLayoutVars>
      </dgm:prSet>
      <dgm:spPr/>
    </dgm:pt>
    <dgm:pt modelId="{59A1C22A-C19F-47D8-8581-696F70A3E769}" type="pres">
      <dgm:prSet presAssocID="{9DC81422-DB28-4A8F-AC8E-7EC7F198826D}" presName="spaceBetweenRectangles" presStyleCnt="0"/>
      <dgm:spPr/>
    </dgm:pt>
    <dgm:pt modelId="{F7868EB2-0D65-4E27-A132-99999451A85F}" type="pres">
      <dgm:prSet presAssocID="{49E18B4C-4840-4FE8-A103-A7EEACFD1923}" presName="parentLin" presStyleCnt="0"/>
      <dgm:spPr/>
    </dgm:pt>
    <dgm:pt modelId="{3FFFF70E-103C-4330-BF5A-483D68FB473A}" type="pres">
      <dgm:prSet presAssocID="{49E18B4C-4840-4FE8-A103-A7EEACFD192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27B4C12-E980-46D4-8AFC-2D958041D9FF}" type="pres">
      <dgm:prSet presAssocID="{49E18B4C-4840-4FE8-A103-A7EEACFD192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06487-568B-40B4-B931-A15224F78E21}" type="pres">
      <dgm:prSet presAssocID="{49E18B4C-4840-4FE8-A103-A7EEACFD1923}" presName="negativeSpace" presStyleCnt="0"/>
      <dgm:spPr/>
    </dgm:pt>
    <dgm:pt modelId="{E0E38640-8D2C-4924-939E-909EC4336E55}" type="pres">
      <dgm:prSet presAssocID="{49E18B4C-4840-4FE8-A103-A7EEACFD192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CAB5504-29F8-403A-AAF9-026E2EA250BF}" type="presOf" srcId="{49E18B4C-4840-4FE8-A103-A7EEACFD1923}" destId="{3FFFF70E-103C-4330-BF5A-483D68FB473A}" srcOrd="0" destOrd="0" presId="urn:microsoft.com/office/officeart/2005/8/layout/list1"/>
    <dgm:cxn modelId="{AE54E32C-4E19-4D07-AB9D-4FB32DCC1257}" type="presOf" srcId="{78807BBE-70A2-4761-8818-5668E8E7F98F}" destId="{8B986D03-DF94-44A1-8BF8-13013E16C310}" srcOrd="1" destOrd="0" presId="urn:microsoft.com/office/officeart/2005/8/layout/list1"/>
    <dgm:cxn modelId="{ECD4BE47-DA34-4FE1-B8CB-F39ABCF0DB53}" type="presOf" srcId="{1898B1AF-0F29-4DB8-B221-E8C82AF90739}" destId="{C0777A5D-26EA-4483-9D24-69B91FD280F1}" srcOrd="0" destOrd="0" presId="urn:microsoft.com/office/officeart/2005/8/layout/list1"/>
    <dgm:cxn modelId="{992523EE-B754-4BDD-B28B-51AD616C89E0}" type="presOf" srcId="{49E18B4C-4840-4FE8-A103-A7EEACFD1923}" destId="{527B4C12-E980-46D4-8AFC-2D958041D9FF}" srcOrd="1" destOrd="0" presId="urn:microsoft.com/office/officeart/2005/8/layout/list1"/>
    <dgm:cxn modelId="{C776F274-AC3E-49DD-B98B-D091EA84287C}" type="presOf" srcId="{1898B1AF-0F29-4DB8-B221-E8C82AF90739}" destId="{D2F52654-6A71-42A4-B1EA-83CD12B65389}" srcOrd="1" destOrd="0" presId="urn:microsoft.com/office/officeart/2005/8/layout/list1"/>
    <dgm:cxn modelId="{AA6174A9-5336-41C3-81D2-114FD0973DB0}" srcId="{EF350EA5-5FBB-4E51-96A6-948D848E0CBE}" destId="{49E18B4C-4840-4FE8-A103-A7EEACFD1923}" srcOrd="2" destOrd="0" parTransId="{B55039AE-8174-4659-97BA-8B3F531113BB}" sibTransId="{D74E8857-6C42-43CC-8005-6E20BF0D979E}"/>
    <dgm:cxn modelId="{BD70B721-ABF4-46A8-9DB7-342C9EFD495F}" srcId="{EF350EA5-5FBB-4E51-96A6-948D848E0CBE}" destId="{78807BBE-70A2-4761-8818-5668E8E7F98F}" srcOrd="1" destOrd="0" parTransId="{68319C5F-65D9-470F-8649-674479269FB9}" sibTransId="{9DC81422-DB28-4A8F-AC8E-7EC7F198826D}"/>
    <dgm:cxn modelId="{6D5E9093-4525-4C43-A15E-CFA405131D50}" type="presOf" srcId="{EF350EA5-5FBB-4E51-96A6-948D848E0CBE}" destId="{A604C300-F010-4494-835C-7328F6E9E7A1}" srcOrd="0" destOrd="0" presId="urn:microsoft.com/office/officeart/2005/8/layout/list1"/>
    <dgm:cxn modelId="{8FE4A5BF-FD61-4326-A970-832DE6C38873}" type="presOf" srcId="{78807BBE-70A2-4761-8818-5668E8E7F98F}" destId="{62405C1B-CA20-413E-833D-DDF306F020E8}" srcOrd="0" destOrd="0" presId="urn:microsoft.com/office/officeart/2005/8/layout/list1"/>
    <dgm:cxn modelId="{F51D5243-6E2C-49E7-8193-281CBEF0D16A}" srcId="{EF350EA5-5FBB-4E51-96A6-948D848E0CBE}" destId="{1898B1AF-0F29-4DB8-B221-E8C82AF90739}" srcOrd="0" destOrd="0" parTransId="{EBA75C6E-3A58-4E75-924A-67D3DAB8950D}" sibTransId="{EA220391-0181-474A-B6AF-5B4496E3617F}"/>
    <dgm:cxn modelId="{7EE894ED-44AF-43E8-9E7F-5D6F1A587D3C}" type="presParOf" srcId="{A604C300-F010-4494-835C-7328F6E9E7A1}" destId="{4593E707-1A7A-4BCB-8183-9A367BB5701B}" srcOrd="0" destOrd="0" presId="urn:microsoft.com/office/officeart/2005/8/layout/list1"/>
    <dgm:cxn modelId="{0F981A5E-26A9-47C3-B7F5-29332BE9BA14}" type="presParOf" srcId="{4593E707-1A7A-4BCB-8183-9A367BB5701B}" destId="{C0777A5D-26EA-4483-9D24-69B91FD280F1}" srcOrd="0" destOrd="0" presId="urn:microsoft.com/office/officeart/2005/8/layout/list1"/>
    <dgm:cxn modelId="{B89ADD54-68E2-4E60-96AC-A21C9EC02460}" type="presParOf" srcId="{4593E707-1A7A-4BCB-8183-9A367BB5701B}" destId="{D2F52654-6A71-42A4-B1EA-83CD12B65389}" srcOrd="1" destOrd="0" presId="urn:microsoft.com/office/officeart/2005/8/layout/list1"/>
    <dgm:cxn modelId="{2E0ECF06-2080-4756-BEE3-6C5306729F22}" type="presParOf" srcId="{A604C300-F010-4494-835C-7328F6E9E7A1}" destId="{2A574E45-C414-45F5-9530-08B92ABC2D2D}" srcOrd="1" destOrd="0" presId="urn:microsoft.com/office/officeart/2005/8/layout/list1"/>
    <dgm:cxn modelId="{5A71E158-B4B8-41B5-974B-640A81F7F984}" type="presParOf" srcId="{A604C300-F010-4494-835C-7328F6E9E7A1}" destId="{A80360EA-54AE-4F9B-A575-E0080FEA3F85}" srcOrd="2" destOrd="0" presId="urn:microsoft.com/office/officeart/2005/8/layout/list1"/>
    <dgm:cxn modelId="{4A7931D6-BA10-455A-8045-053056D4119B}" type="presParOf" srcId="{A604C300-F010-4494-835C-7328F6E9E7A1}" destId="{A16F41FB-DF2F-48AC-A3F3-CC0A4CD0BB28}" srcOrd="3" destOrd="0" presId="urn:microsoft.com/office/officeart/2005/8/layout/list1"/>
    <dgm:cxn modelId="{4AA66F6C-0243-4622-ADFC-ADDE9A4F8B3E}" type="presParOf" srcId="{A604C300-F010-4494-835C-7328F6E9E7A1}" destId="{B9E826E7-0360-464A-8E3F-903F6F1373EF}" srcOrd="4" destOrd="0" presId="urn:microsoft.com/office/officeart/2005/8/layout/list1"/>
    <dgm:cxn modelId="{F9ABDCAA-7DF3-498E-8BAC-6DB46DD35D90}" type="presParOf" srcId="{B9E826E7-0360-464A-8E3F-903F6F1373EF}" destId="{62405C1B-CA20-413E-833D-DDF306F020E8}" srcOrd="0" destOrd="0" presId="urn:microsoft.com/office/officeart/2005/8/layout/list1"/>
    <dgm:cxn modelId="{4126EA45-661F-48A2-B81C-0E02EE118BB2}" type="presParOf" srcId="{B9E826E7-0360-464A-8E3F-903F6F1373EF}" destId="{8B986D03-DF94-44A1-8BF8-13013E16C310}" srcOrd="1" destOrd="0" presId="urn:microsoft.com/office/officeart/2005/8/layout/list1"/>
    <dgm:cxn modelId="{FF3BB67B-7E0E-4BAA-9690-A8BB60817772}" type="presParOf" srcId="{A604C300-F010-4494-835C-7328F6E9E7A1}" destId="{9F1DA4CB-B557-4EAE-8218-8AE68A2040DF}" srcOrd="5" destOrd="0" presId="urn:microsoft.com/office/officeart/2005/8/layout/list1"/>
    <dgm:cxn modelId="{9D39716C-B6E7-419A-B3A1-A6787C08C56C}" type="presParOf" srcId="{A604C300-F010-4494-835C-7328F6E9E7A1}" destId="{CE3C4945-B930-4B12-8EB1-691DFB298895}" srcOrd="6" destOrd="0" presId="urn:microsoft.com/office/officeart/2005/8/layout/list1"/>
    <dgm:cxn modelId="{B40D09B7-1F4F-4B7D-9146-E6202216E6B2}" type="presParOf" srcId="{A604C300-F010-4494-835C-7328F6E9E7A1}" destId="{59A1C22A-C19F-47D8-8581-696F70A3E769}" srcOrd="7" destOrd="0" presId="urn:microsoft.com/office/officeart/2005/8/layout/list1"/>
    <dgm:cxn modelId="{89CCEB54-8A75-4A95-90BD-E5DB5352A2C5}" type="presParOf" srcId="{A604C300-F010-4494-835C-7328F6E9E7A1}" destId="{F7868EB2-0D65-4E27-A132-99999451A85F}" srcOrd="8" destOrd="0" presId="urn:microsoft.com/office/officeart/2005/8/layout/list1"/>
    <dgm:cxn modelId="{EC8F3BCA-BB0A-4811-B6CA-05320E8D84C9}" type="presParOf" srcId="{F7868EB2-0D65-4E27-A132-99999451A85F}" destId="{3FFFF70E-103C-4330-BF5A-483D68FB473A}" srcOrd="0" destOrd="0" presId="urn:microsoft.com/office/officeart/2005/8/layout/list1"/>
    <dgm:cxn modelId="{BC7E16D7-5994-46D3-B92D-F9C6C5D6E28D}" type="presParOf" srcId="{F7868EB2-0D65-4E27-A132-99999451A85F}" destId="{527B4C12-E980-46D4-8AFC-2D958041D9FF}" srcOrd="1" destOrd="0" presId="urn:microsoft.com/office/officeart/2005/8/layout/list1"/>
    <dgm:cxn modelId="{362B5DB9-25B3-4E3C-8033-0E7CC9BA8A7A}" type="presParOf" srcId="{A604C300-F010-4494-835C-7328F6E9E7A1}" destId="{F2A06487-568B-40B4-B931-A15224F78E21}" srcOrd="9" destOrd="0" presId="urn:microsoft.com/office/officeart/2005/8/layout/list1"/>
    <dgm:cxn modelId="{FC228452-2AD5-4EB6-8A9C-42F7329990A3}" type="presParOf" srcId="{A604C300-F010-4494-835C-7328F6E9E7A1}" destId="{E0E38640-8D2C-4924-939E-909EC4336E5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F1BF8-9E2F-4EC7-AA41-76861376FD8F}" type="doc">
      <dgm:prSet loTypeId="urn:microsoft.com/office/officeart/2005/8/layout/hierarchy2" loCatId="hierarchy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9CD68D9-2C35-48E4-9452-D677AE9AB9F2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</a:rPr>
            <a:t>Воски</a:t>
          </a:r>
          <a:endParaRPr lang="ru-RU" sz="2800" b="1" dirty="0">
            <a:solidFill>
              <a:srgbClr val="FF0000"/>
            </a:solidFill>
          </a:endParaRPr>
        </a:p>
      </dgm:t>
    </dgm:pt>
    <dgm:pt modelId="{2E05E876-E9D8-4241-B31C-9FE75D0ECDA7}" type="parTrans" cxnId="{2E91478D-8108-476E-ACB7-E29FF8B8BBBB}">
      <dgm:prSet/>
      <dgm:spPr/>
      <dgm:t>
        <a:bodyPr/>
        <a:lstStyle/>
        <a:p>
          <a:endParaRPr lang="ru-RU"/>
        </a:p>
      </dgm:t>
    </dgm:pt>
    <dgm:pt modelId="{F7680E89-F1B1-4314-A229-E367138F120B}" type="sibTrans" cxnId="{2E91478D-8108-476E-ACB7-E29FF8B8BBBB}">
      <dgm:prSet/>
      <dgm:spPr/>
      <dgm:t>
        <a:bodyPr/>
        <a:lstStyle/>
        <a:p>
          <a:endParaRPr lang="ru-RU"/>
        </a:p>
      </dgm:t>
    </dgm:pt>
    <dgm:pt modelId="{6B907F0F-039D-472D-9428-79EE26ACD684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70C0"/>
              </a:solidFill>
            </a:rPr>
            <a:t>Природные</a:t>
          </a:r>
          <a:endParaRPr lang="ru-RU" sz="2800" b="1" dirty="0">
            <a:solidFill>
              <a:srgbClr val="0070C0"/>
            </a:solidFill>
          </a:endParaRPr>
        </a:p>
      </dgm:t>
    </dgm:pt>
    <dgm:pt modelId="{73044D49-FB7B-4AAE-A9EF-EAF18F858982}" type="parTrans" cxnId="{FCDE940D-3CEF-4B43-8548-A7578457976E}">
      <dgm:prSet/>
      <dgm:spPr/>
      <dgm:t>
        <a:bodyPr/>
        <a:lstStyle/>
        <a:p>
          <a:endParaRPr lang="ru-RU"/>
        </a:p>
      </dgm:t>
    </dgm:pt>
    <dgm:pt modelId="{B36B7E8C-2BAF-4FF2-8C0A-AF061F0A9A7B}" type="sibTrans" cxnId="{FCDE940D-3CEF-4B43-8548-A7578457976E}">
      <dgm:prSet/>
      <dgm:spPr/>
      <dgm:t>
        <a:bodyPr/>
        <a:lstStyle/>
        <a:p>
          <a:endParaRPr lang="ru-RU"/>
        </a:p>
      </dgm:t>
    </dgm:pt>
    <dgm:pt modelId="{E154AB7C-B1A3-4F2A-A62C-576CB5FF3D0B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/>
              </a:solidFill>
            </a:rPr>
            <a:t>Животные</a:t>
          </a:r>
          <a:endParaRPr lang="ru-RU" b="1" dirty="0">
            <a:solidFill>
              <a:schemeClr val="accent4"/>
            </a:solidFill>
          </a:endParaRPr>
        </a:p>
      </dgm:t>
    </dgm:pt>
    <dgm:pt modelId="{A38BE1A3-F371-4DB2-9C54-8C6395DB1348}" type="parTrans" cxnId="{4C907AE6-07A3-4FC8-BB93-174FCF0AF0A6}">
      <dgm:prSet/>
      <dgm:spPr/>
      <dgm:t>
        <a:bodyPr/>
        <a:lstStyle/>
        <a:p>
          <a:endParaRPr lang="ru-RU"/>
        </a:p>
      </dgm:t>
    </dgm:pt>
    <dgm:pt modelId="{11C27AA1-DC0B-45B4-9C3F-7905E7B676ED}" type="sibTrans" cxnId="{4C907AE6-07A3-4FC8-BB93-174FCF0AF0A6}">
      <dgm:prSet/>
      <dgm:spPr/>
      <dgm:t>
        <a:bodyPr/>
        <a:lstStyle/>
        <a:p>
          <a:endParaRPr lang="ru-RU"/>
        </a:p>
      </dgm:t>
    </dgm:pt>
    <dgm:pt modelId="{5B2D47B9-7A31-478D-BE19-04BBCDE82E67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/>
              </a:solidFill>
            </a:rPr>
            <a:t>Растительные</a:t>
          </a:r>
          <a:endParaRPr lang="ru-RU" b="1" dirty="0">
            <a:solidFill>
              <a:schemeClr val="accent4"/>
            </a:solidFill>
          </a:endParaRPr>
        </a:p>
      </dgm:t>
    </dgm:pt>
    <dgm:pt modelId="{F4245AEE-8BB5-4F4D-8AC2-FAFF608BF98F}" type="parTrans" cxnId="{DC9D73D2-AB44-4A3D-896C-1589F689F646}">
      <dgm:prSet/>
      <dgm:spPr/>
      <dgm:t>
        <a:bodyPr/>
        <a:lstStyle/>
        <a:p>
          <a:endParaRPr lang="ru-RU"/>
        </a:p>
      </dgm:t>
    </dgm:pt>
    <dgm:pt modelId="{4B779246-1CE3-45F9-BADE-1EBDBC23E974}" type="sibTrans" cxnId="{DC9D73D2-AB44-4A3D-896C-1589F689F646}">
      <dgm:prSet/>
      <dgm:spPr/>
      <dgm:t>
        <a:bodyPr/>
        <a:lstStyle/>
        <a:p>
          <a:endParaRPr lang="ru-RU"/>
        </a:p>
      </dgm:t>
    </dgm:pt>
    <dgm:pt modelId="{D6EE6D50-67C6-46A2-8BC8-B33443D3AF9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70C0"/>
              </a:solidFill>
            </a:rPr>
            <a:t>Синтетические</a:t>
          </a:r>
          <a:endParaRPr lang="ru-RU" sz="2800" b="1" dirty="0">
            <a:solidFill>
              <a:srgbClr val="0070C0"/>
            </a:solidFill>
          </a:endParaRPr>
        </a:p>
      </dgm:t>
    </dgm:pt>
    <dgm:pt modelId="{54F7D565-F4EA-4A67-BCA7-8844E7803E6D}" type="parTrans" cxnId="{00D28B73-1977-4ED3-B525-BCE5C95F123C}">
      <dgm:prSet/>
      <dgm:spPr/>
      <dgm:t>
        <a:bodyPr/>
        <a:lstStyle/>
        <a:p>
          <a:endParaRPr lang="ru-RU"/>
        </a:p>
      </dgm:t>
    </dgm:pt>
    <dgm:pt modelId="{AAB5863D-9019-4FB2-9731-14B32E6DF687}" type="sibTrans" cxnId="{00D28B73-1977-4ED3-B525-BCE5C95F123C}">
      <dgm:prSet/>
      <dgm:spPr/>
      <dgm:t>
        <a:bodyPr/>
        <a:lstStyle/>
        <a:p>
          <a:endParaRPr lang="ru-RU"/>
        </a:p>
      </dgm:t>
    </dgm:pt>
    <dgm:pt modelId="{199B4EA4-9CB5-4E76-B54B-CBF5F1036552}">
      <dgm:prSet phldrT="[Текст]"/>
      <dgm:spPr/>
      <dgm:t>
        <a:bodyPr/>
        <a:lstStyle/>
        <a:p>
          <a:r>
            <a:rPr lang="ru-RU" b="1" dirty="0" smtClean="0">
              <a:solidFill>
                <a:srgbClr val="92D050"/>
              </a:solidFill>
            </a:rPr>
            <a:t>Канифоль</a:t>
          </a:r>
          <a:endParaRPr lang="ru-RU" b="1" dirty="0">
            <a:solidFill>
              <a:srgbClr val="92D050"/>
            </a:solidFill>
          </a:endParaRPr>
        </a:p>
      </dgm:t>
    </dgm:pt>
    <dgm:pt modelId="{8D49AB50-F4B4-4110-98AE-4A8DE02702EB}" type="parTrans" cxnId="{DEBDA46A-199D-461A-8292-80D28EAC2BB7}">
      <dgm:prSet/>
      <dgm:spPr/>
      <dgm:t>
        <a:bodyPr/>
        <a:lstStyle/>
        <a:p>
          <a:endParaRPr lang="ru-RU"/>
        </a:p>
      </dgm:t>
    </dgm:pt>
    <dgm:pt modelId="{B18AA5AB-71FC-455C-AA0B-FEE026501252}" type="sibTrans" cxnId="{DEBDA46A-199D-461A-8292-80D28EAC2BB7}">
      <dgm:prSet/>
      <dgm:spPr/>
      <dgm:t>
        <a:bodyPr/>
        <a:lstStyle/>
        <a:p>
          <a:endParaRPr lang="ru-RU"/>
        </a:p>
      </dgm:t>
    </dgm:pt>
    <dgm:pt modelId="{A7F9DD4E-5EC4-4346-8A6D-B514936CC193}">
      <dgm:prSet/>
      <dgm:spPr/>
      <dgm:t>
        <a:bodyPr/>
        <a:lstStyle/>
        <a:p>
          <a:r>
            <a:rPr lang="ru-RU" b="1" dirty="0" smtClean="0">
              <a:solidFill>
                <a:schemeClr val="accent4"/>
              </a:solidFill>
            </a:rPr>
            <a:t>Минеральные</a:t>
          </a:r>
          <a:endParaRPr lang="ru-RU" b="1" dirty="0">
            <a:solidFill>
              <a:schemeClr val="accent4"/>
            </a:solidFill>
          </a:endParaRPr>
        </a:p>
      </dgm:t>
    </dgm:pt>
    <dgm:pt modelId="{5F505A4D-0D4F-472C-B4C5-229FDEA48440}" type="parTrans" cxnId="{AC10F495-63A5-4DFD-B521-B7FF382E6590}">
      <dgm:prSet/>
      <dgm:spPr/>
      <dgm:t>
        <a:bodyPr/>
        <a:lstStyle/>
        <a:p>
          <a:endParaRPr lang="ru-RU"/>
        </a:p>
      </dgm:t>
    </dgm:pt>
    <dgm:pt modelId="{70721F46-EB99-4FFE-B430-9C7FA9BA6F2B}" type="sibTrans" cxnId="{AC10F495-63A5-4DFD-B521-B7FF382E6590}">
      <dgm:prSet/>
      <dgm:spPr/>
      <dgm:t>
        <a:bodyPr/>
        <a:lstStyle/>
        <a:p>
          <a:endParaRPr lang="ru-RU"/>
        </a:p>
      </dgm:t>
    </dgm:pt>
    <dgm:pt modelId="{0BCD2C08-25E2-490C-B839-CB70E6FAD91B}" type="pres">
      <dgm:prSet presAssocID="{8F2F1BF8-9E2F-4EC7-AA41-76861376FD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66DBE1-EE21-41AD-B686-0F0D0010F6E0}" type="pres">
      <dgm:prSet presAssocID="{F9CD68D9-2C35-48E4-9452-D677AE9AB9F2}" presName="root1" presStyleCnt="0"/>
      <dgm:spPr/>
    </dgm:pt>
    <dgm:pt modelId="{81F352BC-11DD-41AA-AD20-FD9C430BD6B1}" type="pres">
      <dgm:prSet presAssocID="{F9CD68D9-2C35-48E4-9452-D677AE9AB9F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CBF451-C853-4DB2-8DDE-385B46AE21A1}" type="pres">
      <dgm:prSet presAssocID="{F9CD68D9-2C35-48E4-9452-D677AE9AB9F2}" presName="level2hierChild" presStyleCnt="0"/>
      <dgm:spPr/>
    </dgm:pt>
    <dgm:pt modelId="{0A7CE4B8-6879-403C-84F1-2D34204025AC}" type="pres">
      <dgm:prSet presAssocID="{73044D49-FB7B-4AAE-A9EF-EAF18F85898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759E5CA4-3A03-4417-BE69-82213CDEA49E}" type="pres">
      <dgm:prSet presAssocID="{73044D49-FB7B-4AAE-A9EF-EAF18F85898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4DE40FD-16F6-4826-A2B5-D4A00293AA67}" type="pres">
      <dgm:prSet presAssocID="{6B907F0F-039D-472D-9428-79EE26ACD684}" presName="root2" presStyleCnt="0"/>
      <dgm:spPr/>
    </dgm:pt>
    <dgm:pt modelId="{349A608D-DBD1-41A7-829C-63F7FB1C091C}" type="pres">
      <dgm:prSet presAssocID="{6B907F0F-039D-472D-9428-79EE26ACD68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F9EAB7-4B16-435D-BD35-0B22FC107AF4}" type="pres">
      <dgm:prSet presAssocID="{6B907F0F-039D-472D-9428-79EE26ACD684}" presName="level3hierChild" presStyleCnt="0"/>
      <dgm:spPr/>
    </dgm:pt>
    <dgm:pt modelId="{50356D7D-1431-4CCD-8CBD-55378D8D2966}" type="pres">
      <dgm:prSet presAssocID="{5F505A4D-0D4F-472C-B4C5-229FDEA48440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B8953777-6A19-4D44-A50E-95E2FFF16ECF}" type="pres">
      <dgm:prSet presAssocID="{5F505A4D-0D4F-472C-B4C5-229FDEA48440}" presName="connTx" presStyleLbl="parChTrans1D3" presStyleIdx="0" presStyleCnt="4"/>
      <dgm:spPr/>
      <dgm:t>
        <a:bodyPr/>
        <a:lstStyle/>
        <a:p>
          <a:endParaRPr lang="ru-RU"/>
        </a:p>
      </dgm:t>
    </dgm:pt>
    <dgm:pt modelId="{B5BB7E82-80A8-46AD-8EE2-FDDBBBEEB4CF}" type="pres">
      <dgm:prSet presAssocID="{A7F9DD4E-5EC4-4346-8A6D-B514936CC193}" presName="root2" presStyleCnt="0"/>
      <dgm:spPr/>
    </dgm:pt>
    <dgm:pt modelId="{F07BA003-D58F-4203-BAFE-2A9B21AA0E4A}" type="pres">
      <dgm:prSet presAssocID="{A7F9DD4E-5EC4-4346-8A6D-B514936CC193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E03340-CE93-42E6-AB02-EA97BD0915AF}" type="pres">
      <dgm:prSet presAssocID="{A7F9DD4E-5EC4-4346-8A6D-B514936CC193}" presName="level3hierChild" presStyleCnt="0"/>
      <dgm:spPr/>
    </dgm:pt>
    <dgm:pt modelId="{F300FE6B-679C-4B4E-A472-D10DBA935B4B}" type="pres">
      <dgm:prSet presAssocID="{A38BE1A3-F371-4DB2-9C54-8C6395DB1348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6A667859-D17F-470A-8E37-645437108371}" type="pres">
      <dgm:prSet presAssocID="{A38BE1A3-F371-4DB2-9C54-8C6395DB1348}" presName="connTx" presStyleLbl="parChTrans1D3" presStyleIdx="1" presStyleCnt="4"/>
      <dgm:spPr/>
      <dgm:t>
        <a:bodyPr/>
        <a:lstStyle/>
        <a:p>
          <a:endParaRPr lang="ru-RU"/>
        </a:p>
      </dgm:t>
    </dgm:pt>
    <dgm:pt modelId="{37C48076-AD10-48CB-A45D-62B580229EE1}" type="pres">
      <dgm:prSet presAssocID="{E154AB7C-B1A3-4F2A-A62C-576CB5FF3D0B}" presName="root2" presStyleCnt="0"/>
      <dgm:spPr/>
    </dgm:pt>
    <dgm:pt modelId="{17FE13F5-C8A2-48E9-BDFF-65FF77CC9076}" type="pres">
      <dgm:prSet presAssocID="{E154AB7C-B1A3-4F2A-A62C-576CB5FF3D0B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C723B4-288A-43B2-829F-054262922B35}" type="pres">
      <dgm:prSet presAssocID="{E154AB7C-B1A3-4F2A-A62C-576CB5FF3D0B}" presName="level3hierChild" presStyleCnt="0"/>
      <dgm:spPr/>
    </dgm:pt>
    <dgm:pt modelId="{590B8B50-683C-4304-8185-468474E78759}" type="pres">
      <dgm:prSet presAssocID="{F4245AEE-8BB5-4F4D-8AC2-FAFF608BF98F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74D5F785-879A-4D2C-9EC3-3D532137CEC8}" type="pres">
      <dgm:prSet presAssocID="{F4245AEE-8BB5-4F4D-8AC2-FAFF608BF98F}" presName="connTx" presStyleLbl="parChTrans1D3" presStyleIdx="2" presStyleCnt="4"/>
      <dgm:spPr/>
      <dgm:t>
        <a:bodyPr/>
        <a:lstStyle/>
        <a:p>
          <a:endParaRPr lang="ru-RU"/>
        </a:p>
      </dgm:t>
    </dgm:pt>
    <dgm:pt modelId="{6D61DF9B-2A24-4757-B191-D659D09BBBE8}" type="pres">
      <dgm:prSet presAssocID="{5B2D47B9-7A31-478D-BE19-04BBCDE82E67}" presName="root2" presStyleCnt="0"/>
      <dgm:spPr/>
    </dgm:pt>
    <dgm:pt modelId="{96BB18DD-67F1-4B62-AC9A-736C92D3FBC5}" type="pres">
      <dgm:prSet presAssocID="{5B2D47B9-7A31-478D-BE19-04BBCDE82E6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EBF1E0-4E5C-4DF2-B973-4BD8032EE71C}" type="pres">
      <dgm:prSet presAssocID="{5B2D47B9-7A31-478D-BE19-04BBCDE82E67}" presName="level3hierChild" presStyleCnt="0"/>
      <dgm:spPr/>
    </dgm:pt>
    <dgm:pt modelId="{1DA0D875-E382-473C-A99B-C3323E9142D0}" type="pres">
      <dgm:prSet presAssocID="{54F7D565-F4EA-4A67-BCA7-8844E7803E6D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396B713-B4D5-4B1E-8263-B65241869BCA}" type="pres">
      <dgm:prSet presAssocID="{54F7D565-F4EA-4A67-BCA7-8844E7803E6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AD979D99-2DA9-40A8-A705-A6876941F2F3}" type="pres">
      <dgm:prSet presAssocID="{D6EE6D50-67C6-46A2-8BC8-B33443D3AF90}" presName="root2" presStyleCnt="0"/>
      <dgm:spPr/>
    </dgm:pt>
    <dgm:pt modelId="{EB8D3406-CB9F-44FE-A3B1-6AE81E0DB81D}" type="pres">
      <dgm:prSet presAssocID="{D6EE6D50-67C6-46A2-8BC8-B33443D3AF90}" presName="LevelTwoTextNode" presStyleLbl="node2" presStyleIdx="1" presStyleCnt="2" custScaleX="123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DA72B2-BE91-47D8-9F7F-64B45403E3C4}" type="pres">
      <dgm:prSet presAssocID="{D6EE6D50-67C6-46A2-8BC8-B33443D3AF90}" presName="level3hierChild" presStyleCnt="0"/>
      <dgm:spPr/>
    </dgm:pt>
    <dgm:pt modelId="{A9A91A8C-9BD1-4499-9A78-07F09869C6E7}" type="pres">
      <dgm:prSet presAssocID="{8D49AB50-F4B4-4110-98AE-4A8DE02702EB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41C49C26-2005-40F1-B1C6-0E47C735984B}" type="pres">
      <dgm:prSet presAssocID="{8D49AB50-F4B4-4110-98AE-4A8DE02702EB}" presName="connTx" presStyleLbl="parChTrans1D3" presStyleIdx="3" presStyleCnt="4"/>
      <dgm:spPr/>
      <dgm:t>
        <a:bodyPr/>
        <a:lstStyle/>
        <a:p>
          <a:endParaRPr lang="ru-RU"/>
        </a:p>
      </dgm:t>
    </dgm:pt>
    <dgm:pt modelId="{C671E063-3721-4767-B8C0-6C1D7F3DCD1A}" type="pres">
      <dgm:prSet presAssocID="{199B4EA4-9CB5-4E76-B54B-CBF5F1036552}" presName="root2" presStyleCnt="0"/>
      <dgm:spPr/>
    </dgm:pt>
    <dgm:pt modelId="{CABF87D9-0920-4D45-B584-2C2919D5E67E}" type="pres">
      <dgm:prSet presAssocID="{199B4EA4-9CB5-4E76-B54B-CBF5F103655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321048-F695-4CFF-BEA5-76BFB0CEAF60}" type="pres">
      <dgm:prSet presAssocID="{199B4EA4-9CB5-4E76-B54B-CBF5F1036552}" presName="level3hierChild" presStyleCnt="0"/>
      <dgm:spPr/>
    </dgm:pt>
  </dgm:ptLst>
  <dgm:cxnLst>
    <dgm:cxn modelId="{BA679A45-49E2-43E7-A26F-9BDBA492A0A4}" type="presOf" srcId="{F4245AEE-8BB5-4F4D-8AC2-FAFF608BF98F}" destId="{74D5F785-879A-4D2C-9EC3-3D532137CEC8}" srcOrd="1" destOrd="0" presId="urn:microsoft.com/office/officeart/2005/8/layout/hierarchy2"/>
    <dgm:cxn modelId="{FC937D20-DDD0-43BC-89B8-1C95FDF7E307}" type="presOf" srcId="{5F505A4D-0D4F-472C-B4C5-229FDEA48440}" destId="{50356D7D-1431-4CCD-8CBD-55378D8D2966}" srcOrd="0" destOrd="0" presId="urn:microsoft.com/office/officeart/2005/8/layout/hierarchy2"/>
    <dgm:cxn modelId="{142009F7-84B6-4DC4-A791-165A34270DBD}" type="presOf" srcId="{5F505A4D-0D4F-472C-B4C5-229FDEA48440}" destId="{B8953777-6A19-4D44-A50E-95E2FFF16ECF}" srcOrd="1" destOrd="0" presId="urn:microsoft.com/office/officeart/2005/8/layout/hierarchy2"/>
    <dgm:cxn modelId="{85523289-1F20-4796-A93B-D6A068BE6B2D}" type="presOf" srcId="{A38BE1A3-F371-4DB2-9C54-8C6395DB1348}" destId="{F300FE6B-679C-4B4E-A472-D10DBA935B4B}" srcOrd="0" destOrd="0" presId="urn:microsoft.com/office/officeart/2005/8/layout/hierarchy2"/>
    <dgm:cxn modelId="{06576D2F-44C2-4901-B305-1B6E9371A428}" type="presOf" srcId="{D6EE6D50-67C6-46A2-8BC8-B33443D3AF90}" destId="{EB8D3406-CB9F-44FE-A3B1-6AE81E0DB81D}" srcOrd="0" destOrd="0" presId="urn:microsoft.com/office/officeart/2005/8/layout/hierarchy2"/>
    <dgm:cxn modelId="{0EF291EC-5D39-4325-9C33-708F038161EA}" type="presOf" srcId="{54F7D565-F4EA-4A67-BCA7-8844E7803E6D}" destId="{D396B713-B4D5-4B1E-8263-B65241869BCA}" srcOrd="1" destOrd="0" presId="urn:microsoft.com/office/officeart/2005/8/layout/hierarchy2"/>
    <dgm:cxn modelId="{9269C6D3-FDC4-4079-842D-6AE3F821F029}" type="presOf" srcId="{A38BE1A3-F371-4DB2-9C54-8C6395DB1348}" destId="{6A667859-D17F-470A-8E37-645437108371}" srcOrd="1" destOrd="0" presId="urn:microsoft.com/office/officeart/2005/8/layout/hierarchy2"/>
    <dgm:cxn modelId="{EB42F798-F39F-41D1-BDF7-52F995EA05D2}" type="presOf" srcId="{199B4EA4-9CB5-4E76-B54B-CBF5F1036552}" destId="{CABF87D9-0920-4D45-B584-2C2919D5E67E}" srcOrd="0" destOrd="0" presId="urn:microsoft.com/office/officeart/2005/8/layout/hierarchy2"/>
    <dgm:cxn modelId="{FB3FCC79-D005-4D59-B2E5-7599DBD7C109}" type="presOf" srcId="{73044D49-FB7B-4AAE-A9EF-EAF18F858982}" destId="{0A7CE4B8-6879-403C-84F1-2D34204025AC}" srcOrd="0" destOrd="0" presId="urn:microsoft.com/office/officeart/2005/8/layout/hierarchy2"/>
    <dgm:cxn modelId="{63B3019F-A28D-4D47-B19D-8B57214FFD3B}" type="presOf" srcId="{6B907F0F-039D-472D-9428-79EE26ACD684}" destId="{349A608D-DBD1-41A7-829C-63F7FB1C091C}" srcOrd="0" destOrd="0" presId="urn:microsoft.com/office/officeart/2005/8/layout/hierarchy2"/>
    <dgm:cxn modelId="{DEBDA46A-199D-461A-8292-80D28EAC2BB7}" srcId="{D6EE6D50-67C6-46A2-8BC8-B33443D3AF90}" destId="{199B4EA4-9CB5-4E76-B54B-CBF5F1036552}" srcOrd="0" destOrd="0" parTransId="{8D49AB50-F4B4-4110-98AE-4A8DE02702EB}" sibTransId="{B18AA5AB-71FC-455C-AA0B-FEE026501252}"/>
    <dgm:cxn modelId="{DC9D73D2-AB44-4A3D-896C-1589F689F646}" srcId="{6B907F0F-039D-472D-9428-79EE26ACD684}" destId="{5B2D47B9-7A31-478D-BE19-04BBCDE82E67}" srcOrd="2" destOrd="0" parTransId="{F4245AEE-8BB5-4F4D-8AC2-FAFF608BF98F}" sibTransId="{4B779246-1CE3-45F9-BADE-1EBDBC23E974}"/>
    <dgm:cxn modelId="{984CE9F4-1623-4164-B2B7-A25F21594B49}" type="presOf" srcId="{E154AB7C-B1A3-4F2A-A62C-576CB5FF3D0B}" destId="{17FE13F5-C8A2-48E9-BDFF-65FF77CC9076}" srcOrd="0" destOrd="0" presId="urn:microsoft.com/office/officeart/2005/8/layout/hierarchy2"/>
    <dgm:cxn modelId="{C8ABED86-6096-48B8-99EA-5AB2CC21ED31}" type="presOf" srcId="{5B2D47B9-7A31-478D-BE19-04BBCDE82E67}" destId="{96BB18DD-67F1-4B62-AC9A-736C92D3FBC5}" srcOrd="0" destOrd="0" presId="urn:microsoft.com/office/officeart/2005/8/layout/hierarchy2"/>
    <dgm:cxn modelId="{58776D61-13F7-41C8-9EED-402C8E4151D1}" type="presOf" srcId="{A7F9DD4E-5EC4-4346-8A6D-B514936CC193}" destId="{F07BA003-D58F-4203-BAFE-2A9B21AA0E4A}" srcOrd="0" destOrd="0" presId="urn:microsoft.com/office/officeart/2005/8/layout/hierarchy2"/>
    <dgm:cxn modelId="{425AA58B-BF02-4643-AF4E-1A9A95E8D18A}" type="presOf" srcId="{8F2F1BF8-9E2F-4EC7-AA41-76861376FD8F}" destId="{0BCD2C08-25E2-490C-B839-CB70E6FAD91B}" srcOrd="0" destOrd="0" presId="urn:microsoft.com/office/officeart/2005/8/layout/hierarchy2"/>
    <dgm:cxn modelId="{2EA5D1A7-F14B-4F96-9726-EFE18DE6BD73}" type="presOf" srcId="{54F7D565-F4EA-4A67-BCA7-8844E7803E6D}" destId="{1DA0D875-E382-473C-A99B-C3323E9142D0}" srcOrd="0" destOrd="0" presId="urn:microsoft.com/office/officeart/2005/8/layout/hierarchy2"/>
    <dgm:cxn modelId="{4C907AE6-07A3-4FC8-BB93-174FCF0AF0A6}" srcId="{6B907F0F-039D-472D-9428-79EE26ACD684}" destId="{E154AB7C-B1A3-4F2A-A62C-576CB5FF3D0B}" srcOrd="1" destOrd="0" parTransId="{A38BE1A3-F371-4DB2-9C54-8C6395DB1348}" sibTransId="{11C27AA1-DC0B-45B4-9C3F-7905E7B676ED}"/>
    <dgm:cxn modelId="{7D3B0D07-DC4B-4FC0-BC28-37C487E312C1}" type="presOf" srcId="{8D49AB50-F4B4-4110-98AE-4A8DE02702EB}" destId="{41C49C26-2005-40F1-B1C6-0E47C735984B}" srcOrd="1" destOrd="0" presId="urn:microsoft.com/office/officeart/2005/8/layout/hierarchy2"/>
    <dgm:cxn modelId="{53CBF87F-ED08-4CCB-AE26-8C03CFD6ACF6}" type="presOf" srcId="{8D49AB50-F4B4-4110-98AE-4A8DE02702EB}" destId="{A9A91A8C-9BD1-4499-9A78-07F09869C6E7}" srcOrd="0" destOrd="0" presId="urn:microsoft.com/office/officeart/2005/8/layout/hierarchy2"/>
    <dgm:cxn modelId="{AC10F495-63A5-4DFD-B521-B7FF382E6590}" srcId="{6B907F0F-039D-472D-9428-79EE26ACD684}" destId="{A7F9DD4E-5EC4-4346-8A6D-B514936CC193}" srcOrd="0" destOrd="0" parTransId="{5F505A4D-0D4F-472C-B4C5-229FDEA48440}" sibTransId="{70721F46-EB99-4FFE-B430-9C7FA9BA6F2B}"/>
    <dgm:cxn modelId="{2E91478D-8108-476E-ACB7-E29FF8B8BBBB}" srcId="{8F2F1BF8-9E2F-4EC7-AA41-76861376FD8F}" destId="{F9CD68D9-2C35-48E4-9452-D677AE9AB9F2}" srcOrd="0" destOrd="0" parTransId="{2E05E876-E9D8-4241-B31C-9FE75D0ECDA7}" sibTransId="{F7680E89-F1B1-4314-A229-E367138F120B}"/>
    <dgm:cxn modelId="{00D28B73-1977-4ED3-B525-BCE5C95F123C}" srcId="{F9CD68D9-2C35-48E4-9452-D677AE9AB9F2}" destId="{D6EE6D50-67C6-46A2-8BC8-B33443D3AF90}" srcOrd="1" destOrd="0" parTransId="{54F7D565-F4EA-4A67-BCA7-8844E7803E6D}" sibTransId="{AAB5863D-9019-4FB2-9731-14B32E6DF687}"/>
    <dgm:cxn modelId="{C8C01340-01D5-4825-905F-A57DCE84D0FF}" type="presOf" srcId="{F9CD68D9-2C35-48E4-9452-D677AE9AB9F2}" destId="{81F352BC-11DD-41AA-AD20-FD9C430BD6B1}" srcOrd="0" destOrd="0" presId="urn:microsoft.com/office/officeart/2005/8/layout/hierarchy2"/>
    <dgm:cxn modelId="{DF61C6A8-9855-40E0-BAAB-71EB44C01A88}" type="presOf" srcId="{F4245AEE-8BB5-4F4D-8AC2-FAFF608BF98F}" destId="{590B8B50-683C-4304-8185-468474E78759}" srcOrd="0" destOrd="0" presId="urn:microsoft.com/office/officeart/2005/8/layout/hierarchy2"/>
    <dgm:cxn modelId="{E76A653B-3FF7-487E-94A9-055024EE66BE}" type="presOf" srcId="{73044D49-FB7B-4AAE-A9EF-EAF18F858982}" destId="{759E5CA4-3A03-4417-BE69-82213CDEA49E}" srcOrd="1" destOrd="0" presId="urn:microsoft.com/office/officeart/2005/8/layout/hierarchy2"/>
    <dgm:cxn modelId="{FCDE940D-3CEF-4B43-8548-A7578457976E}" srcId="{F9CD68D9-2C35-48E4-9452-D677AE9AB9F2}" destId="{6B907F0F-039D-472D-9428-79EE26ACD684}" srcOrd="0" destOrd="0" parTransId="{73044D49-FB7B-4AAE-A9EF-EAF18F858982}" sibTransId="{B36B7E8C-2BAF-4FF2-8C0A-AF061F0A9A7B}"/>
    <dgm:cxn modelId="{FFB6AA30-57F2-4AFE-856C-65B554A81D14}" type="presParOf" srcId="{0BCD2C08-25E2-490C-B839-CB70E6FAD91B}" destId="{6D66DBE1-EE21-41AD-B686-0F0D0010F6E0}" srcOrd="0" destOrd="0" presId="urn:microsoft.com/office/officeart/2005/8/layout/hierarchy2"/>
    <dgm:cxn modelId="{37948FF0-AEE6-4EA9-B06B-AF5D757E00AD}" type="presParOf" srcId="{6D66DBE1-EE21-41AD-B686-0F0D0010F6E0}" destId="{81F352BC-11DD-41AA-AD20-FD9C430BD6B1}" srcOrd="0" destOrd="0" presId="urn:microsoft.com/office/officeart/2005/8/layout/hierarchy2"/>
    <dgm:cxn modelId="{316C63BF-AD7C-47FF-9D3F-FF3A60E25603}" type="presParOf" srcId="{6D66DBE1-EE21-41AD-B686-0F0D0010F6E0}" destId="{0BCBF451-C853-4DB2-8DDE-385B46AE21A1}" srcOrd="1" destOrd="0" presId="urn:microsoft.com/office/officeart/2005/8/layout/hierarchy2"/>
    <dgm:cxn modelId="{888C6229-FC2B-4E2C-B1CA-80587DA65CE0}" type="presParOf" srcId="{0BCBF451-C853-4DB2-8DDE-385B46AE21A1}" destId="{0A7CE4B8-6879-403C-84F1-2D34204025AC}" srcOrd="0" destOrd="0" presId="urn:microsoft.com/office/officeart/2005/8/layout/hierarchy2"/>
    <dgm:cxn modelId="{BC54F13D-8115-4A87-8228-C4EBE32320CB}" type="presParOf" srcId="{0A7CE4B8-6879-403C-84F1-2D34204025AC}" destId="{759E5CA4-3A03-4417-BE69-82213CDEA49E}" srcOrd="0" destOrd="0" presId="urn:microsoft.com/office/officeart/2005/8/layout/hierarchy2"/>
    <dgm:cxn modelId="{02C0E18C-6632-4252-A594-5011CD4EED82}" type="presParOf" srcId="{0BCBF451-C853-4DB2-8DDE-385B46AE21A1}" destId="{74DE40FD-16F6-4826-A2B5-D4A00293AA67}" srcOrd="1" destOrd="0" presId="urn:microsoft.com/office/officeart/2005/8/layout/hierarchy2"/>
    <dgm:cxn modelId="{77FD81F3-0D47-4B3F-AA87-3EF1536F697F}" type="presParOf" srcId="{74DE40FD-16F6-4826-A2B5-D4A00293AA67}" destId="{349A608D-DBD1-41A7-829C-63F7FB1C091C}" srcOrd="0" destOrd="0" presId="urn:microsoft.com/office/officeart/2005/8/layout/hierarchy2"/>
    <dgm:cxn modelId="{0239B822-3D31-45C4-8434-0C7B4492CC74}" type="presParOf" srcId="{74DE40FD-16F6-4826-A2B5-D4A00293AA67}" destId="{B6F9EAB7-4B16-435D-BD35-0B22FC107AF4}" srcOrd="1" destOrd="0" presId="urn:microsoft.com/office/officeart/2005/8/layout/hierarchy2"/>
    <dgm:cxn modelId="{F7B68D49-2C19-4E84-8A98-6C61450A6102}" type="presParOf" srcId="{B6F9EAB7-4B16-435D-BD35-0B22FC107AF4}" destId="{50356D7D-1431-4CCD-8CBD-55378D8D2966}" srcOrd="0" destOrd="0" presId="urn:microsoft.com/office/officeart/2005/8/layout/hierarchy2"/>
    <dgm:cxn modelId="{7D606953-D467-4E83-AD4E-51CBB1302627}" type="presParOf" srcId="{50356D7D-1431-4CCD-8CBD-55378D8D2966}" destId="{B8953777-6A19-4D44-A50E-95E2FFF16ECF}" srcOrd="0" destOrd="0" presId="urn:microsoft.com/office/officeart/2005/8/layout/hierarchy2"/>
    <dgm:cxn modelId="{92476CC4-ED6D-4A6A-B526-4A2D10C62606}" type="presParOf" srcId="{B6F9EAB7-4B16-435D-BD35-0B22FC107AF4}" destId="{B5BB7E82-80A8-46AD-8EE2-FDDBBBEEB4CF}" srcOrd="1" destOrd="0" presId="urn:microsoft.com/office/officeart/2005/8/layout/hierarchy2"/>
    <dgm:cxn modelId="{AD92977A-0B91-4A3E-B4AF-5DCA3D815355}" type="presParOf" srcId="{B5BB7E82-80A8-46AD-8EE2-FDDBBBEEB4CF}" destId="{F07BA003-D58F-4203-BAFE-2A9B21AA0E4A}" srcOrd="0" destOrd="0" presId="urn:microsoft.com/office/officeart/2005/8/layout/hierarchy2"/>
    <dgm:cxn modelId="{B176A4F9-0B17-4F1D-B9F2-43C734C21D17}" type="presParOf" srcId="{B5BB7E82-80A8-46AD-8EE2-FDDBBBEEB4CF}" destId="{C6E03340-CE93-42E6-AB02-EA97BD0915AF}" srcOrd="1" destOrd="0" presId="urn:microsoft.com/office/officeart/2005/8/layout/hierarchy2"/>
    <dgm:cxn modelId="{5727FCDD-EFCD-4739-99AC-2B06DB14B06C}" type="presParOf" srcId="{B6F9EAB7-4B16-435D-BD35-0B22FC107AF4}" destId="{F300FE6B-679C-4B4E-A472-D10DBA935B4B}" srcOrd="2" destOrd="0" presId="urn:microsoft.com/office/officeart/2005/8/layout/hierarchy2"/>
    <dgm:cxn modelId="{15829413-9680-4207-8D1F-677725367528}" type="presParOf" srcId="{F300FE6B-679C-4B4E-A472-D10DBA935B4B}" destId="{6A667859-D17F-470A-8E37-645437108371}" srcOrd="0" destOrd="0" presId="urn:microsoft.com/office/officeart/2005/8/layout/hierarchy2"/>
    <dgm:cxn modelId="{32B27F31-D863-4882-B91B-4F23B4AFEE24}" type="presParOf" srcId="{B6F9EAB7-4B16-435D-BD35-0B22FC107AF4}" destId="{37C48076-AD10-48CB-A45D-62B580229EE1}" srcOrd="3" destOrd="0" presId="urn:microsoft.com/office/officeart/2005/8/layout/hierarchy2"/>
    <dgm:cxn modelId="{29B02D79-F2C2-4477-8C39-552246E83DB8}" type="presParOf" srcId="{37C48076-AD10-48CB-A45D-62B580229EE1}" destId="{17FE13F5-C8A2-48E9-BDFF-65FF77CC9076}" srcOrd="0" destOrd="0" presId="urn:microsoft.com/office/officeart/2005/8/layout/hierarchy2"/>
    <dgm:cxn modelId="{6201600E-9E3E-4801-9FE1-3E30ECF8E08A}" type="presParOf" srcId="{37C48076-AD10-48CB-A45D-62B580229EE1}" destId="{74C723B4-288A-43B2-829F-054262922B35}" srcOrd="1" destOrd="0" presId="urn:microsoft.com/office/officeart/2005/8/layout/hierarchy2"/>
    <dgm:cxn modelId="{1E4EAE93-BC30-498E-88CE-C83A799D16E4}" type="presParOf" srcId="{B6F9EAB7-4B16-435D-BD35-0B22FC107AF4}" destId="{590B8B50-683C-4304-8185-468474E78759}" srcOrd="4" destOrd="0" presId="urn:microsoft.com/office/officeart/2005/8/layout/hierarchy2"/>
    <dgm:cxn modelId="{B3F51FF6-7FEC-41B6-88E0-ADC81D0F35F1}" type="presParOf" srcId="{590B8B50-683C-4304-8185-468474E78759}" destId="{74D5F785-879A-4D2C-9EC3-3D532137CEC8}" srcOrd="0" destOrd="0" presId="urn:microsoft.com/office/officeart/2005/8/layout/hierarchy2"/>
    <dgm:cxn modelId="{8C67EEC2-9AD8-447B-B7D1-046CF80B42CC}" type="presParOf" srcId="{B6F9EAB7-4B16-435D-BD35-0B22FC107AF4}" destId="{6D61DF9B-2A24-4757-B191-D659D09BBBE8}" srcOrd="5" destOrd="0" presId="urn:microsoft.com/office/officeart/2005/8/layout/hierarchy2"/>
    <dgm:cxn modelId="{888A66E1-DC2D-46BE-9DEA-668E8804848E}" type="presParOf" srcId="{6D61DF9B-2A24-4757-B191-D659D09BBBE8}" destId="{96BB18DD-67F1-4B62-AC9A-736C92D3FBC5}" srcOrd="0" destOrd="0" presId="urn:microsoft.com/office/officeart/2005/8/layout/hierarchy2"/>
    <dgm:cxn modelId="{1CA5F242-1782-4E94-A260-C73024CCF427}" type="presParOf" srcId="{6D61DF9B-2A24-4757-B191-D659D09BBBE8}" destId="{68EBF1E0-4E5C-4DF2-B973-4BD8032EE71C}" srcOrd="1" destOrd="0" presId="urn:microsoft.com/office/officeart/2005/8/layout/hierarchy2"/>
    <dgm:cxn modelId="{FA505753-A2D7-40B2-8C2C-BD561A63A980}" type="presParOf" srcId="{0BCBF451-C853-4DB2-8DDE-385B46AE21A1}" destId="{1DA0D875-E382-473C-A99B-C3323E9142D0}" srcOrd="2" destOrd="0" presId="urn:microsoft.com/office/officeart/2005/8/layout/hierarchy2"/>
    <dgm:cxn modelId="{D5ED51B0-1000-47F6-AA8E-96AC71F06A93}" type="presParOf" srcId="{1DA0D875-E382-473C-A99B-C3323E9142D0}" destId="{D396B713-B4D5-4B1E-8263-B65241869BCA}" srcOrd="0" destOrd="0" presId="urn:microsoft.com/office/officeart/2005/8/layout/hierarchy2"/>
    <dgm:cxn modelId="{AA73BF94-E3E5-410D-9673-3368380DFA63}" type="presParOf" srcId="{0BCBF451-C853-4DB2-8DDE-385B46AE21A1}" destId="{AD979D99-2DA9-40A8-A705-A6876941F2F3}" srcOrd="3" destOrd="0" presId="urn:microsoft.com/office/officeart/2005/8/layout/hierarchy2"/>
    <dgm:cxn modelId="{2D22909A-035A-43AC-A923-99D9B18D8E54}" type="presParOf" srcId="{AD979D99-2DA9-40A8-A705-A6876941F2F3}" destId="{EB8D3406-CB9F-44FE-A3B1-6AE81E0DB81D}" srcOrd="0" destOrd="0" presId="urn:microsoft.com/office/officeart/2005/8/layout/hierarchy2"/>
    <dgm:cxn modelId="{549B96D2-BC0C-4B42-89E3-0383866B3F92}" type="presParOf" srcId="{AD979D99-2DA9-40A8-A705-A6876941F2F3}" destId="{C5DA72B2-BE91-47D8-9F7F-64B45403E3C4}" srcOrd="1" destOrd="0" presId="urn:microsoft.com/office/officeart/2005/8/layout/hierarchy2"/>
    <dgm:cxn modelId="{0E6968C1-2333-46FB-B096-FE4E013A7C96}" type="presParOf" srcId="{C5DA72B2-BE91-47D8-9F7F-64B45403E3C4}" destId="{A9A91A8C-9BD1-4499-9A78-07F09869C6E7}" srcOrd="0" destOrd="0" presId="urn:microsoft.com/office/officeart/2005/8/layout/hierarchy2"/>
    <dgm:cxn modelId="{3A938628-2D89-4DC5-849E-F432DED07092}" type="presParOf" srcId="{A9A91A8C-9BD1-4499-9A78-07F09869C6E7}" destId="{41C49C26-2005-40F1-B1C6-0E47C735984B}" srcOrd="0" destOrd="0" presId="urn:microsoft.com/office/officeart/2005/8/layout/hierarchy2"/>
    <dgm:cxn modelId="{02258FA7-A736-4EAC-8F54-E06580C5770E}" type="presParOf" srcId="{C5DA72B2-BE91-47D8-9F7F-64B45403E3C4}" destId="{C671E063-3721-4767-B8C0-6C1D7F3DCD1A}" srcOrd="1" destOrd="0" presId="urn:microsoft.com/office/officeart/2005/8/layout/hierarchy2"/>
    <dgm:cxn modelId="{5B2E15D9-B500-423C-BD1F-B3658969A5A4}" type="presParOf" srcId="{C671E063-3721-4767-B8C0-6C1D7F3DCD1A}" destId="{CABF87D9-0920-4D45-B584-2C2919D5E67E}" srcOrd="0" destOrd="0" presId="urn:microsoft.com/office/officeart/2005/8/layout/hierarchy2"/>
    <dgm:cxn modelId="{82815F22-CF6C-4EC4-B8C6-E83FB0F3320B}" type="presParOf" srcId="{C671E063-3721-4767-B8C0-6C1D7F3DCD1A}" destId="{FB321048-F695-4CFF-BEA5-76BFB0CEAF6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0360EA-54AE-4F9B-A575-E0080FEA3F85}">
      <dsp:nvSpPr>
        <dsp:cNvPr id="0" name=""/>
        <dsp:cNvSpPr/>
      </dsp:nvSpPr>
      <dsp:spPr>
        <a:xfrm>
          <a:off x="0" y="573290"/>
          <a:ext cx="7869237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F52654-6A71-42A4-B1EA-83CD12B65389}">
      <dsp:nvSpPr>
        <dsp:cNvPr id="0" name=""/>
        <dsp:cNvSpPr/>
      </dsp:nvSpPr>
      <dsp:spPr>
        <a:xfrm>
          <a:off x="393461" y="27170"/>
          <a:ext cx="5508465" cy="109224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207" tIns="0" rIns="208207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0" i="0" kern="1200" dirty="0" smtClean="0"/>
            <a:t>Восковые</a:t>
          </a:r>
          <a:endParaRPr lang="ru-RU" sz="3700" kern="1200" dirty="0"/>
        </a:p>
      </dsp:txBody>
      <dsp:txXfrm>
        <a:off x="393461" y="27170"/>
        <a:ext cx="5508465" cy="1092240"/>
      </dsp:txXfrm>
    </dsp:sp>
    <dsp:sp modelId="{CE3C4945-B930-4B12-8EB1-691DFB298895}">
      <dsp:nvSpPr>
        <dsp:cNvPr id="0" name=""/>
        <dsp:cNvSpPr/>
      </dsp:nvSpPr>
      <dsp:spPr>
        <a:xfrm>
          <a:off x="0" y="2251610"/>
          <a:ext cx="7869237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986D03-DF94-44A1-8BF8-13013E16C310}">
      <dsp:nvSpPr>
        <dsp:cNvPr id="0" name=""/>
        <dsp:cNvSpPr/>
      </dsp:nvSpPr>
      <dsp:spPr>
        <a:xfrm>
          <a:off x="393461" y="1705490"/>
          <a:ext cx="5508465" cy="109224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207" tIns="0" rIns="208207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0" i="0" kern="1200" smtClean="0"/>
            <a:t>Гипсовые</a:t>
          </a:r>
          <a:endParaRPr lang="ru-RU" sz="3700" kern="1200"/>
        </a:p>
      </dsp:txBody>
      <dsp:txXfrm>
        <a:off x="393461" y="1705490"/>
        <a:ext cx="5508465" cy="1092240"/>
      </dsp:txXfrm>
    </dsp:sp>
    <dsp:sp modelId="{E0E38640-8D2C-4924-939E-909EC4336E55}">
      <dsp:nvSpPr>
        <dsp:cNvPr id="0" name=""/>
        <dsp:cNvSpPr/>
      </dsp:nvSpPr>
      <dsp:spPr>
        <a:xfrm>
          <a:off x="0" y="3929930"/>
          <a:ext cx="7869237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7B4C12-E980-46D4-8AFC-2D958041D9FF}">
      <dsp:nvSpPr>
        <dsp:cNvPr id="0" name=""/>
        <dsp:cNvSpPr/>
      </dsp:nvSpPr>
      <dsp:spPr>
        <a:xfrm>
          <a:off x="393461" y="3383810"/>
          <a:ext cx="5508465" cy="109224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207" tIns="0" rIns="208207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0" i="0" kern="1200" smtClean="0"/>
            <a:t>Металлические</a:t>
          </a:r>
          <a:endParaRPr lang="ru-RU" sz="3700" kern="1200"/>
        </a:p>
      </dsp:txBody>
      <dsp:txXfrm>
        <a:off x="393461" y="3383810"/>
        <a:ext cx="5508465" cy="10922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F352BC-11DD-41AA-AD20-FD9C430BD6B1}">
      <dsp:nvSpPr>
        <dsp:cNvPr id="0" name=""/>
        <dsp:cNvSpPr/>
      </dsp:nvSpPr>
      <dsp:spPr>
        <a:xfrm>
          <a:off x="5299" y="2455201"/>
          <a:ext cx="2105019" cy="1052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</a:rPr>
            <a:t>Воски</a:t>
          </a:r>
          <a:endParaRPr lang="ru-RU" sz="2800" b="1" kern="1200" dirty="0">
            <a:solidFill>
              <a:srgbClr val="FF0000"/>
            </a:solidFill>
          </a:endParaRPr>
        </a:p>
      </dsp:txBody>
      <dsp:txXfrm>
        <a:off x="5299" y="2455201"/>
        <a:ext cx="2105019" cy="1052509"/>
      </dsp:txXfrm>
    </dsp:sp>
    <dsp:sp modelId="{0A7CE4B8-6879-403C-84F1-2D34204025AC}">
      <dsp:nvSpPr>
        <dsp:cNvPr id="0" name=""/>
        <dsp:cNvSpPr/>
      </dsp:nvSpPr>
      <dsp:spPr>
        <a:xfrm rot="18289469">
          <a:off x="1794096" y="2356331"/>
          <a:ext cx="1474453" cy="39863"/>
        </a:xfrm>
        <a:custGeom>
          <a:avLst/>
          <a:gdLst/>
          <a:ahLst/>
          <a:cxnLst/>
          <a:rect l="0" t="0" r="0" b="0"/>
          <a:pathLst>
            <a:path>
              <a:moveTo>
                <a:pt x="0" y="19931"/>
              </a:moveTo>
              <a:lnTo>
                <a:pt x="1474453" y="199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89469">
        <a:off x="2494461" y="2339402"/>
        <a:ext cx="73722" cy="73722"/>
      </dsp:txXfrm>
    </dsp:sp>
    <dsp:sp modelId="{349A608D-DBD1-41A7-829C-63F7FB1C091C}">
      <dsp:nvSpPr>
        <dsp:cNvPr id="0" name=""/>
        <dsp:cNvSpPr/>
      </dsp:nvSpPr>
      <dsp:spPr>
        <a:xfrm>
          <a:off x="2952327" y="1244815"/>
          <a:ext cx="2105019" cy="1052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70C0"/>
              </a:solidFill>
            </a:rPr>
            <a:t>Природные</a:t>
          </a:r>
          <a:endParaRPr lang="ru-RU" sz="2800" b="1" kern="1200" dirty="0">
            <a:solidFill>
              <a:srgbClr val="0070C0"/>
            </a:solidFill>
          </a:endParaRPr>
        </a:p>
      </dsp:txBody>
      <dsp:txXfrm>
        <a:off x="2952327" y="1244815"/>
        <a:ext cx="2105019" cy="1052509"/>
      </dsp:txXfrm>
    </dsp:sp>
    <dsp:sp modelId="{50356D7D-1431-4CCD-8CBD-55378D8D2966}">
      <dsp:nvSpPr>
        <dsp:cNvPr id="0" name=""/>
        <dsp:cNvSpPr/>
      </dsp:nvSpPr>
      <dsp:spPr>
        <a:xfrm rot="18289469">
          <a:off x="4741124" y="1145945"/>
          <a:ext cx="1474453" cy="39863"/>
        </a:xfrm>
        <a:custGeom>
          <a:avLst/>
          <a:gdLst/>
          <a:ahLst/>
          <a:cxnLst/>
          <a:rect l="0" t="0" r="0" b="0"/>
          <a:pathLst>
            <a:path>
              <a:moveTo>
                <a:pt x="0" y="19931"/>
              </a:moveTo>
              <a:lnTo>
                <a:pt x="1474453" y="1993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89469">
        <a:off x="5441489" y="1129015"/>
        <a:ext cx="73722" cy="73722"/>
      </dsp:txXfrm>
    </dsp:sp>
    <dsp:sp modelId="{F07BA003-D58F-4203-BAFE-2A9B21AA0E4A}">
      <dsp:nvSpPr>
        <dsp:cNvPr id="0" name=""/>
        <dsp:cNvSpPr/>
      </dsp:nvSpPr>
      <dsp:spPr>
        <a:xfrm>
          <a:off x="5899354" y="34429"/>
          <a:ext cx="2105019" cy="1052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/>
              </a:solidFill>
            </a:rPr>
            <a:t>Минеральные</a:t>
          </a:r>
          <a:endParaRPr lang="ru-RU" sz="2400" b="1" kern="1200" dirty="0">
            <a:solidFill>
              <a:schemeClr val="accent4"/>
            </a:solidFill>
          </a:endParaRPr>
        </a:p>
      </dsp:txBody>
      <dsp:txXfrm>
        <a:off x="5899354" y="34429"/>
        <a:ext cx="2105019" cy="1052509"/>
      </dsp:txXfrm>
    </dsp:sp>
    <dsp:sp modelId="{F300FE6B-679C-4B4E-A472-D10DBA935B4B}">
      <dsp:nvSpPr>
        <dsp:cNvPr id="0" name=""/>
        <dsp:cNvSpPr/>
      </dsp:nvSpPr>
      <dsp:spPr>
        <a:xfrm>
          <a:off x="5057346" y="1751138"/>
          <a:ext cx="842007" cy="39863"/>
        </a:xfrm>
        <a:custGeom>
          <a:avLst/>
          <a:gdLst/>
          <a:ahLst/>
          <a:cxnLst/>
          <a:rect l="0" t="0" r="0" b="0"/>
          <a:pathLst>
            <a:path>
              <a:moveTo>
                <a:pt x="0" y="19931"/>
              </a:moveTo>
              <a:lnTo>
                <a:pt x="842007" y="1993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57300" y="1750020"/>
        <a:ext cx="42100" cy="42100"/>
      </dsp:txXfrm>
    </dsp:sp>
    <dsp:sp modelId="{17FE13F5-C8A2-48E9-BDFF-65FF77CC9076}">
      <dsp:nvSpPr>
        <dsp:cNvPr id="0" name=""/>
        <dsp:cNvSpPr/>
      </dsp:nvSpPr>
      <dsp:spPr>
        <a:xfrm>
          <a:off x="5899354" y="1244815"/>
          <a:ext cx="2105019" cy="1052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/>
              </a:solidFill>
            </a:rPr>
            <a:t>Животные</a:t>
          </a:r>
          <a:endParaRPr lang="ru-RU" sz="2400" b="1" kern="1200" dirty="0">
            <a:solidFill>
              <a:schemeClr val="accent4"/>
            </a:solidFill>
          </a:endParaRPr>
        </a:p>
      </dsp:txBody>
      <dsp:txXfrm>
        <a:off x="5899354" y="1244815"/>
        <a:ext cx="2105019" cy="1052509"/>
      </dsp:txXfrm>
    </dsp:sp>
    <dsp:sp modelId="{590B8B50-683C-4304-8185-468474E78759}">
      <dsp:nvSpPr>
        <dsp:cNvPr id="0" name=""/>
        <dsp:cNvSpPr/>
      </dsp:nvSpPr>
      <dsp:spPr>
        <a:xfrm rot="3310531">
          <a:off x="4741124" y="2356331"/>
          <a:ext cx="1474453" cy="39863"/>
        </a:xfrm>
        <a:custGeom>
          <a:avLst/>
          <a:gdLst/>
          <a:ahLst/>
          <a:cxnLst/>
          <a:rect l="0" t="0" r="0" b="0"/>
          <a:pathLst>
            <a:path>
              <a:moveTo>
                <a:pt x="0" y="19931"/>
              </a:moveTo>
              <a:lnTo>
                <a:pt x="1474453" y="1993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5441489" y="2339402"/>
        <a:ext cx="73722" cy="73722"/>
      </dsp:txXfrm>
    </dsp:sp>
    <dsp:sp modelId="{96BB18DD-67F1-4B62-AC9A-736C92D3FBC5}">
      <dsp:nvSpPr>
        <dsp:cNvPr id="0" name=""/>
        <dsp:cNvSpPr/>
      </dsp:nvSpPr>
      <dsp:spPr>
        <a:xfrm>
          <a:off x="5899354" y="2455201"/>
          <a:ext cx="2105019" cy="1052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/>
              </a:solidFill>
            </a:rPr>
            <a:t>Растительные</a:t>
          </a:r>
          <a:endParaRPr lang="ru-RU" sz="2400" b="1" kern="1200" dirty="0">
            <a:solidFill>
              <a:schemeClr val="accent4"/>
            </a:solidFill>
          </a:endParaRPr>
        </a:p>
      </dsp:txBody>
      <dsp:txXfrm>
        <a:off x="5899354" y="2455201"/>
        <a:ext cx="2105019" cy="1052509"/>
      </dsp:txXfrm>
    </dsp:sp>
    <dsp:sp modelId="{1DA0D875-E382-473C-A99B-C3323E9142D0}">
      <dsp:nvSpPr>
        <dsp:cNvPr id="0" name=""/>
        <dsp:cNvSpPr/>
      </dsp:nvSpPr>
      <dsp:spPr>
        <a:xfrm rot="3310531">
          <a:off x="1794096" y="3566718"/>
          <a:ext cx="1474453" cy="39863"/>
        </a:xfrm>
        <a:custGeom>
          <a:avLst/>
          <a:gdLst/>
          <a:ahLst/>
          <a:cxnLst/>
          <a:rect l="0" t="0" r="0" b="0"/>
          <a:pathLst>
            <a:path>
              <a:moveTo>
                <a:pt x="0" y="19931"/>
              </a:moveTo>
              <a:lnTo>
                <a:pt x="1474453" y="199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2494461" y="3549788"/>
        <a:ext cx="73722" cy="73722"/>
      </dsp:txXfrm>
    </dsp:sp>
    <dsp:sp modelId="{EB8D3406-CB9F-44FE-A3B1-6AE81E0DB81D}">
      <dsp:nvSpPr>
        <dsp:cNvPr id="0" name=""/>
        <dsp:cNvSpPr/>
      </dsp:nvSpPr>
      <dsp:spPr>
        <a:xfrm>
          <a:off x="2952327" y="3665588"/>
          <a:ext cx="2592289" cy="1052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70C0"/>
              </a:solidFill>
            </a:rPr>
            <a:t>Синтетические</a:t>
          </a:r>
          <a:endParaRPr lang="ru-RU" sz="2800" b="1" kern="1200" dirty="0">
            <a:solidFill>
              <a:srgbClr val="0070C0"/>
            </a:solidFill>
          </a:endParaRPr>
        </a:p>
      </dsp:txBody>
      <dsp:txXfrm>
        <a:off x="2952327" y="3665588"/>
        <a:ext cx="2592289" cy="1052509"/>
      </dsp:txXfrm>
    </dsp:sp>
    <dsp:sp modelId="{A9A91A8C-9BD1-4499-9A78-07F09869C6E7}">
      <dsp:nvSpPr>
        <dsp:cNvPr id="0" name=""/>
        <dsp:cNvSpPr/>
      </dsp:nvSpPr>
      <dsp:spPr>
        <a:xfrm>
          <a:off x="5544616" y="4171911"/>
          <a:ext cx="842007" cy="39863"/>
        </a:xfrm>
        <a:custGeom>
          <a:avLst/>
          <a:gdLst/>
          <a:ahLst/>
          <a:cxnLst/>
          <a:rect l="0" t="0" r="0" b="0"/>
          <a:pathLst>
            <a:path>
              <a:moveTo>
                <a:pt x="0" y="19931"/>
              </a:moveTo>
              <a:lnTo>
                <a:pt x="842007" y="1993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44570" y="4170792"/>
        <a:ext cx="42100" cy="42100"/>
      </dsp:txXfrm>
    </dsp:sp>
    <dsp:sp modelId="{CABF87D9-0920-4D45-B584-2C2919D5E67E}">
      <dsp:nvSpPr>
        <dsp:cNvPr id="0" name=""/>
        <dsp:cNvSpPr/>
      </dsp:nvSpPr>
      <dsp:spPr>
        <a:xfrm>
          <a:off x="6386624" y="3665588"/>
          <a:ext cx="2105019" cy="10525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92D050"/>
              </a:solidFill>
            </a:rPr>
            <a:t>Канифоль</a:t>
          </a:r>
          <a:endParaRPr lang="ru-RU" sz="2400" b="1" kern="1200" dirty="0">
            <a:solidFill>
              <a:srgbClr val="92D050"/>
            </a:solidFill>
          </a:endParaRPr>
        </a:p>
      </dsp:txBody>
      <dsp:txXfrm>
        <a:off x="6386624" y="3665588"/>
        <a:ext cx="2105019" cy="1052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4060" y="4167743"/>
            <a:ext cx="3329940" cy="2690257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459" y="163208"/>
            <a:ext cx="7869890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620688"/>
            <a:ext cx="6190456" cy="3024336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высшего образования «Красноярский государственный медицинский университет имени профессора В. Ф. Войно-Ясенецкого»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Кафедра-клиника ортопедической стоматологии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МОДЕЛИРОВОЧНЫЕ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МАТЕРИАЛЫ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ПРИМЕНЯЕМЫЕ В ОРТОПЕДИЧЕСКОЙ СТОМАТОЛОГИИ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085184"/>
            <a:ext cx="4077072" cy="1224136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Институт стоматологии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105 группы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Медербекова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Айжана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Медербековна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TM\Desktop\img-rviay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151216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163208"/>
            <a:ext cx="7869890" cy="67350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Озокерит (земляной воск)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764704"/>
            <a:ext cx="7869890" cy="5412259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ru-RU" sz="2400" dirty="0" smtClean="0"/>
              <a:t>Это твердое смолистое вещество со слабым запахом керосина. В зависимости от характера смолистых примесей имеет светло- или темно-зеленый цвет, иногда бурый. Плотность — 0,85-0,93 г/см, плавится при температуре 65°С. Используется в ортопедической стоматологии как составная часть некоторых восковых смесей и термопластических масс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b="1" dirty="0" smtClean="0"/>
              <a:t>Церезин</a:t>
            </a:r>
            <a:r>
              <a:rPr lang="ru-RU" sz="2400" dirty="0" smtClean="0"/>
              <a:t> - твердое вещество белого или желтого цвета. Температура плавления - 60-80°С, плотность - 0,91-0,94 г/см. Получается путем термической обработки озокерита в присутствии серной кислоты. Хорошо растворяется во многих органических и минеральных растворителях (керосине, бензине, хлороформе, ацетоне и др.) В чистом виде в стоматологической практике не применяется, но входит в состав многих восковых композиций и термопластических масс, повышая температуру их </a:t>
            </a:r>
            <a:r>
              <a:rPr lang="ru-RU" sz="2400" dirty="0" err="1" smtClean="0"/>
              <a:t>плавления,твердость</a:t>
            </a:r>
            <a:r>
              <a:rPr lang="ru-RU" sz="2400" dirty="0" smtClean="0"/>
              <a:t> и вязкость.</a:t>
            </a:r>
            <a:r>
              <a:rPr lang="ru-RU" sz="2400" b="1" dirty="0" smtClean="0"/>
              <a:t> </a:t>
            </a:r>
          </a:p>
          <a:p>
            <a:pPr>
              <a:buNone/>
            </a:pPr>
            <a:r>
              <a:rPr lang="ru-RU" b="1" dirty="0" err="1" smtClean="0"/>
              <a:t>Монтановый</a:t>
            </a:r>
            <a:r>
              <a:rPr lang="ru-RU" b="1" dirty="0" smtClean="0"/>
              <a:t> воск </a:t>
            </a:r>
            <a:r>
              <a:rPr lang="ru-RU" sz="2400" dirty="0" smtClean="0"/>
              <a:t>— вытяжка из растворенного бурого угля. Содержит эфиры высших спиртов. Характеризуется значительной твердостью и высокой температурой плавления 73-80°С. Используется в качестве добавок в зуботехнических восковых смесях для повышения их температуры плавления и твердости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188640"/>
            <a:ext cx="6480720" cy="504056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200" dirty="0" smtClean="0">
                <a:solidFill>
                  <a:srgbClr val="FF0000"/>
                </a:solidFill>
              </a:rPr>
              <a:t>Животные воски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764704"/>
            <a:ext cx="7869890" cy="57606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dirty="0" smtClean="0"/>
              <a:t>   Пчелиный воск </a:t>
            </a:r>
            <a:r>
              <a:rPr lang="ru-RU" dirty="0" smtClean="0"/>
              <a:t>— имеет наибольшее практическое значение из животных восков. На вид желтого цвета, после воздействия на него перекисью водорода приобретает твердость и теряет свою окраску. Размягчается при температуре 36-38°С, температура плавления 62-64°С, коэффициент линейного расширения при нагревании до 30°С — 0,0003. Хорошо растворяется в бензине, хлороформе, четыреххлористом углероде, сероуглероде и эфирных маслах. Улучшает пластичность и </a:t>
            </a:r>
            <a:r>
              <a:rPr lang="ru-RU" dirty="0" err="1" smtClean="0"/>
              <a:t>моделировочные</a:t>
            </a:r>
            <a:r>
              <a:rPr lang="ru-RU" dirty="0" smtClean="0"/>
              <a:t> свойства зуботехнических восков.</a:t>
            </a:r>
          </a:p>
          <a:p>
            <a:pPr>
              <a:buNone/>
            </a:pPr>
            <a:r>
              <a:rPr lang="ru-RU" sz="3400" b="1" dirty="0" smtClean="0"/>
              <a:t>   Стеарин</a:t>
            </a:r>
            <a:r>
              <a:rPr lang="ru-RU" dirty="0" smtClean="0"/>
              <a:t> — мелкозернистое полупрозрачное твердое вещество белого цвета, жирное на ощупь. Получают путем переработки (гидролиза) говяжьего или бараньего жира. В химическом отношении представляет собой стеариновую кислоту с примесью пальмитиновой, </a:t>
            </a:r>
            <a:r>
              <a:rPr lang="ru-RU" dirty="0" err="1" smtClean="0"/>
              <a:t>оксистеариновой</a:t>
            </a:r>
            <a:r>
              <a:rPr lang="ru-RU" dirty="0" smtClean="0"/>
              <a:t> и </a:t>
            </a:r>
            <a:r>
              <a:rPr lang="ru-RU" dirty="0" err="1" smtClean="0"/>
              <a:t>изоолеиновой</a:t>
            </a:r>
            <a:r>
              <a:rPr lang="ru-RU" dirty="0" smtClean="0"/>
              <a:t> кислот. Плотность — 0,93-0,94 г/см, температура плавления 68-7 ГС. Растворяется в бензине и хлороформе. В стоматологической практике может использоваться для моделирования зубов. Вводится в состав восковых композиций и оттискных термопластических масс с целью понижения их пластичности. Стеарин является основой для получения различных полировочных паст.</a:t>
            </a:r>
          </a:p>
          <a:p>
            <a:r>
              <a:rPr lang="ru-RU" dirty="0" smtClean="0"/>
              <a:t>К воску животного происхождения относят также китайский, спермацет, ланолин.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163208"/>
            <a:ext cx="5654733" cy="457480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200" dirty="0" smtClean="0">
                <a:solidFill>
                  <a:srgbClr val="FF0000"/>
                </a:solidFill>
              </a:rPr>
              <a:t>Растительные воски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692696"/>
            <a:ext cx="7869890" cy="568863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400" b="1" dirty="0" err="1" smtClean="0"/>
              <a:t>Карнаубский</a:t>
            </a:r>
            <a:r>
              <a:rPr lang="ru-RU" sz="3400" b="1" dirty="0" smtClean="0"/>
              <a:t> воск </a:t>
            </a:r>
            <a:r>
              <a:rPr lang="ru-RU" dirty="0" smtClean="0"/>
              <a:t>— изготавливают из листьев пальмовых деревьев, растущих в Бразилии. Очищенный воск желто-зеленого цвета. По запаху напоминает сено. В руках </a:t>
            </a:r>
            <a:r>
              <a:rPr lang="ru-RU" dirty="0" err="1" smtClean="0"/>
              <a:t>неразминается</a:t>
            </a:r>
            <a:r>
              <a:rPr lang="ru-RU" dirty="0" smtClean="0"/>
              <a:t>, ножом не режется и отличается </a:t>
            </a:r>
            <a:r>
              <a:rPr lang="ru-RU" dirty="0" err="1" smtClean="0"/>
              <a:t>смолоподобной</a:t>
            </a:r>
            <a:r>
              <a:rPr lang="ru-RU" dirty="0" smtClean="0"/>
              <a:t> хрупкостью. Размягчается при температуре 40-45°С, плавится при температуре 80-96°С, хорошо растворим в эфире и кипящем спирте. В стоматологической практике применяется как </a:t>
            </a:r>
            <a:r>
              <a:rPr lang="ru-RU" dirty="0" err="1" smtClean="0"/>
              <a:t>моделировочный</a:t>
            </a:r>
            <a:r>
              <a:rPr lang="ru-RU" dirty="0" smtClean="0"/>
              <a:t> материал. Входит в состав зуботехнических восковых композиций для повышения их твердости и температуры плавления. Пластичность составов при добавлении </a:t>
            </a:r>
            <a:r>
              <a:rPr lang="ru-RU" dirty="0" err="1" smtClean="0"/>
              <a:t>карнаубского</a:t>
            </a:r>
            <a:r>
              <a:rPr lang="ru-RU" dirty="0" smtClean="0"/>
              <a:t> воска понижается (восковая смесь «</a:t>
            </a:r>
            <a:r>
              <a:rPr lang="ru-RU" dirty="0" err="1" smtClean="0"/>
              <a:t>Лавакс</a:t>
            </a:r>
            <a:r>
              <a:rPr lang="ru-RU" dirty="0" smtClean="0"/>
              <a:t>»).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400" b="1" dirty="0" smtClean="0"/>
              <a:t>Японский воск (плодовый воск)</a:t>
            </a:r>
            <a:r>
              <a:rPr lang="ru-RU" dirty="0" smtClean="0"/>
              <a:t> — изготавливают из плодов восковых деревьев, растущих в Японии и других странах. Он представляет собой при обычных условиях твердое хрупкое вещество, а в подогретом состоянии очень липкое, желто-зеленого цвета. При длительном пребывании на открытом воздухе приобретает коричневую окраску. Состоит главным образом из пальмитиновой, стеариновой, масляной кислот и глицерина. Размягчается при температуре 34-36°С, температура плавления — 52-53°С. Входит в состав зуботехнических восковых смесей для повышения их твердости и температуры плавления. Пластичность смеси при этом понижается.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Синтетические воски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Канифоль</a:t>
            </a:r>
            <a:r>
              <a:rPr lang="ru-RU" dirty="0" smtClean="0"/>
              <a:t> - прозрачная стекловидная хрупкая масса.</a:t>
            </a:r>
          </a:p>
          <a:p>
            <a:pPr>
              <a:buNone/>
            </a:pPr>
            <a:r>
              <a:rPr lang="ru-RU" dirty="0" smtClean="0"/>
              <a:t>                </a:t>
            </a:r>
            <a:r>
              <a:rPr lang="ru-RU" u="sng" dirty="0" smtClean="0"/>
              <a:t>Различают два вида канифоли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1. Подсочную</a:t>
            </a:r>
            <a:r>
              <a:rPr lang="ru-RU" dirty="0" smtClean="0"/>
              <a:t>, добывают путем перегонки смолы соснового дерева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2. Экстракционную</a:t>
            </a:r>
            <a:r>
              <a:rPr lang="ru-RU" dirty="0" smtClean="0"/>
              <a:t>, получаемую путем вытяжки бензином из корней соснового дерева.</a:t>
            </a:r>
          </a:p>
          <a:p>
            <a:r>
              <a:rPr lang="ru-RU" dirty="0" smtClean="0"/>
              <a:t>Обе они представляют собой смесь смоляных кислот. </a:t>
            </a:r>
          </a:p>
          <a:p>
            <a:r>
              <a:rPr lang="ru-RU" dirty="0" smtClean="0"/>
              <a:t>Температура размягчения -52-68°С. </a:t>
            </a:r>
          </a:p>
          <a:p>
            <a:r>
              <a:rPr lang="ru-RU" dirty="0" smtClean="0"/>
              <a:t>Является основным компонентом восковой смеси «Липкий Воск». </a:t>
            </a:r>
          </a:p>
          <a:p>
            <a:r>
              <a:rPr lang="ru-RU" dirty="0" smtClean="0"/>
              <a:t>Входит в состав кристаллизирующихся слепочных паст (</a:t>
            </a:r>
            <a:r>
              <a:rPr lang="ru-RU" dirty="0" err="1" smtClean="0"/>
              <a:t>эвгенолоксицинковых</a:t>
            </a:r>
            <a:r>
              <a:rPr lang="ru-RU" dirty="0" smtClean="0"/>
              <a:t>) и термопластических масс (</a:t>
            </a:r>
            <a:r>
              <a:rPr lang="ru-RU" dirty="0" err="1" smtClean="0"/>
              <a:t>стенс</a:t>
            </a:r>
            <a:r>
              <a:rPr lang="ru-RU" dirty="0" smtClean="0"/>
              <a:t>, </a:t>
            </a:r>
            <a:r>
              <a:rPr lang="ru-RU" dirty="0" err="1" smtClean="0"/>
              <a:t>ортокор</a:t>
            </a:r>
            <a:r>
              <a:rPr lang="ru-RU" dirty="0" smtClean="0"/>
              <a:t>, </a:t>
            </a:r>
            <a:r>
              <a:rPr lang="ru-RU" dirty="0" err="1" smtClean="0"/>
              <a:t>дентафоль</a:t>
            </a:r>
            <a:r>
              <a:rPr lang="ru-RU" dirty="0" smtClean="0"/>
              <a:t>, </a:t>
            </a:r>
            <a:r>
              <a:rPr lang="ru-RU" dirty="0" err="1" smtClean="0"/>
              <a:t>акродент</a:t>
            </a:r>
            <a:r>
              <a:rPr lang="ru-RU" dirty="0" smtClean="0"/>
              <a:t> и др.). Иногда используют как флюс при паянии оловом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восковых композиций в зависимости от назначения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   Воск базисный;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   Воск </a:t>
            </a:r>
            <a:r>
              <a:rPr lang="ru-RU" dirty="0" err="1" smtClean="0"/>
              <a:t>бюгельный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   Воск </a:t>
            </a:r>
            <a:r>
              <a:rPr lang="ru-RU" dirty="0" err="1" smtClean="0"/>
              <a:t>моделировочный</a:t>
            </a:r>
            <a:r>
              <a:rPr lang="ru-RU" dirty="0" smtClean="0"/>
              <a:t> для несъемных протезов;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   Воск литьевой для вкладок.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   Воск профильный.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   Воск липкий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Воск базисный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9" y="1196752"/>
            <a:ext cx="4752527" cy="498021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Выпускается под названием «Воск базисный» в виде прямоугольных пластин розового цвета.</a:t>
            </a:r>
          </a:p>
          <a:p>
            <a:r>
              <a:rPr lang="ru-RU" dirty="0" smtClean="0"/>
              <a:t>Температура плавления воска равна 54-56°С.</a:t>
            </a:r>
          </a:p>
          <a:p>
            <a:pPr>
              <a:buNone/>
            </a:pPr>
            <a:r>
              <a:rPr lang="ru-RU" u="sng" dirty="0" smtClean="0">
                <a:solidFill>
                  <a:srgbClr val="0070C0"/>
                </a:solidFill>
              </a:rPr>
              <a:t>Применение:</a:t>
            </a:r>
          </a:p>
          <a:p>
            <a:pPr>
              <a:buNone/>
            </a:pPr>
            <a:r>
              <a:rPr lang="ru-RU" dirty="0" smtClean="0"/>
              <a:t>1. Для моделирования базисов съемных протезов;</a:t>
            </a:r>
          </a:p>
          <a:p>
            <a:pPr>
              <a:buNone/>
            </a:pPr>
            <a:r>
              <a:rPr lang="ru-RU" dirty="0" smtClean="0"/>
              <a:t>2. изготовления </a:t>
            </a:r>
            <a:r>
              <a:rPr lang="ru-RU" dirty="0" err="1" smtClean="0"/>
              <a:t>окклюзионных</a:t>
            </a:r>
            <a:r>
              <a:rPr lang="ru-RU" dirty="0" smtClean="0"/>
              <a:t> восковых шаблонов;</a:t>
            </a:r>
          </a:p>
          <a:p>
            <a:pPr>
              <a:buNone/>
            </a:pPr>
            <a:r>
              <a:rPr lang="ru-RU" dirty="0" smtClean="0"/>
              <a:t>3. слепочной ложки или ее части;</a:t>
            </a:r>
          </a:p>
          <a:p>
            <a:pPr>
              <a:buNone/>
            </a:pPr>
            <a:r>
              <a:rPr lang="ru-RU" dirty="0" smtClean="0"/>
              <a:t>4. модели для ортопедических аппаратов и протезов, изготовляемых из пластмасс</a:t>
            </a:r>
          </a:p>
          <a:p>
            <a:endParaRPr lang="ru-RU" dirty="0"/>
          </a:p>
        </p:txBody>
      </p:sp>
      <p:pic>
        <p:nvPicPr>
          <p:cNvPr id="1026" name="Picture 2" descr="https://www.dental-tula.ru/upload/iblock/26f/26f96d306fb9e285871433316f03b6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764704"/>
            <a:ext cx="4104456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Воск </a:t>
            </a:r>
            <a:r>
              <a:rPr lang="ru-RU" dirty="0" err="1" smtClean="0"/>
              <a:t>бюгельный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9" y="1124744"/>
            <a:ext cx="4464496" cy="5052219"/>
          </a:xfrm>
        </p:spPr>
        <p:txBody>
          <a:bodyPr>
            <a:normAutofit/>
          </a:bodyPr>
          <a:lstStyle/>
          <a:p>
            <a:r>
              <a:rPr lang="ru-RU" dirty="0" smtClean="0"/>
              <a:t>Выпускается под этим названием в виде дисков розового цвета</a:t>
            </a:r>
          </a:p>
          <a:p>
            <a:r>
              <a:rPr lang="ru-RU" dirty="0" smtClean="0"/>
              <a:t>Состав его не отличается от состава базисного воска</a:t>
            </a:r>
          </a:p>
          <a:p>
            <a:pPr>
              <a:buNone/>
            </a:pPr>
            <a:r>
              <a:rPr lang="ru-RU" u="sng" dirty="0" smtClean="0">
                <a:solidFill>
                  <a:srgbClr val="0070C0"/>
                </a:solidFill>
              </a:rPr>
              <a:t> Применение:</a:t>
            </a:r>
          </a:p>
          <a:p>
            <a:pPr>
              <a:buNone/>
            </a:pPr>
            <a:r>
              <a:rPr lang="ru-RU" dirty="0" smtClean="0"/>
              <a:t>   для создания промежуточного слоя при моделировании каркасов </a:t>
            </a:r>
            <a:r>
              <a:rPr lang="ru-RU" dirty="0" err="1" smtClean="0"/>
              <a:t>бюгельных</a:t>
            </a:r>
            <a:r>
              <a:rPr lang="ru-RU" dirty="0" smtClean="0"/>
              <a:t> протезов.</a:t>
            </a:r>
          </a:p>
          <a:p>
            <a:endParaRPr lang="ru-RU" dirty="0"/>
          </a:p>
        </p:txBody>
      </p:sp>
      <p:pic>
        <p:nvPicPr>
          <p:cNvPr id="28674" name="Picture 2" descr="https://im0-tub-ru.yandex.net/i?id=0bac61570e35b643fd52235454e3561c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24744"/>
            <a:ext cx="4320480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163208"/>
            <a:ext cx="7869890" cy="8175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Воск </a:t>
            </a:r>
            <a:r>
              <a:rPr lang="ru-RU" dirty="0" err="1" smtClean="0"/>
              <a:t>моделировочный</a:t>
            </a:r>
            <a:r>
              <a:rPr lang="ru-RU" dirty="0" smtClean="0"/>
              <a:t> для несъемных протезов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3" y="1196752"/>
            <a:ext cx="4536503" cy="52565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Выпускается под торговым названием «Воск </a:t>
            </a:r>
            <a:r>
              <a:rPr lang="ru-RU" dirty="0" err="1" smtClean="0"/>
              <a:t>моделировочный</a:t>
            </a:r>
            <a:r>
              <a:rPr lang="ru-RU" dirty="0" smtClean="0"/>
              <a:t> для мостовидных протезов» в виде прямоугольных брусков синего цвета</a:t>
            </a:r>
          </a:p>
          <a:p>
            <a:r>
              <a:rPr lang="ru-RU" dirty="0" smtClean="0"/>
              <a:t>Свойства: легко поддается моделированию и дает сухую невязкую стружку. Температура плавления — 60-75°С. </a:t>
            </a:r>
          </a:p>
          <a:p>
            <a:pPr>
              <a:buNone/>
            </a:pPr>
            <a:r>
              <a:rPr lang="ru-RU" u="sng" dirty="0" smtClean="0">
                <a:solidFill>
                  <a:srgbClr val="0070C0"/>
                </a:solidFill>
              </a:rPr>
              <a:t>Применение:</a:t>
            </a:r>
            <a:r>
              <a:rPr lang="ru-RU" dirty="0" smtClean="0"/>
              <a:t> предназначен для конструирования и моделирования различных деталей несъемного протеза (коронок, литых зубов и других деталей), которые изготавливаются методом литья</a:t>
            </a:r>
          </a:p>
          <a:p>
            <a:endParaRPr lang="ru-RU" dirty="0"/>
          </a:p>
        </p:txBody>
      </p:sp>
      <p:pic>
        <p:nvPicPr>
          <p:cNvPr id="29698" name="Picture 2" descr="http://tehstom.ru/upload/images/voskm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96752"/>
            <a:ext cx="4320480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3208"/>
            <a:ext cx="8496943" cy="745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Восковая </a:t>
            </a:r>
            <a:r>
              <a:rPr lang="ru-RU" dirty="0" err="1" smtClean="0"/>
              <a:t>моделировочная</a:t>
            </a:r>
            <a:r>
              <a:rPr lang="ru-RU" dirty="0" smtClean="0"/>
              <a:t> смесь для вкладок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4608511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Выпускается под названием «</a:t>
            </a:r>
            <a:r>
              <a:rPr lang="ru-RU" dirty="0" err="1" smtClean="0"/>
              <a:t>Лавакс</a:t>
            </a:r>
            <a:r>
              <a:rPr lang="ru-RU" dirty="0" smtClean="0"/>
              <a:t> - воск </a:t>
            </a:r>
            <a:r>
              <a:rPr lang="ru-RU" dirty="0" err="1" smtClean="0"/>
              <a:t>моделировочный</a:t>
            </a:r>
            <a:r>
              <a:rPr lang="ru-RU" dirty="0" smtClean="0"/>
              <a:t>» в виде палочек ланцетовидной формы. Цвет синий или зеленый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u="sng" dirty="0" smtClean="0">
                <a:solidFill>
                  <a:srgbClr val="0070C0"/>
                </a:solidFill>
              </a:rPr>
              <a:t>Применение:</a:t>
            </a:r>
            <a:r>
              <a:rPr lang="ru-RU" dirty="0" smtClean="0"/>
              <a:t> для создания восковых моделей при несъемном протезировании (изготовлении пластмассовых коронок, комбинированных коронок, фасеток металл-пластмасса, штифтовых зубов, </a:t>
            </a:r>
            <a:r>
              <a:rPr lang="ru-RU" dirty="0" err="1" smtClean="0"/>
              <a:t>полукоронок</a:t>
            </a:r>
            <a:r>
              <a:rPr lang="ru-RU" dirty="0" smtClean="0"/>
              <a:t>, вкладок); неокрашенный - для моделирования пластмассовых деталей.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dirty="0" smtClean="0"/>
              <a:t>Сине-зеленый воск «</a:t>
            </a:r>
            <a:r>
              <a:rPr lang="ru-RU" dirty="0" err="1" smtClean="0"/>
              <a:t>Лавакс</a:t>
            </a:r>
            <a:r>
              <a:rPr lang="ru-RU" dirty="0" smtClean="0"/>
              <a:t>» нельзя применять при работе с пластмассами, так как краситель может окрашивать гипсовую модель и способствовать изменению цвета пластмассы</a:t>
            </a:r>
            <a:endParaRPr lang="ru-RU" dirty="0"/>
          </a:p>
        </p:txBody>
      </p:sp>
      <p:pic>
        <p:nvPicPr>
          <p:cNvPr id="30722" name="Picture 2" descr="https://www.dental-butik.ru/image/cache/data/zubotehnicheskie-materialy/modelirovochniy-vosk-lavaks-600x600.jpg"/>
          <p:cNvPicPr>
            <a:picLocks noChangeAspect="1" noChangeArrowheads="1"/>
          </p:cNvPicPr>
          <p:nvPr/>
        </p:nvPicPr>
        <p:blipFill>
          <a:blip r:embed="rId2" cstate="print"/>
          <a:srcRect t="18898" b="25197"/>
          <a:stretch>
            <a:fillRect/>
          </a:stretch>
        </p:blipFill>
        <p:spPr bwMode="auto">
          <a:xfrm>
            <a:off x="4572000" y="1052736"/>
            <a:ext cx="4392488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163208"/>
            <a:ext cx="7869890" cy="5294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Воск профильный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908720"/>
            <a:ext cx="7869890" cy="547260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«</a:t>
            </a:r>
            <a:r>
              <a:rPr lang="ru-RU" b="1" dirty="0" err="1" smtClean="0"/>
              <a:t>Формодент</a:t>
            </a:r>
            <a:r>
              <a:rPr lang="ru-RU" b="1" dirty="0" smtClean="0"/>
              <a:t> литьевой»</a:t>
            </a:r>
          </a:p>
          <a:p>
            <a:pPr>
              <a:buNone/>
            </a:pPr>
            <a:r>
              <a:rPr lang="ru-RU" u="sng" dirty="0" smtClean="0">
                <a:solidFill>
                  <a:srgbClr val="0070C0"/>
                </a:solidFill>
              </a:rPr>
              <a:t>Применение:</a:t>
            </a:r>
            <a:r>
              <a:rPr lang="ru-RU" dirty="0" smtClean="0"/>
              <a:t> Литьевые восковые смеси используют для восковых моделей при отливке металлических конструкций — элементов частичных съемных протезов, каркасов цельнолитых </a:t>
            </a:r>
            <a:r>
              <a:rPr lang="ru-RU" dirty="0" err="1" smtClean="0"/>
              <a:t>бюгельных</a:t>
            </a:r>
            <a:r>
              <a:rPr lang="ru-RU" dirty="0" smtClean="0"/>
              <a:t> и мостовидных протезов, для моделирования </a:t>
            </a:r>
            <a:r>
              <a:rPr lang="ru-RU" dirty="0" err="1" smtClean="0"/>
              <a:t>литниковых</a:t>
            </a:r>
            <a:r>
              <a:rPr lang="ru-RU" dirty="0" smtClean="0"/>
              <a:t> систем.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«</a:t>
            </a:r>
            <a:r>
              <a:rPr lang="ru-RU" b="1" dirty="0" err="1" smtClean="0"/>
              <a:t>Формодент</a:t>
            </a:r>
            <a:r>
              <a:rPr lang="ru-RU" b="1" dirty="0" smtClean="0"/>
              <a:t> твердый»</a:t>
            </a:r>
          </a:p>
          <a:p>
            <a:pPr>
              <a:buNone/>
            </a:pPr>
            <a:r>
              <a:rPr lang="ru-RU" u="sng" dirty="0" smtClean="0">
                <a:solidFill>
                  <a:srgbClr val="0070C0"/>
                </a:solidFill>
              </a:rPr>
              <a:t>Применяется</a:t>
            </a:r>
            <a:r>
              <a:rPr lang="ru-RU" dirty="0" smtClean="0"/>
              <a:t> для моделирования каркасов цельнолитых </a:t>
            </a:r>
            <a:r>
              <a:rPr lang="ru-RU" dirty="0" err="1" smtClean="0"/>
              <a:t>бюгельных</a:t>
            </a:r>
            <a:r>
              <a:rPr lang="ru-RU" dirty="0" smtClean="0"/>
              <a:t> протезов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Литьевые восковые смеси «Восколит-1», «Восколит-2» и «Восколит-03». </a:t>
            </a:r>
          </a:p>
          <a:p>
            <a:pPr>
              <a:buNone/>
            </a:pPr>
            <a:r>
              <a:rPr lang="ru-RU" u="sng" dirty="0" smtClean="0">
                <a:solidFill>
                  <a:srgbClr val="0070C0"/>
                </a:solidFill>
              </a:rPr>
              <a:t>Применяются</a:t>
            </a:r>
            <a:r>
              <a:rPr lang="ru-RU" dirty="0" smtClean="0"/>
              <a:t> для создания </a:t>
            </a:r>
            <a:r>
              <a:rPr lang="ru-RU" dirty="0" err="1" smtClean="0"/>
              <a:t>литниковых</a:t>
            </a:r>
            <a:r>
              <a:rPr lang="ru-RU" dirty="0" smtClean="0"/>
              <a:t> систем при отливках стоматологических конструкций из сплавов. «Восколит-03» применяется для моделирования каркасов </a:t>
            </a:r>
            <a:r>
              <a:rPr lang="ru-RU" dirty="0" err="1" smtClean="0"/>
              <a:t>бюгельных</a:t>
            </a:r>
            <a:r>
              <a:rPr lang="ru-RU" dirty="0" smtClean="0"/>
              <a:t> протезов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Введение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Классификация </a:t>
            </a:r>
            <a:r>
              <a:rPr lang="ru-RU" dirty="0" err="1" smtClean="0"/>
              <a:t>моделировочных</a:t>
            </a:r>
            <a:r>
              <a:rPr lang="ru-RU" dirty="0" smtClean="0"/>
              <a:t> материалов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Требования предъявляемые к </a:t>
            </a:r>
            <a:r>
              <a:rPr lang="ru-RU" dirty="0" err="1" smtClean="0"/>
              <a:t>моделировочным</a:t>
            </a:r>
            <a:r>
              <a:rPr lang="ru-RU" dirty="0" smtClean="0"/>
              <a:t> материалам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Восковые материалы, свойства, классификация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Классификация восковых композиций в зависимости от назначения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Воск липкий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4320479" cy="498021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Воск «Липкий воск», выпускается в виде цилиндрических стержней длиной 82 мм и диаметром 8,5 мм, окрашенных в темно-коричневый цвет. </a:t>
            </a:r>
            <a:r>
              <a:rPr lang="ru-RU" dirty="0" smtClean="0">
                <a:solidFill>
                  <a:srgbClr val="002060"/>
                </a:solidFill>
              </a:rPr>
              <a:t>Он имеет темный или яркий цвет, чтобы выделяться на гипсе</a:t>
            </a:r>
          </a:p>
          <a:p>
            <a:pPr>
              <a:buNone/>
            </a:pPr>
            <a:r>
              <a:rPr lang="ru-RU" u="sng" dirty="0" smtClean="0">
                <a:solidFill>
                  <a:srgbClr val="0070C0"/>
                </a:solidFill>
              </a:rPr>
              <a:t>Применение:</a:t>
            </a:r>
            <a:r>
              <a:rPr lang="ru-RU" dirty="0" smtClean="0"/>
              <a:t> для склеивания при сборке металлических частей протезов при подготовке их к паянию.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1746" name="Picture 2" descr="https://www.dental-tula.ru/upload/iblock/d25/d251d980f6c2cbbcdbfbd053081ffa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692696"/>
            <a:ext cx="4562872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163208"/>
            <a:ext cx="7869890" cy="15376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70" name="Picture 2" descr="C:\Users\TM\Desktop\depositphotos_28707169-stock-illustration-cute-tooth-cartoon-thumbs-u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2771" y="1844824"/>
            <a:ext cx="5077501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dirty="0" smtClean="0"/>
              <a:t>   Зубной или челюстно-лицевой протез, шина лечебная или профилактическая из металла или пластмассы и любое иное стоматологическое приспособление, включая даже вкладку, имеют строго определенные индивидуальное назначение и конфигурацию, которая достигается путем моделирования.</a:t>
            </a:r>
          </a:p>
          <a:p>
            <a:pPr>
              <a:buFont typeface="Wingdings" pitchFamily="2" charset="2"/>
              <a:buChar char="q"/>
            </a:pPr>
            <a:r>
              <a:rPr lang="ru-RU" dirty="0" err="1" smtClean="0">
                <a:solidFill>
                  <a:srgbClr val="0070C0"/>
                </a:solidFill>
              </a:rPr>
              <a:t>Моделировочные</a:t>
            </a:r>
            <a:r>
              <a:rPr lang="ru-RU" dirty="0" smtClean="0">
                <a:solidFill>
                  <a:srgbClr val="0070C0"/>
                </a:solidFill>
              </a:rPr>
              <a:t> материалы </a:t>
            </a:r>
            <a:r>
              <a:rPr lang="ru-RU" dirty="0" smtClean="0"/>
              <a:t>представляют собой различные восковые композиции и являются материалами временными, т.е. подлежащими замене на основные - металлы или пластмассы.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</a:t>
            </a:r>
            <a:r>
              <a:rPr lang="ru-RU" dirty="0" err="1" smtClean="0"/>
              <a:t>моделировочных</a:t>
            </a:r>
            <a:r>
              <a:rPr lang="ru-RU" dirty="0" smtClean="0"/>
              <a:t> материалов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7869237" cy="488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предъявляемые к </a:t>
            </a:r>
            <a:r>
              <a:rPr lang="ru-RU" dirty="0" err="1" smtClean="0"/>
              <a:t>моделировочным</a:t>
            </a:r>
            <a:r>
              <a:rPr lang="ru-RU" dirty="0" smtClean="0"/>
              <a:t> материалам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484784"/>
            <a:ext cx="7869890" cy="469217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1.</a:t>
            </a:r>
            <a:r>
              <a:rPr lang="ru-RU" dirty="0" smtClean="0"/>
              <a:t> Малая усадка (не более 0,1-0,15% по объему на каждый градус при охлаждении от 90 до 20°С);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2.</a:t>
            </a:r>
            <a:r>
              <a:rPr lang="ru-RU" dirty="0" smtClean="0"/>
              <a:t> Хорошие пластические свойства при 37-40°С;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3.</a:t>
            </a:r>
            <a:r>
              <a:rPr lang="ru-RU" dirty="0" smtClean="0"/>
              <a:t> Достаточная твердость при температуре 37-40°С, обеспечивающая сохранение формы (заготовки) при извлечении из полости рта;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4</a:t>
            </a:r>
            <a:r>
              <a:rPr lang="ru-RU" dirty="0" smtClean="0"/>
              <a:t>. Отсутствие ломкости и расслоения во время обработки при комнатной температуре, а также весомого остатка после прокаливания при температуре 500°С;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5.</a:t>
            </a:r>
            <a:r>
              <a:rPr lang="ru-RU" dirty="0" smtClean="0"/>
              <a:t> Материалы при размягчении должны представлять собой гомогенную массу, легко и полно удаляться из гипсовой формы и заменяться материалом протеза;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6</a:t>
            </a:r>
            <a:r>
              <a:rPr lang="ru-RU" dirty="0" smtClean="0"/>
              <a:t>. Иметь окраску, отличающуюся от цвета слизистой оболочки полости рта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Восковые 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Восковые материалы </a:t>
            </a:r>
            <a:r>
              <a:rPr lang="ru-RU" dirty="0" smtClean="0"/>
              <a:t>– это вспомогательные стоматологические материалы на основе воска, применяемые в ортопедической стоматологии с целью изготовления промежуточного варианта лечебного ортопедического аппарата.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dirty="0" smtClean="0"/>
              <a:t>В стоматологической практике, как правило, воски в чистом виде не применяются, а применяются смеси различных восков.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dirty="0" smtClean="0"/>
              <a:t>Зуботехнические восковые смеси используются в основном как </a:t>
            </a:r>
            <a:r>
              <a:rPr lang="ru-RU" dirty="0" err="1" smtClean="0"/>
              <a:t>моделировочные</a:t>
            </a:r>
            <a:r>
              <a:rPr lang="ru-RU" dirty="0" smtClean="0"/>
              <a:t> материалы. Чтобы придать зуботехническим восковым смесям определенные свойства, создаются композиции из природных восков, синтетических восков и модификаторов.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dirty="0" smtClean="0"/>
              <a:t>В стоматологии применяют в основном природные воски (естественного происхождения). Синтетические воски относятся к группе полимерных соединений.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dirty="0" smtClean="0"/>
              <a:t>Физико-химические свойства синтетических восков во многом отличаются от природных восков, в связи с чем применение их в стоматологической практике ограничено. Они входят в состав некоторых восковых композиций, но широкого использования еще не нашли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восковых материалов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196752"/>
            <a:ext cx="7869890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1. </a:t>
            </a:r>
            <a:r>
              <a:rPr lang="ru-RU" sz="3100" b="1" dirty="0" smtClean="0">
                <a:solidFill>
                  <a:srgbClr val="0070C0"/>
                </a:solidFill>
              </a:rPr>
              <a:t>Химические свойства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dirty="0" smtClean="0"/>
              <a:t>Воска по химическому составу являются высшими предельными углеводородами жирного ряда, их одноатомными спиртами и одноосновными кислотами.</a:t>
            </a:r>
          </a:p>
          <a:p>
            <a:r>
              <a:rPr lang="ru-RU" dirty="0" smtClean="0"/>
              <a:t>Воски могут содержать все указанные вещества в свободном состоянии, но чаще в виде соединений, называемых эфирами. Эфиры образуются в результате взаимодействия спиртов с кислотами с потерей молекулы воды.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0070C0"/>
                </a:solidFill>
              </a:rPr>
              <a:t>2. Механические свойства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dirty="0" smtClean="0"/>
              <a:t>воски хорошо растворяются в бензине, хлороформе, бензоле и эфирных маслах; </a:t>
            </a:r>
          </a:p>
          <a:p>
            <a:r>
              <a:rPr lang="ru-RU" dirty="0" smtClean="0"/>
              <a:t>относительная плотность их меньше единицы, т.е. они легче воды;</a:t>
            </a:r>
          </a:p>
          <a:p>
            <a:r>
              <a:rPr lang="ru-RU" dirty="0" smtClean="0"/>
              <a:t>при слабом нагревании они хорошо размягчаются, приобретая высокую степень пластичности, при дальнейшем повышении температуры они легко переходят в жидкое состояние, а затем сгорают практически без остатка, с минимальной зольностью, что важно в процессах литья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восков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7" y="1052737"/>
          <a:ext cx="8496944" cy="475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Природные воски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содержат в основном две группы органических соединений: углеводороды и сложные эфиры высших жирных кислот и высших одноатомных, реже двухатомных спиртов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ru-RU" sz="3800" dirty="0" smtClean="0">
                <a:solidFill>
                  <a:srgbClr val="FF0000"/>
                </a:solidFill>
              </a:rPr>
              <a:t>Минеральные:</a:t>
            </a:r>
          </a:p>
          <a:p>
            <a:pPr marL="514350" indent="-514350">
              <a:buClr>
                <a:srgbClr val="FF0000"/>
              </a:buClr>
              <a:buNone/>
            </a:pPr>
            <a:r>
              <a:rPr lang="ru-RU" b="1" dirty="0" smtClean="0"/>
              <a:t>       Парафин</a:t>
            </a:r>
            <a:r>
              <a:rPr lang="ru-RU" dirty="0" smtClean="0"/>
              <a:t> - твердая кристаллическая бесцветная масса, без запаха и вкуса. Получают путем перегонки </a:t>
            </a:r>
            <a:r>
              <a:rPr lang="ru-RU" dirty="0" err="1" smtClean="0"/>
              <a:t>высокопарафиновых</a:t>
            </a:r>
            <a:r>
              <a:rPr lang="ru-RU" dirty="0" smtClean="0"/>
              <a:t> сортов нефти и каменного угля. По химическому составу представляет собой смесь высших углеводородов, температура плавления - 42-7 ГС, объемная усадка - 11-15%, хорошо растворяется в эфире, бензине и частично в спирте. Может применяться для изготовления фантомов искусственных зубов, но более всего используется как компонент зуботехнических восков и термопластических слепочных масс.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398</TotalTime>
  <Words>1622</Words>
  <Application>Microsoft Office PowerPoint</Application>
  <PresentationFormat>Экран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Тема2</vt:lpstr>
      <vt:lpstr>Государственное бюджетное образовательное учреждение высшего образования «Красноярский государственный медицинский университет имени профессора В. Ф. Войно-Ясенецкого»  Министерства здравоохранения Российской Федерации    Кафедра-клиника ортопедической стоматологии  МОДЕЛИРОВОЧНЫЕ МАТЕРИАЛЫ, ПРИМЕНЯЕМЫЕ В ОРТОПЕДИЧЕСКОЙ СТОМАТОЛОГИИ</vt:lpstr>
      <vt:lpstr>План</vt:lpstr>
      <vt:lpstr>Введение</vt:lpstr>
      <vt:lpstr>Классификация моделировочных материалов</vt:lpstr>
      <vt:lpstr>Требования предъявляемые к моделировочным материалам</vt:lpstr>
      <vt:lpstr>Восковые материалы</vt:lpstr>
      <vt:lpstr>Свойства восковых материалов</vt:lpstr>
      <vt:lpstr>Классификация восков</vt:lpstr>
      <vt:lpstr>Природные воски</vt:lpstr>
      <vt:lpstr>Озокерит (земляной воск)</vt:lpstr>
      <vt:lpstr>Животные воски</vt:lpstr>
      <vt:lpstr>Растительные воски</vt:lpstr>
      <vt:lpstr>Синтетические воски</vt:lpstr>
      <vt:lpstr>Классификация восковых композиций в зависимости от назначения</vt:lpstr>
      <vt:lpstr>Воск базисный</vt:lpstr>
      <vt:lpstr>Воск бюгельный</vt:lpstr>
      <vt:lpstr>Воск моделировочный для несъемных протезов</vt:lpstr>
      <vt:lpstr>Восковая моделировочная смесь для вкладок</vt:lpstr>
      <vt:lpstr>Воск профильный</vt:lpstr>
      <vt:lpstr>Воск липкий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Карагандинский государственный медицинский университет  Кафедра ортопедической стоматологии</dc:title>
  <dc:creator>Влад</dc:creator>
  <cp:lastModifiedBy>TM</cp:lastModifiedBy>
  <cp:revision>14</cp:revision>
  <dcterms:created xsi:type="dcterms:W3CDTF">2013-11-21T17:00:32Z</dcterms:created>
  <dcterms:modified xsi:type="dcterms:W3CDTF">2018-05-03T13:36:31Z</dcterms:modified>
</cp:coreProperties>
</file>