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3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48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4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2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7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1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4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61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82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8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3E4A-1C58-481A-9852-AAE55EE2B18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06649-BB18-42DC-9A6E-A97F8501D4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8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расходных операций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5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02" y="3200"/>
            <a:ext cx="8400869" cy="612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023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кассовой книге ведутся в двух экземплярах через копировальную бумагу чернилами или шариковой ручкой.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экземпляры листов остаются в кассовой книге.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Вторые экземпляры листов должны быть отрывными - они служат отчетом кассира.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и вторые экземпляры листов нумеруются одинаковыми номерами.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63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Подчистки и неоговоренные исправления в кассовой книге не допускаются. Сделанные исправления заверяются подписями кассира, а также главного бухгалтера предприятия или лица, заменяющего его.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24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780928"/>
            <a:ext cx="8229600" cy="89269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3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операции связаны с расходом предприятием денежных средств.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9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расходным кассовым операциям относятся: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выручки в банк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денег под отчет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заработной платы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поставщикам в пределах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наличными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займа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67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098" y="74206"/>
            <a:ext cx="9280098" cy="605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84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оформления кассовых ордеров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Подчистки,помарки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исправления при их оформлении не допускаются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основание для их составления и перечисляются прилагаемые к ним документы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кассовые ордера обязательно подписываются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глав.бухгалтером,а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расходные ордера и руководителем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30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Кассир записывает: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документа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 и когда выдан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Расписка в получении денег может быть сделана получателем только собственноручно чернилами или шариковой ручкой с указанием полученной суммы: рублей - прописью, копеек - цифрами. Предоставляет документ удостоверяющий личность.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34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денег из кассы, неподтвержденная распиской получателя в расходном кассовом ордере, оправданием остатка наличных денег в кассе не является. Эта сумма считается недостачей и взыскивается с кассира.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3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Кассир выдает деньги только лицу, указанному в расходном кассовом ордере или заменяющем его документе.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Если выдача денег производится по доверенности     оформленной в установленном порядке: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в тексте ордера после фамилии, имени и отчества получателя денег бухгалтерией указывается фамилия, имя и отчество лица, которому доверено получение денег.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Доверенность остается в документах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дня,как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приложение 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расхлодному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кассовому ордеру.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Если выдача денег производится по ведомости: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перед распиской в получении денег кассир делает надпись "По доверенности".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4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поступления и выдачи наличных денег предприятия учитывают в кассовой книге: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 ведет только одну кассовую книгу, которая должна быть пронумерована, прошнурована и опечатана сургучной или мастичной печатью. Количество листов в кассовой книге заверяется подписями руководителя и главного бухгалтера предприятия.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725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328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Виды расходных операций</vt:lpstr>
      <vt:lpstr>Презентация PowerPoint</vt:lpstr>
      <vt:lpstr>К расходным кассовым операциям относятся:</vt:lpstr>
      <vt:lpstr>Презентация PowerPoint</vt:lpstr>
      <vt:lpstr>Правила оформления кассовых ордеров</vt:lpstr>
      <vt:lpstr>Презентация PowerPoint</vt:lpstr>
      <vt:lpstr>Презентация PowerPoint</vt:lpstr>
      <vt:lpstr>Презентация PowerPoint</vt:lpstr>
      <vt:lpstr>Все поступления и выдачи наличных денег предприятия учитывают в кассовой книге: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расходных операций</dc:title>
  <dc:creator>Дарья Безгина</dc:creator>
  <cp:lastModifiedBy>Дарья Безгина</cp:lastModifiedBy>
  <cp:revision>3</cp:revision>
  <dcterms:created xsi:type="dcterms:W3CDTF">2020-03-29T21:40:23Z</dcterms:created>
  <dcterms:modified xsi:type="dcterms:W3CDTF">2020-03-29T22:05:19Z</dcterms:modified>
</cp:coreProperties>
</file>