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C717-006F-4A47-B682-18341EBD6088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4403-0A6F-411C-9554-E98ABAFB69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безрецептурного отпуска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 группы 204-1Отделения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«Фармация»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Доропей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Р.Э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85762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Ассортимент отдела составляет: 1. ЛС, разрешенные к отпуску без рецепта врача, список утвержден МЗ РФ (ныне действует Приказ МЗ РФ №578 от 13.09.2005 г. «О перечне ЛС, отпускаемых без рецепта врача»; 2. Другие товары, разрешенные к отпуску из фармацевтических организаций, ассортимент которых определен Приказом МЗ РФ №349 от 2.12.97 г. «О перечне товаров, реализуемых через фармацевтические (аптечные) организации»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Курс: «Фармаконадзор» | X7 Re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6943725" cy="3057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857628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Лекарственные средства без рецепта врача предназначены для осуществления гражданами самопомощи, поддержания здоровья, ведения здорового образа жизни (ликвидации привычки к курению).</a:t>
            </a:r>
          </a:p>
          <a:p>
            <a:r>
              <a:rPr lang="ru-RU" dirty="0" smtClean="0"/>
              <a:t>Отпуск лекарственных средств без рецепта врача является составной частью розничной реализации аптечных учреждений. Например, в аптеке удельный вес продажи лекарств без рецепта врача и других товаров аптечного ассортимента составляет до 60% всей выручки аптеки.</a:t>
            </a:r>
            <a:endParaRPr lang="ru-RU" dirty="0"/>
          </a:p>
        </p:txBody>
      </p:sp>
      <p:pic>
        <p:nvPicPr>
          <p:cNvPr id="9218" name="Picture 2" descr="Лекарственные сред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5691185" cy="3360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514351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Рост объема продаж безрецептурных лекарственных средств или </a:t>
            </a:r>
            <a:r>
              <a:rPr lang="ru-RU" dirty="0" err="1" smtClean="0"/>
              <a:t>ОТС-препаратов</a:t>
            </a:r>
            <a:r>
              <a:rPr lang="ru-RU" dirty="0" smtClean="0"/>
              <a:t> происходит потому, что: 1. Повышается доступность </a:t>
            </a:r>
            <a:r>
              <a:rPr lang="ru-RU" dirty="0" err="1" smtClean="0"/>
              <a:t>ОТС-препаратов</a:t>
            </a:r>
            <a:r>
              <a:rPr lang="ru-RU" dirty="0" smtClean="0"/>
              <a:t>; 2. Растет информированность населения; 3. Повышается ответственность людей за свое здоровье и здоровье членов семьи; 4. Люди стремятся к здоровому образу жизни. </a:t>
            </a:r>
            <a:endParaRPr lang="ru-RU" dirty="0"/>
          </a:p>
        </p:txBody>
      </p:sp>
      <p:pic>
        <p:nvPicPr>
          <p:cNvPr id="10242" name="Picture 2" descr="Минус 10 лет: объем продаж лекарств в России сокращается на фоне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57150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643446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Отпуск лекарственных средств без рецепта врача является составной частью розничной реализации аптечных учреждений. Например, в аптеке удельный вес продажи лекарств без рецепта врача и других товаров аптечного ассортимента составляет до 60% всей выручки аптеки.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Аптеки наращивают продажи лекарств по предзаказу через интернет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500858" cy="365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143512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Система БРО ЛС является составной частью создаваемой в России регулируемой и управляемой системы самопомощи и </a:t>
            </a:r>
            <a:r>
              <a:rPr lang="ru-RU" dirty="0" err="1" smtClean="0"/>
              <a:t>самопрофилактики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В Саратовской области начал циркулировать грип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285728"/>
            <a:ext cx="5629171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35769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Продажа ЛС и других товаров аптечного ассортимента, разрешенных к отпуску из фармацевтических организаций без рецепта врача, может осуществляться: аптеками, аптечными пунктами I, II категории, аптечными киосками. Причем из аптечных киосков отпускают только безрецептурные лекарственные средства и некоторые виды </a:t>
            </a:r>
            <a:r>
              <a:rPr lang="ru-RU" dirty="0" err="1" smtClean="0"/>
              <a:t>парафармацевтичекой</a:t>
            </a:r>
            <a:r>
              <a:rPr lang="ru-RU" dirty="0" smtClean="0"/>
              <a:t> продукции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В орловских аптеках нашли 427 упаковок недоброкачественных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413379" cy="3608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143380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реализации </a:t>
            </a:r>
            <a:r>
              <a:rPr lang="ru-RU" dirty="0" err="1" smtClean="0"/>
              <a:t>ОТС-препаратов</a:t>
            </a:r>
            <a:r>
              <a:rPr lang="ru-RU" dirty="0" smtClean="0"/>
              <a:t> в аптеке может быть организован специальный отдел – безрецептурного отпуска(только в аптеках I категории, а в остальных совмещен с ОГЛС) в функции, которого входит: 1. Выбор поставщиков товаров, систематический контроль и пополнение товарных запасов; 2. Организация хранения товаров в отделе; 4. Эффективная реализация товаров населению; 5. Обучение потребителей способам приема ЛС и использования ИМН, хранения товаров в домашних условиях.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С 1 июля в Беларуси будет ужесточён безрецептурный отпуск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5095868" cy="338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14338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Отдел безрецептурного отпуска располагается на территории торгового зала. Оборудование отдела: витрины, шкафы, шкафы с вертушками, стеллажи для хранения медикаментов, столы, стулья, подтоварники, кассовый аппарат, калькулятор, компьютер, холодильник для хранения 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 ЛС, справочная литература, документация на поступившие ТМЦ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Фармацевтов обязали предоставлять всю информацию о лекарствах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132400" cy="352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714884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Руководит отделом заведующий (фармацевт или старший фармацевт), который может иметь заместителей (фармацевтов), в отделе работают фармацевты.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Фармацевт-провизор ФАРМАЦЕВТ-ПРОВИЗОР Требования: среднее/высшее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04"/>
            <a:ext cx="581025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470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 университет имени профессора В.Ф. Войно-Ясенецкого  Министерства здравоохранения Российской Федерации Фармацевтический колледж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 университет имени профессора В.Ф. Войно-Ясенецкого  Министерства здравоохранения Российской Федерации Фармацевтический колледж</dc:title>
  <dc:creator>adm</dc:creator>
  <cp:lastModifiedBy>adm</cp:lastModifiedBy>
  <cp:revision>13</cp:revision>
  <dcterms:created xsi:type="dcterms:W3CDTF">2020-05-21T12:41:37Z</dcterms:created>
  <dcterms:modified xsi:type="dcterms:W3CDTF">2020-05-21T14:44:40Z</dcterms:modified>
</cp:coreProperties>
</file>