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0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0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6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9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2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1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6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3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8A59-6F0F-4BFB-BAF4-80B6AD5E2E78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AEBF-9238-48FA-992B-34B40DDA1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0779" y="2963536"/>
            <a:ext cx="9144000" cy="1123721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ВАЖНЫХ МОМЕНТА:</a:t>
            </a:r>
            <a:br>
              <a:rPr lang="ru-RU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8689" y="757664"/>
            <a:ext cx="90815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Заявки на расходные материалы не поданы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(форма заявки на сайте – управление по внебюджетной деятельности – документы - бланки - бланк заявки на проведение запроса котировок)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0892" y="2944966"/>
            <a:ext cx="4302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Согласование расписания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0892" y="36607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Обучение – ППС –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подготовка станций (2-3 дня) –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подготовка студентов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0892" y="55197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Правильные коммуникации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(позитивное, продуктивное общение)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4 ВАЖНЫХ МОМЕНТА: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Заявка на расходные материалы не поданы (форма заявки на сайте – управление по внебюджетной деятельности – документы - бланки - бланк заявки на проведение запроса котировок) 2. Обучение преподавателей проведено – станции подготовлены частично 3.</dc:title>
  <dc:creator>ТаптыгинаЕВ</dc:creator>
  <cp:lastModifiedBy>ТаптыгинаЕВ</cp:lastModifiedBy>
  <cp:revision>5</cp:revision>
  <dcterms:created xsi:type="dcterms:W3CDTF">2017-04-27T02:45:12Z</dcterms:created>
  <dcterms:modified xsi:type="dcterms:W3CDTF">2017-04-27T04:29:14Z</dcterms:modified>
</cp:coreProperties>
</file>