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5" r:id="rId5"/>
    <p:sldId id="290" r:id="rId6"/>
    <p:sldId id="291" r:id="rId7"/>
    <p:sldId id="292" r:id="rId8"/>
    <p:sldId id="293" r:id="rId9"/>
    <p:sldId id="294" r:id="rId10"/>
    <p:sldId id="263" r:id="rId11"/>
    <p:sldId id="264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5" r:id="rId22"/>
    <p:sldId id="275" r:id="rId23"/>
    <p:sldId id="276" r:id="rId24"/>
    <p:sldId id="277" r:id="rId25"/>
    <p:sldId id="278" r:id="rId26"/>
    <p:sldId id="279" r:id="rId27"/>
    <p:sldId id="297" r:id="rId28"/>
    <p:sldId id="296" r:id="rId29"/>
    <p:sldId id="281" r:id="rId30"/>
    <p:sldId id="280" r:id="rId31"/>
    <p:sldId id="282" r:id="rId32"/>
    <p:sldId id="28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32D37C17-3A7F-443E-B7A2-6D9EE66A829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52349" y="2822032"/>
            <a:ext cx="7141779" cy="993227"/>
          </a:xfrm>
          <a:solidFill>
            <a:schemeClr val="bg1">
              <a:alpha val="52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 Адонис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4855" y="351563"/>
            <a:ext cx="7922172" cy="1754326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«Красноярский государственный медицинский университет имени профессора В.Ф.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Министерства здравоохранения Российской Федерации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1689" y="4365104"/>
            <a:ext cx="3562311" cy="120032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Носар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К. С.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студентка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201-11 группы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Проверила: Казакова Е.Н.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0668" y="6111766"/>
            <a:ext cx="2036070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Красноярск 2021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1391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Рабочее место фармацевта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7056784" cy="52925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Рабочее место фармацевта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610798"/>
            <a:ext cx="6840760" cy="51305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Зона приемки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ккккккк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385392"/>
            <a:ext cx="3962976" cy="5283968"/>
          </a:xfrm>
          <a:prstGeom prst="rect">
            <a:avLst/>
          </a:prstGeom>
        </p:spPr>
      </p:pic>
      <p:pic>
        <p:nvPicPr>
          <p:cNvPr id="4" name="Рисунок 3" descr="ккккккккккккк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340768"/>
            <a:ext cx="3975906" cy="53012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Зона распаковки товара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ккккк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068277" cy="53012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Шкаф для хранения уборочного инвентаря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кккккккккккк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3888432" cy="5184576"/>
          </a:xfrm>
          <a:prstGeom prst="rect">
            <a:avLst/>
          </a:prstGeom>
        </p:spPr>
      </p:pic>
      <p:pic>
        <p:nvPicPr>
          <p:cNvPr id="4" name="Рисунок 3" descr="кккккккккккккккккк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340768"/>
            <a:ext cx="3888432" cy="51845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Уборочный инвентарь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16765"/>
            <a:ext cx="4032448" cy="5376598"/>
          </a:xfrm>
          <a:prstGeom prst="rect">
            <a:avLst/>
          </a:prstGeom>
        </p:spPr>
      </p:pic>
      <p:pic>
        <p:nvPicPr>
          <p:cNvPr id="4" name="Рисунок 3" descr="м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340768"/>
            <a:ext cx="4011910" cy="53492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Санузел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м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68152"/>
            <a:ext cx="4029912" cy="5373216"/>
          </a:xfrm>
          <a:prstGeom prst="rect">
            <a:avLst/>
          </a:prstGeom>
        </p:spPr>
      </p:pic>
      <p:pic>
        <p:nvPicPr>
          <p:cNvPr id="4" name="Рисунок 3" descr="ммм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340768"/>
            <a:ext cx="4029912" cy="53732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Фармацевт в санитарной одежде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ммм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220755"/>
            <a:ext cx="4032448" cy="53765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Комната для персонала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мммм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3888432" cy="5184576"/>
          </a:xfrm>
          <a:prstGeom prst="rect">
            <a:avLst/>
          </a:prstGeom>
        </p:spPr>
      </p:pic>
      <p:pic>
        <p:nvPicPr>
          <p:cNvPr id="4" name="Рисунок 3" descr="мммммм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484784"/>
            <a:ext cx="3888432" cy="51845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Комната для персонала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мммммм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196752"/>
            <a:ext cx="7128792" cy="5346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ТЦ Аквариум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7848872" cy="44137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Хранение одежды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124744"/>
            <a:ext cx="4968552" cy="56612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Хранение одежды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с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3960440" cy="5280587"/>
          </a:xfrm>
          <a:prstGeom prst="rect">
            <a:avLst/>
          </a:prstGeom>
        </p:spPr>
      </p:pic>
      <p:pic>
        <p:nvPicPr>
          <p:cNvPr id="4" name="Рисунок 3" descr="ссс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289381"/>
            <a:ext cx="3960440" cy="52805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Хранение ЛП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ссс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4011910" cy="5349213"/>
          </a:xfrm>
          <a:prstGeom prst="rect">
            <a:avLst/>
          </a:prstGeom>
        </p:spPr>
      </p:pic>
      <p:pic>
        <p:nvPicPr>
          <p:cNvPr id="4" name="Рисунок 3" descr="ссссс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268760"/>
            <a:ext cx="4032448" cy="53765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Хранение перевязочного материала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098" y="1412776"/>
            <a:ext cx="3867894" cy="5157192"/>
          </a:xfrm>
          <a:prstGeom prst="rect">
            <a:avLst/>
          </a:prstGeom>
        </p:spPr>
      </p:pic>
      <p:pic>
        <p:nvPicPr>
          <p:cNvPr id="4" name="Рисунок 3" descr="ч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361389"/>
            <a:ext cx="3960440" cy="52805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Хранение резиновых изделий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200800" cy="5400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Хранение ЛРС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286762"/>
            <a:ext cx="7272808" cy="54546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Хранение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парафармацевтической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ц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993908" cy="5325211"/>
          </a:xfrm>
          <a:prstGeom prst="rect">
            <a:avLst/>
          </a:prstGeom>
        </p:spPr>
      </p:pic>
      <p:pic>
        <p:nvPicPr>
          <p:cNvPr id="4" name="Рисунок 3" descr="ццц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340768"/>
            <a:ext cx="3960440" cy="528058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Хранение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парафармацевтической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ц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6912768" cy="518457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Хранение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парафармацевтической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ц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6912768" cy="518457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Хранение красящих веществ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4032448" cy="5376597"/>
          </a:xfrm>
          <a:prstGeom prst="rect">
            <a:avLst/>
          </a:prstGeom>
        </p:spPr>
      </p:pic>
      <p:pic>
        <p:nvPicPr>
          <p:cNvPr id="4" name="Рисунок 3" descr="е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6544" y="1268760"/>
            <a:ext cx="4029912" cy="537321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Вывеска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412776"/>
            <a:ext cx="6695653" cy="50259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Холодильник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й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1"/>
            <a:ext cx="4104456" cy="5472609"/>
          </a:xfrm>
          <a:prstGeom prst="rect">
            <a:avLst/>
          </a:prstGeom>
        </p:spPr>
      </p:pic>
      <p:pic>
        <p:nvPicPr>
          <p:cNvPr id="4" name="Рисунок 3" descr="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96752"/>
            <a:ext cx="4104456" cy="547260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Карантинная зона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ъ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4032448" cy="5376597"/>
          </a:xfrm>
          <a:prstGeom prst="rect">
            <a:avLst/>
          </a:prstGeom>
        </p:spPr>
      </p:pic>
      <p:pic>
        <p:nvPicPr>
          <p:cNvPr id="4" name="Рисунок 3" descr="ъъ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2538" y="1268760"/>
            <a:ext cx="4083918" cy="544522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Тара для сбора мед. отходов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196752"/>
            <a:ext cx="4104456" cy="547260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3978442" cy="5304589"/>
          </a:xfrm>
          <a:prstGeom prst="rect">
            <a:avLst/>
          </a:prstGeom>
        </p:spPr>
      </p:pic>
      <p:pic>
        <p:nvPicPr>
          <p:cNvPr id="4" name="Рисунок 3" descr="ккккк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89381"/>
            <a:ext cx="3960440" cy="52805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к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236296" cy="5427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кк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260140"/>
            <a:ext cx="7308304" cy="548122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ккк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322766"/>
            <a:ext cx="7128792" cy="5346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ккк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322766"/>
            <a:ext cx="7128792" cy="5346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Информационный стенд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ккккк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12776"/>
            <a:ext cx="3847927" cy="5130570"/>
          </a:xfrm>
          <a:prstGeom prst="rect">
            <a:avLst/>
          </a:prstGeom>
        </p:spPr>
      </p:pic>
      <p:pic>
        <p:nvPicPr>
          <p:cNvPr id="4" name="Рисунок 3" descr="ккккккккккккккк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412776"/>
            <a:ext cx="3780420" cy="50405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123</Words>
  <Application>Microsoft Office PowerPoint</Application>
  <PresentationFormat>Экран (4:3)</PresentationFormat>
  <Paragraphs>40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Аптека Адонис</vt:lpstr>
      <vt:lpstr>ТЦ Аквариум</vt:lpstr>
      <vt:lpstr>Вывеска</vt:lpstr>
      <vt:lpstr>Торговый зал</vt:lpstr>
      <vt:lpstr>Торговый зал</vt:lpstr>
      <vt:lpstr>Торговый зал</vt:lpstr>
      <vt:lpstr>Торговый зал</vt:lpstr>
      <vt:lpstr>Торговый зал</vt:lpstr>
      <vt:lpstr>Информационный стенд</vt:lpstr>
      <vt:lpstr>Рабочее место фармацевта</vt:lpstr>
      <vt:lpstr>Рабочее место фармацевта</vt:lpstr>
      <vt:lpstr>Зона приемки</vt:lpstr>
      <vt:lpstr>Зона распаковки товара</vt:lpstr>
      <vt:lpstr>Шкаф для хранения уборочного инвентаря</vt:lpstr>
      <vt:lpstr>Уборочный инвентарь</vt:lpstr>
      <vt:lpstr>Санузел</vt:lpstr>
      <vt:lpstr>Фармацевт в санитарной одежде</vt:lpstr>
      <vt:lpstr>Комната для персонала</vt:lpstr>
      <vt:lpstr>Комната для персонала</vt:lpstr>
      <vt:lpstr>Хранение одежды</vt:lpstr>
      <vt:lpstr>Хранение одежды</vt:lpstr>
      <vt:lpstr>Хранение ЛП</vt:lpstr>
      <vt:lpstr>Хранение перевязочного материала</vt:lpstr>
      <vt:lpstr>Хранение резиновых изделий</vt:lpstr>
      <vt:lpstr>Хранение ЛРС</vt:lpstr>
      <vt:lpstr>Хранение парафармацевтической продукции</vt:lpstr>
      <vt:lpstr>Хранение парафармацевтической продукции</vt:lpstr>
      <vt:lpstr>Хранение парафармацевтической продукции</vt:lpstr>
      <vt:lpstr>Хранение красящих веществ</vt:lpstr>
      <vt:lpstr>Холодильник</vt:lpstr>
      <vt:lpstr>Карантинная зона</vt:lpstr>
      <vt:lpstr>Тара для сбора мед. отходов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Аптека Адонис</dc:title>
  <dc:creator>Пользователь</dc:creator>
  <cp:lastModifiedBy>Пользователь</cp:lastModifiedBy>
  <cp:revision>16</cp:revision>
  <dcterms:created xsi:type="dcterms:W3CDTF">2021-12-27T17:42:25Z</dcterms:created>
  <dcterms:modified xsi:type="dcterms:W3CDTF">2021-12-27T18:33:03Z</dcterms:modified>
</cp:coreProperties>
</file>