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69" r:id="rId4"/>
    <p:sldId id="268" r:id="rId5"/>
    <p:sldId id="271" r:id="rId6"/>
    <p:sldId id="272" r:id="rId7"/>
    <p:sldId id="273" r:id="rId8"/>
    <p:sldId id="26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53B50-417A-4A5C-999F-09373434E9B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5D327-F57E-4907-B3CE-44108925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1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28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0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62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38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6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27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8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92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87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44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9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26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30630" y="0"/>
            <a:ext cx="11887199" cy="17852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имени профессора В.Ф.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3286" y="2100943"/>
            <a:ext cx="11843657" cy="4757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Сестринское дело отделение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«Планирование семьи»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34.02.01. Сестринское дело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и наименование специальности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Здоровый человек и его окружение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междисциплинарного курса (дисциплины) </a:t>
            </a:r>
          </a:p>
          <a:p>
            <a:pPr algn="r">
              <a:spcBef>
                <a:spcPts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Группа: 209-2</a:t>
            </a:r>
          </a:p>
          <a:p>
            <a:pPr algn="r">
              <a:spcBef>
                <a:spcPts val="0"/>
              </a:spcBef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Студент:Рулева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Ю.Е.</a:t>
            </a:r>
          </a:p>
          <a:p>
            <a:pPr algn="r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Битковская.В.Г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планирование семьи?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8897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семьи - это комплекс мероприятий, направленных на снижение заболеваемости и сохранения здоровья женщин и детей. Комплекс мероприятий, имеющих своей целью способствовать супружеской паре в решении следующих задач:</a:t>
            </a:r>
          </a:p>
        </p:txBody>
      </p:sp>
      <p:pic>
        <p:nvPicPr>
          <p:cNvPr id="1026" name="Picture 2" descr="https://avatars.mds.yandex.net/get-zen_doc/98844/pub_59d8e6098c8be3ef72c1d03e_59d8e7f3a867318a93dbdd9b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417" y="3191300"/>
            <a:ext cx="3972930" cy="338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get-zen_doc/1352765/pub_5d3b539fc0dcf200ad3e13f5_5d3b5d477cccba00ac251aaf/scale_1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473" y="3191300"/>
            <a:ext cx="4857384" cy="338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84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Избежать нежеланных детей;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только желанных детей;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Регулировать интервалы между беременностями;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Контролировать выбор времени рождения ребенка в зависимости от возраста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22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этих задач решается за счет: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противозачаточными средствами;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 бесплодия;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вынашивания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3074" name="Picture 2" descr="https://dao.olga-pankova.ru/wp-content/uploads/2018/01/59d7d9d8c5ab0e3ec28ac626_o_F_v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554" y="2571901"/>
            <a:ext cx="6408998" cy="360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85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158505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возрастного периода женщины для рождения ребенка имеет большое значение. Женщины, рожающие в возрасте моложе 20 лет, составляют группу риска в отношении возникновения осложнений в период беременности, родов и после родов. При родах у женщины в возрасте старше 35 лет повышается риск рождения ребенка с генетическими "поломками" (например, ребенок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даун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семьи играет важную роль в снижении материнской смертности, одной из причин которой являются нелегальные искусственные аборты. Прерывание незапланированных беременностей путем искусственных абортов порой наносит непоправимый вред репродуктивному здоровью женщины. Исследования показали, что, если у женщины моложе 16 лет первая беременность закончилась абортом, то в последующем высокий процент неудачных вторых беременностей (самопроизвольные выкидыши, преждевременные роды).</a:t>
            </a:r>
          </a:p>
        </p:txBody>
      </p:sp>
    </p:spTree>
    <p:extLst>
      <p:ext uri="{BB962C8B-B14F-4D97-AF65-F5344CB8AC3E}">
        <p14:creationId xmlns:p14="http://schemas.microsoft.com/office/powerpoint/2010/main" val="345684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1541"/>
            <a:ext cx="10515600" cy="626749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детей и детская (перинатальная) смертность тесно связана с возрастом матери, интервалами между рождениями детей. Смертность среди детей, рожденных с интервалом менее одного года вдвое выше, чем среди детей, рожденных с интервалом в 2 и более лет. Контрацепция - это метод предупреждения беременности у женщин репродуктивного возраста. В настоящее время существуют следующие методы контрацепции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(барьерные, химические, биологические, прерванное половое сношение);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(гормональная контрацепция, внутриматочная контрацепция);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Необратимая контрацепция - хирургическая стерилизация (перевязка маточных труб).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33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контрацепции: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118" y="1690688"/>
            <a:ext cx="10657764" cy="3843196"/>
          </a:xfrm>
        </p:spPr>
        <p:txBody>
          <a:bodyPr/>
          <a:lstStyle/>
          <a:p>
            <a:r>
              <a:rPr lang="ru-RU" dirty="0"/>
              <a:t>Барьерные (механические):</a:t>
            </a:r>
          </a:p>
          <a:p>
            <a:r>
              <a:rPr lang="ru-RU" dirty="0" smtClean="0"/>
              <a:t>диафрагмы</a:t>
            </a:r>
            <a:r>
              <a:rPr lang="ru-RU" dirty="0"/>
              <a:t>;</a:t>
            </a:r>
          </a:p>
          <a:p>
            <a:r>
              <a:rPr lang="ru-RU" dirty="0"/>
              <a:t>шеечные колпачки;</a:t>
            </a:r>
          </a:p>
          <a:p>
            <a:r>
              <a:rPr lang="ru-RU" dirty="0"/>
              <a:t>губки со спермицидами;</a:t>
            </a:r>
          </a:p>
          <a:p>
            <a:r>
              <a:rPr lang="ru-RU" dirty="0"/>
              <a:t>презервативы.</a:t>
            </a:r>
          </a:p>
          <a:p>
            <a:endParaRPr lang="ru-RU" dirty="0"/>
          </a:p>
        </p:txBody>
      </p:sp>
      <p:pic>
        <p:nvPicPr>
          <p:cNvPr id="2052" name="Picture 4" descr="https://qulady.ru/images/qulady/2016/04/10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306" y="1899138"/>
            <a:ext cx="5508576" cy="413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964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7692" y="205744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6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2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372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 </vt:lpstr>
      <vt:lpstr>Что такое планирование семьи? </vt:lpstr>
      <vt:lpstr> </vt:lpstr>
      <vt:lpstr>Часть этих задач решается за счет:</vt:lpstr>
      <vt:lpstr> </vt:lpstr>
      <vt:lpstr> </vt:lpstr>
      <vt:lpstr>Традиционные методы контрацепции:</vt:lpstr>
      <vt:lpstr> 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Дом</dc:creator>
  <cp:lastModifiedBy>Саня</cp:lastModifiedBy>
  <cp:revision>5</cp:revision>
  <dcterms:created xsi:type="dcterms:W3CDTF">2020-05-27T11:52:07Z</dcterms:created>
  <dcterms:modified xsi:type="dcterms:W3CDTF">2020-05-28T02:39:11Z</dcterms:modified>
</cp:coreProperties>
</file>