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68" r:id="rId4"/>
    <p:sldId id="259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83" r:id="rId13"/>
    <p:sldId id="276" r:id="rId14"/>
    <p:sldId id="277" r:id="rId15"/>
    <p:sldId id="278" r:id="rId16"/>
    <p:sldId id="284" r:id="rId17"/>
    <p:sldId id="279" r:id="rId18"/>
    <p:sldId id="280" r:id="rId19"/>
    <p:sldId id="281" r:id="rId20"/>
    <p:sldId id="282" r:id="rId21"/>
    <p:sldId id="260" r:id="rId22"/>
    <p:sldId id="285" r:id="rId23"/>
    <p:sldId id="261" r:id="rId24"/>
    <p:sldId id="262" r:id="rId25"/>
    <p:sldId id="267" r:id="rId26"/>
    <p:sldId id="263" r:id="rId27"/>
    <p:sldId id="286" r:id="rId28"/>
    <p:sldId id="264" r:id="rId29"/>
    <p:sldId id="265" r:id="rId30"/>
    <p:sldId id="266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90" autoAdjust="0"/>
    <p:restoredTop sz="94660"/>
  </p:normalViewPr>
  <p:slideViewPr>
    <p:cSldViewPr>
      <p:cViewPr varScale="1">
        <p:scale>
          <a:sx n="116" d="100"/>
          <a:sy n="116" d="100"/>
        </p:scale>
        <p:origin x="14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4650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53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8619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2363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8129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30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2382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632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487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5487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7664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31.10.2019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6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628800"/>
            <a:ext cx="6480720" cy="2304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Лекция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функциональной активности клеток</a:t>
            </a:r>
            <a:endParaRPr lang="ru-RU" sz="4000" dirty="0">
              <a:solidFill>
                <a:schemeClr val="accent1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32452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высшего образования «Красноярский государственный медицинский университет имени профессора В.Ф. </a:t>
            </a:r>
            <a:r>
              <a:rPr lang="ru-RU" alt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Войно-Ясенецкого</a:t>
            </a: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Министерства здравоохранения Российской Федерации</a:t>
            </a:r>
            <a: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alt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220072" y="4675496"/>
            <a:ext cx="3600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разработала</a:t>
            </a:r>
          </a:p>
          <a:p>
            <a:r>
              <a:rPr lang="ru-RU" alt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      Воронова М.Ф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2818982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лабораторных методов можно оценить следующие функции моноцитов и макрофагов: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антигена Т-лимфоцитам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антителозависимую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клеточную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цитотоксичность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противоопухолевую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цитотоксичность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хемотаксис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фагоцитоз 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бактерицидную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продукцию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цитокинов активированными макрофагами.</a:t>
            </a:r>
          </a:p>
          <a:p>
            <a:pPr marL="0" indent="0" algn="ctr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Исследуют такие функции нейтрофилов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хемотаксис,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адгезию,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фагоцитоз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бактерицидную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активность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продукцию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свободных радикалов кислорода.</a:t>
            </a:r>
          </a:p>
        </p:txBody>
      </p:sp>
    </p:spTree>
    <p:extLst>
      <p:ext uri="{BB962C8B-B14F-4D97-AF65-F5344CB8AC3E}">
        <p14:creationId xmlns:p14="http://schemas.microsoft.com/office/powerpoint/2010/main" val="37925998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9967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Методы определения хемотаксиса лейкоцитов</a:t>
            </a: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805264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Направленное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лейкоцитов в сторону стимулирующего агента - </a:t>
            </a:r>
            <a:r>
              <a:rPr lang="ru-RU" sz="55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хемоаттраканта</a:t>
            </a:r>
            <a:r>
              <a:rPr lang="ru-RU" sz="5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называется хемотаксисом</a:t>
            </a:r>
            <a:r>
              <a:rPr lang="ru-RU" sz="5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Хемотаксис нейтрофилов исследуют с помощью камеры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Бойдена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камера состоит из двух отделений, между которыми находится фильтр. В одно отделение камеры помещают суспензию нейтрофилов, в другое - хемотаксический фактор, например С5a. </a:t>
            </a:r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5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После 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инкубации нейтрофилов в камере </a:t>
            </a:r>
            <a:r>
              <a:rPr lang="ru-RU" sz="5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Бойдена</a:t>
            </a:r>
            <a:r>
              <a:rPr lang="ru-RU" sz="5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определяют, какое их количество мигрировало на противоположную сторону фильтра. </a:t>
            </a:r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62079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1" y="286604"/>
            <a:ext cx="8187249" cy="609472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исследования хемотаксиса нейтрофилов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vivo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используется метод кожного окна. С помощью скальпеля удаляют поверхностный слой эпидермиса площадью 4 мм2 (при этом должно появиться небольшое количество крови). На поврежденный участок помещают покровное стекло.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течение суток каждые 0,5-2 ч покровное стекло меняют.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Затем стекла окрашивают и исследуют под микроскопом находящиеся на них лейкоциты.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норме в течение первых 2 ч наблюдается приток нейтрофилов к месту повреждения. В течение последующих 12 ч нейтрофилы замещаются моноцитами.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Нарушения хемотаксиса наблюдают при ряде врожденных заболеваний фагоцитарной системы: синдромах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Чедиака-Хигаси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дефектах адгезии лейкоцитов, при вторичных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иммунодефицитных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состояниях.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4306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928992" cy="1008112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адгезивных свойств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836712"/>
            <a:ext cx="8784976" cy="54878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адгезивные свойства нейтрофилов и моноцитов отвечают поверхностные рецепторы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селектины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интегрины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Обычно определяют экспрессию поверхностных антигенов CD11a, CD18, CD11b, CD11c с помощью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 в методе проточной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цитометрии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иммунодефицитах, обусловленных нарушением адгезии лейкоцитов, наблюдается снижение экспрессии этих антигенов, как на покоящихся, так и на активированных клетках. Для определения функциональной активности адгезивных молекул фагоцитов используется оценка их способности прикрепляться к пластику, стеклу, культуре эпителиальных клеток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адгезивных свойств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фагоцитирующих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клеток наблюдают при врожденных синдромах, связанных с нарушением экспрессии молекул адгезии - ЛАД-синдром I-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II-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типа.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лабораторным признакам этих иммунодефицитов относится также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нейтрофильный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лейкоцитоз. Иммунодефициты, обусловленные нарушением адгезии лейкоцитов, проявляются рецидивирующими инфекциями, медленным заживлением ран и отсутствием гнойного отделяемого в очагах инфекции.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0765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бактерицидной активности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внутриклеточной гибели микробов показывает завершенность фагоцитарного процесса и является суммарным показателем функциональной активности фагоцитарных клеток.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Бактерицидность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фагоцитов обусловлена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кислородозависимыми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(образование активных форм кислорода в процессе кислородного взрыва)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кислородонезависимыми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(ферменты гранул) механизмами. Для оценки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киллинга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используют простейший микроскопический метод идентификации дегенеративных, полуразрушенных микробов в окрашенных препаратах лейкоцитов.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Надежным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простым методом оценки внутриклеточной гибели микробов является проточная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цитометрия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использованием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флюоресцентных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красителей, дифференцированно окрашивающих живые и убитые микробные клетки.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731876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63827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 активных форм кислорода используют НСТ-тест и проточную </a:t>
            </a:r>
            <a:r>
              <a:rPr lang="ru-RU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цитометрию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НСТ-тест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 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восстановлении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нитросинего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тетразолия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(НСТ)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супероксидным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анионом, образующимся при кислородном взрыве в лейкоцитах.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Суть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метода заключается в следующем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фагоцитам добавляют желтый краситель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нитросиний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тетразолий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при его поглощении метаболическая активность фагоцитов возрастает,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нитросиний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тетразолий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восстанавливается, продукты этой реакции окрашены в синий цвет.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учитывают микроскопически по количеству темно-синих гранул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диформазана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клетке, образующихся при восстановлении НСТ.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08651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51520" y="286604"/>
            <a:ext cx="5112568" cy="55824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 восстановления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нитросинего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тетразолия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характерный признак хронической гранулематозной болезни.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НСТ-тест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позволяет идентифицировать синдром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Чедиака-Хигаси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дефицит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миелопероксидазы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глюкозо-6-фосфат-дегидрогеназы и другие первичные иммунодефициты фагоцитарного звена.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способность фагоцитов к образованию активных форм кислорода наблюдается при воспалительных процессах инфекционной природы в организме.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4373056" cy="4023359"/>
          </a:xfrm>
        </p:spPr>
        <p:txBody>
          <a:bodyPr>
            <a:normAutofit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44655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12701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фагоцитарной способности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908720"/>
            <a:ext cx="7543801" cy="525658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методом оценки стадии поглощения является подсчет в окрашенных препаратах числа частиц, захваченных нейтрофилами и моноцитами (фагоцитарный индекс), и количество частиц, захваченных одной клеткой (фагоцитарное число).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 объекта фагоцитоза используют различные бактерии, простейшие или синтетические частицы (латекс,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зимозан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фагоцитоза с помощью проточной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цитометрии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является наиболее точным, быстрым и объективным методом.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фагоцитоза имеет значение в комплексной диагностике при первичных (синдром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Чедиака-Хигаси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вторичных иммунодефицитах.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1782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980728"/>
            <a:ext cx="7543801" cy="4888366"/>
          </a:xfrm>
        </p:spPr>
        <p:txBody>
          <a:bodyPr/>
          <a:lstStyle/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 определенным способом получают лейкоцитарную взвесь, которую смешивают с точным количеством лейкоцитов (1млрд микробов в 1 мл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Через 30 и 120 мин готовят мазки из этой смеси и окрашивают по Романовскому-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Гимзе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микроскопом просматривают около 200 клеток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 количество фагоцитов, которые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поглотили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бактерии, интенсивность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</a:p>
          <a:p>
            <a:pPr marL="0" indent="0" algn="just" fontAlgn="base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захвата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уничтожения.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01021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88640"/>
            <a:ext cx="7543801" cy="5680454"/>
          </a:xfrm>
        </p:spPr>
        <p:txBody>
          <a:bodyPr>
            <a:normAutofit lnSpcReduction="10000"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Фагоцитарный индекс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это процент фагоцитов, поглотивших бактерии через 30 и 120 мин, к общему количеству просмотренных клеток.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Фагоцитарный показатель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среднее число бактерий, находящихся в фагоците через 30 и 120 мин (производят математическое деление общего числа поглощенных фагоцитами бактерий на фагоцитарный индекс)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завершенности фагоцитоза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рассчитывается делением числа убитых бактерий в фагоцитах на общее число поглощенных бактерий и умножением на 100.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01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0688" y="254018"/>
            <a:ext cx="2815168" cy="5582490"/>
          </a:xfrm>
        </p:spPr>
        <p:txBody>
          <a:bodyPr/>
          <a:lstStyle/>
          <a:p>
            <a:pPr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сновой этой группы методов является изучение физиологически обусловленного изменения функционального состояния клеток при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контактировании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с веществами, чужеродными клетками или корпускулярными частицами.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5364088" y="1845736"/>
            <a:ext cx="3779912" cy="402335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4482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16632"/>
            <a:ext cx="7543801" cy="5752462"/>
          </a:xfrm>
        </p:spPr>
        <p:txBody>
          <a:bodyPr/>
          <a:lstStyle/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норме показатели фагоцитарной активности: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Фагоцитарный индекс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через 30 мин - 94,2±1,5, через 120 мин - 92,0±2,5.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Фагоцитарный показатель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через 30 мин - 11,3±1,0, через 120 мин - 9,8±1,0.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Индекс завершенности фагоцитоза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66,3±2,6</a:t>
            </a:r>
          </a:p>
          <a:p>
            <a:endParaRPr lang="ru-RU" dirty="0"/>
          </a:p>
        </p:txBody>
      </p:sp>
      <p:pic>
        <p:nvPicPr>
          <p:cNvPr id="4" name="Picture 2" descr="C:\Users\admin\Downloads\eozinofili-i-fagocito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789040"/>
            <a:ext cx="3335680" cy="2474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2212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324600"/>
          </a:xfrm>
        </p:spPr>
        <p:txBody>
          <a:bodyPr>
            <a:normAutofit/>
          </a:bodyPr>
          <a:lstStyle/>
          <a:p>
            <a:pPr algn="ctr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БЛАСТТРАНСФОРМАЦИИ ЛИМФОЦИТОВ (РБТЛ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еакция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основана на феномене активации лимфоцитов под влиянием стимулов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антигенов) с последующей трансформацией их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(большие делящиеся клетки).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реакция определяет пролиферативный потенциал изучаемых клеток.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Реакцию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осуществляют следующим образом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суспензии лимфоцитов или лейкоцитов крови (в последнее время чаще используют разведенную в 10-20 раз цельную кровь) приливают раствор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или антигена в концентрации, нетоксичной для клеток, но способной вызывать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Инкубируют в среде СО при 37 С. 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4704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0"/>
            <a:ext cx="7992888" cy="630932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окончании культивирования эритроциты (в тех случаях, когда для реакции используют цельную кровь)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лизируют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подсчитывают количество клеток, трансформировавшихся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Подсчет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можно вести визуально в окрашенных мазках, однако морфологический метод учета может давать субъективные ошибки.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Поэтому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учет результатов ведут по изменению радиоактивности культуры клеток в результате включения радиоактивного изотопа в клетки, входящие в митотический цикл (например, 3H-тимидина), используя для этого автоматический сцинтилляционный счетчик.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3892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активаторов РБТЛ обычно используют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фитогемагглютинин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(ФГА),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конканавалин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(Кон А),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лаконоса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(МЛ), бактериальные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(ЛПС), ферменты, стафилококковый экстракт и др. ФГА и Кон А стимулируют преимущественно Т-лимфоциты, поэтому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допоявления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тестов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розеткообразовання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этими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использовали для количественной оценки популяции Т-клеток.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Липополисахариды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(например, Е.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сальмонелл и др.), антитела к иммуноглобулинам, очищенный белковый дериват туберкулина,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декстра-ны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стимулируют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преимущественно В-клеток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лаконоса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стимулирует клетки обоих типов.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18025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образом, подбирая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изучать функциональную активность отдельных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лимфоцитов; подбирая оптимальные условия проведения реакции, можно в принципе давать количественную оценку содержания Т- и В-лимфоцитов в общей популяции.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реально такие условия подобрать весьма сложно, поскольку поведение клеток в многокомпонентной среде может быть неоднозначным.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определенных условиях под действием ФГА могут трансформироваться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В-клетки: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надосадочная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жидкость Т-клеточных культур вызывает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В-лимфоцитов.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377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оптимального протекания РБТЛ необходимо присутствие макрофагов, поэтому использовать высокоочищенные лимфоциты не рекомендуется. Постановка реакции и культивирование должны осуществляться в стерильных условиях.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Поскольку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оптимальные дозы антигенов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время инкубации для каждого случая индивидуальны, то рекомендуется применять не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доз стимуляторов (обычно, помимо оптимальной дозы, более низкую н более высокую) и разное время культивирования (Лебедев и др., 1976;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Zieger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1974), а на основании полученных данных строить кривые доза-эффект и время-эффект.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2894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77592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трансформации лимфоцитов в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приводить также совместное культивирование клеток двух разных доноров (культивирование в смешанной культуре лимфоцитов, СКЛ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оценки результатов трансформации тестируемых клеток у стимулирующих клеток блокируют синтез ДНК (обработкой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митомицином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или облучением) Уровень ответа в СКЛ зависит от генетических различий между индивидами, поэтому СКЛ широко используется для подбора оптимальных пар при трансплантации органов и тканей.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РБТЛ в клинике для количественной оценки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субпопуляций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лимфоцитов в настоящее время в значительной степени утратило свое значение в связи с появлением более простых методов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розеткообразования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мембранной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иммунофлюоресценции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 мечеными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моноклональными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антителами).</a:t>
            </a:r>
          </a:p>
          <a:p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517447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16632"/>
            <a:ext cx="7543801" cy="5752462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Однако достаточно большим остается значение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бласттрансформации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опрелеления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физиологической активности (пролиферативного потенциала) клеток как на неспецифические активаторы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митогены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на специфические (антигены простейших, грибов,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бактерий,вирусов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тканей организма), хотя и в этом случае велика роль неспецифического воздействия антигенов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неспецифической и специфической РБТЛ взаимно дополняют друг друга ,поэтому рекомендуют ставить реакцию с набором тест- антигенов 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митогенов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СКЛ имеет важное значение для трансплантационной иммунологии, подбора донора и реципиента (хотя при этом не следует забывать, что уровень ответа зависит не только 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аллоантигенных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различий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29941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286604"/>
            <a:ext cx="7543801" cy="5582490"/>
          </a:xfrm>
        </p:spPr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лимфоцитов, но и от общей способности к стимуляции тестируемых клеток).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РБТЛ достаточно распространен в лабораториях клиник медицинских институтов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причем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используется в многочисленных модификациях.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Различие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результатов, получаемых при использовании различных модификаций, затрудняет четкую их трактовку в клинике.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Широкому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распространению этого метода в практике препятствует необходимость стерильной работы и отсутствие стандартизированной технологии.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74507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5501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Вопросы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340768"/>
            <a:ext cx="7543801" cy="503238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1.Продолжительность жизни нейтрофилов?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Длительность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нахождения в кровотоке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моноцитов?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Показания к тестированию фагоцитарной активности?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Методы определение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фагоцитарной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активности в норме.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Что определяют РБТЛ ?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190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Фагоцитоз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2959" y="1556792"/>
            <a:ext cx="7543801" cy="504056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настоящее время считают одним из основных критериев оценки состояния иммунного статуса, являющегося фундаментальной составляющей иммунной защиты организма.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фагоцитарных функций существенным образом ослабляет всю систему защитных механизмов.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обусловлено тем, что филогенетически фагоцитоз является наиболее древним защитным приспособлением, на основе которого эволюционно сформировалась вся система иммунной защиты.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этой же причине нарушение фагоцитарной реакции лейкоцитов происходит раньше других функциональных сдвигов при действии на организм неблагоприятных факторов, особенно эволюционно ему чуждых.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813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Домашнее задание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Выучить текст лекции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451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04088"/>
            <a:ext cx="9396536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Фагоцитарная активность нейтрофилов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04088"/>
            <a:ext cx="8964488" cy="615391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следующие показатели фагоцитарной активности нейтрофилов: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стафилококком - 40-80%;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латексом - 47,5-79,1%;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допустимое значение фагоцитарного числа - 6-9;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норме содержание циркулирующих иммунных комплексов от 0 до 6,5 г/л (6,3±0,83) или до 100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усл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ед.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Снижение фагоцитарной активности нейтрофилов свидетельствует о том, что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нейтрофилы плохо справляются со своей функцией захвата чужеродных агентов.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Чаще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иммунограмму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выполняют для диагностики иммунодефицита. Однако говорить об иммунодефиците можно лишь в том случае, когда имеется значительное снижение показателей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иммунограммы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(на 20-40% от нормального значения). Незначительное колебание отдельных показателей не является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диагностически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значимым признаком. 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 тому же надо учесть, что нормы показателей могут различаться для разных возрастов (все приведенные выше нормы - для взрослых, если прямо не указано иное), а также могут варьироваться в зависимости от используемой методики определения </a:t>
            </a:r>
          </a:p>
        </p:txBody>
      </p:sp>
    </p:spTree>
    <p:extLst>
      <p:ext uri="{BB962C8B-B14F-4D97-AF65-F5344CB8AC3E}">
        <p14:creationId xmlns:p14="http://schemas.microsoft.com/office/powerpoint/2010/main" val="535998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Фагоцитарные клетки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28800"/>
            <a:ext cx="8892480" cy="4695800"/>
          </a:xfrm>
        </p:spPr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клеток системы врожденного иммунитета.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Они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миелоидное происхождение и обладают способностью к фагоцитозу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морфологии и функции их разделяют на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клетки (моноциты/макрофаги) и нейтрофилы, что соответствует предложенному И.И. Мечниковым разделению на макро- и микрофаги.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Роль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фагоцитов в иммунном ответе крайне многообразна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выполняют ряд ключевых функций как во врожденном, так и в адаптивном иммунитете.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6232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704088"/>
            <a:ext cx="9036496" cy="348648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Моноциты или </a:t>
            </a:r>
            <a:r>
              <a:rPr lang="ru-RU" sz="4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мононуклеарные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фагоциты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разновидность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лейкоцитов, которые присутствуют в крови человека.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-уничтожают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попавших в кровь возбудителей, а потом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презентируют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их антигены другим иммунным клеткам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моноциты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«рассказывают» о своей встрече с «врагом» всем остальным клеткам, с которыми они контактируют.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Tx/>
              <a:buChar char="-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стоит моноцитам в крови уничтожить какой-нибудь проникший туда объект, как вся остальная иммунная система тут же приходит в состояние повышенной боевой готовности по отношению именно к нему. 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Выработавшись в костном мозге и попав в кровеносное русло, они проводят там всего 1-2 суток.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они перемещаются в ткани, где превращаются в другую разновидность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фагоцитов  - макрофаги.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1260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-99391"/>
            <a:ext cx="7543800" cy="12961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Макрофаги: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620688"/>
            <a:ext cx="4896544" cy="576064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Моноциты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макрофаги объединяют под названием «система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фагоцитов». 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Макрофаги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 отличие от моноцитов, в обычных условиях не способны к быстрым перемещениям.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где-то в организме возникает очаг воспаления, они мигрируют туда и уничтожают бактерии, а также атакуют органические и неорганические инородные тела.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Как известно, гной при воспалительном процессе – это погибшие лейкоциты. Значительную часть этих лейкоцитов представляют именно макрофаги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мононуклеарных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фагоцитов  - можно сказать, основа всей фагоцитарной защиты организма.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 dirty="0"/>
          </a:p>
        </p:txBody>
      </p:sp>
      <p:pic>
        <p:nvPicPr>
          <p:cNvPr id="4" name="Picture 2" descr="C:\Users\admin\Downloads\i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9584" y="908720"/>
            <a:ext cx="3744416" cy="5112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4385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83814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Нейтрофилы: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51520" y="620688"/>
            <a:ext cx="4896544" cy="59766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клетки фагоциты присутствуют у человека в крови, как и моноциты, и их там очень много.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нейтрофилы приходится большая часть всех лейкоцитов (50-75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%).</a:t>
            </a: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их жизни 50 дней. 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получить сигнал о том, что в какой-то части организма находится чужеродный объект, и они тут же выходят из крови и уже через полчаса подходят к месту, где находится чужеродная частица, чтобы распознать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фагоцитировать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ее. Задача нейтрофилов, как и макрофагов, состоит в самопожертвовании: выполнив свою задачу, они превращаются  в клетки гноя.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4" name="Picture 2" descr="C:\Users\admin\Downloads\i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0288" y="1268760"/>
            <a:ext cx="3774870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44013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76672"/>
            <a:ext cx="9468544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</a:t>
            </a: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ПРИМЕНЕНИЮ </a:t>
            </a:r>
            <a: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4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7039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функционального тестирования фагоцитарной активности клеток крови рекомендуется применять в следующих случаях: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выявление нарушений и отклонений в иммунной системе при первичном клинико-лабораторном исследовании;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динамическое наблюдение (мониторинг) за состоянием системы иммунной защиты и организма в целом (например, наличие стресса) на протяжении всего лечебно-диагностического процесса;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скрининговые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исследования состояния иммунной защиты и общего состояния организма у населения в различных группах риска при проведении профилактических медицинских осмотров и диагностических мероприятий.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145180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1839</TotalTime>
  <Words>1938</Words>
  <Application>Microsoft Office PowerPoint</Application>
  <PresentationFormat>Экран (4:3)</PresentationFormat>
  <Paragraphs>145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4" baseType="lpstr">
      <vt:lpstr>Calibri</vt:lpstr>
      <vt:lpstr>Calibri Light</vt:lpstr>
      <vt:lpstr>Times New Roman</vt:lpstr>
      <vt:lpstr>Ретро</vt:lpstr>
      <vt:lpstr>    Лекция № 7 Показатели функциональной активности клеток</vt:lpstr>
      <vt:lpstr>Презентация PowerPoint</vt:lpstr>
      <vt:lpstr>Фагоцитоз</vt:lpstr>
      <vt:lpstr>Фагоцитарная активность нейтрофилов </vt:lpstr>
      <vt:lpstr>Фагоцитарные клетки </vt:lpstr>
      <vt:lpstr>Моноциты или мононуклеарные фагоциты</vt:lpstr>
      <vt:lpstr>Макрофаги: </vt:lpstr>
      <vt:lpstr>Нейтрофилы: </vt:lpstr>
      <vt:lpstr> ПОКАЗАНИЯ К ПРИМЕНЕНИЮ  </vt:lpstr>
      <vt:lpstr>Презентация PowerPoint</vt:lpstr>
      <vt:lpstr>Методы определения хемотаксиса лейкоцитов </vt:lpstr>
      <vt:lpstr>Презентация PowerPoint</vt:lpstr>
      <vt:lpstr>Определение адгезивных свойств </vt:lpstr>
      <vt:lpstr>   Оценка бактерицидной активности </vt:lpstr>
      <vt:lpstr>Презентация PowerPoint</vt:lpstr>
      <vt:lpstr>Презентация PowerPoint</vt:lpstr>
      <vt:lpstr>Определение фагоцитарной способности </vt:lpstr>
      <vt:lpstr>Метод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</vt:lpstr>
      <vt:lpstr>Домашнее задание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Иммунный ответ клеточного типа.</dc:title>
  <dc:creator>Семья</dc:creator>
  <cp:lastModifiedBy>Воронова Марина Федоровна</cp:lastModifiedBy>
  <cp:revision>20</cp:revision>
  <dcterms:created xsi:type="dcterms:W3CDTF">2015-03-13T15:18:09Z</dcterms:created>
  <dcterms:modified xsi:type="dcterms:W3CDTF">2019-11-01T07:29:03Z</dcterms:modified>
</cp:coreProperties>
</file>