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7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blinds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семьи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ВЫСШЕГО  ОБРАЗОВАНИЯ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КРАСНОЯРСКИЙ  ГОСУДАРСТВЕННЫЙ  МЕДИЦИНСКИЙ  УНИВЕРСИТЕТ ИМЕНИ ПРОФЕССОРА В.Ф. ВОЙНО-ЯСЕНЕЦКОГО»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cap="all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4071942"/>
            <a:ext cx="3786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студентки 209 группы </a:t>
            </a:r>
          </a:p>
          <a:p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Специальность: «Сестринское дело»</a:t>
            </a:r>
            <a:b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Усынина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</a:t>
            </a:r>
          </a:p>
          <a:p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</a:t>
            </a: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Битковская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В.Г.</a:t>
            </a:r>
            <a:endParaRPr lang="ru-RU" alt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6072206"/>
            <a:ext cx="19066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Красноярск  2020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Немаловажным фактором в планировании семьи является психологическое состояние обоих супругов. Будущим родителям нужно помнить, что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родительство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это усердная работа обоих супругов. Отсутствие психологического комфорта в отношениях пары, а также неготовность стать родителями является причиной отсутствия детей. Нежелание супругов общаться о вопросах планирования семьи приводят к отсутствию взаимопонимания, доверия, открытости в отношениях, а также к серьезным разногласиям. Мужчина и женщина, вступающие в брак, хотят найти союзника и помощника.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Отсутствие собственного жилья, низкооплачиваемая работа, неудовлетворенность своим социальным статусом, желание расти по карьерной лестнице, молодой возраст - являются основополагающими при выборе молодыми супругами времени рождения первого ребенка. Неготовность пары обеспечить своих будущих детей приводят либо к нежеланной беременности, которая по решению супругов будет прервана, либо к отсутствию регулярной половой жизни.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современном мире для сохранения семьи, создания комфортных отношений в семье предпринимается множество мер. Во многих учреждения здравоохранения, в разных городах республики открываются центры планирования семьи, в которых работают не только врачи, но и психологи, юристы, которые готовы прийти на помощь каждой паре. В таких центрах пара может получить ответы на все интересующие их вопросы. Акушер-гинеколог поможет выбрать паре оптимальный срок для рождения ребенка, подобрать современные методы контрацепции, поможет сохранить репродуктивное здоровье каждого члена семьи. Психолог поможет побороть недопонимание в молодой семье, научит супругов слушать и слышать друг друга. Тем самым между супругами будут созданы комфортные отношения. Супруги будут спокойны по поводу незапланированной беременности, оптимального интервала между беременностями; будут более открытыми между собой. Только в комфортных отношениях супруги готовы на рождение ребенка.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СПАСИБО ЗА ВНИМАНИЕ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семьи - это комплекс мероприятий, направленных на снижение заболеваемости и сохранения здоровья женщин и детей. Комплекс мероприятий, имеющих своей целью способствовать супружеской паре в решении следующих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Избежать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нежеланных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Иметь только желанных детей;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Регулировать интервалы между беременностями;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колличество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детей;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времени рождения ребенка в зависимости от возраста родителей.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этих задач решается за счет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противозачаточными средствами;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 бесплодия;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невынашивания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85926"/>
            <a:ext cx="6124575" cy="3409950"/>
          </a:xfrm>
        </p:spPr>
      </p:pic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возрастного периода женщины для рождения ребенка имеет большое значение. Женщины, рожающие в возрасте моложе 20 лет, составляют группу риска в отношении возникновения осложнений в период беременности, родов и после родов. При родах у женщины в возрасте старше 35 лет повышается риск рождения ребенка с генетическими "поломками" (например, ребенок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даун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).Планирование семьи играет важную роль в снижении материнской смертности, одной из причин которой являются нелегальные искусственные аборты. Прерывание незапланированных беременностей путем искусственных абортов порой наносит непоправимый вред репродуктивному здоровью женщины. Исследования показали, что, если у женщины моложе 16 лет первая беременность закончилась абортом, то в последующем высокий процент неудачных вторых беременностей (самопроизвольные выкидыши, преждевременные роды).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качанные файлы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643050"/>
            <a:ext cx="3571900" cy="2226149"/>
          </a:xfrm>
        </p:spPr>
      </p:pic>
      <p:pic>
        <p:nvPicPr>
          <p:cNvPr id="5" name="Содержимое 3" descr="unnamed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3857628"/>
            <a:ext cx="3803002" cy="2532859"/>
          </a:xfrm>
          <a:prstGeom prst="rect">
            <a:avLst/>
          </a:prstGeom>
        </p:spPr>
      </p:pic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Здоровье детей и детская (перинатальная) смертность тесно связана с возрастом матери, интервалами между рождениями детей. Смертность среди детей, рожденных с интервалом менее одного года вдвое выше, чем среди детей, рожденных с интервалом в 2 и более лет. Контрацепция - это метод предупреждения беременности у женщин репродуктивного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настоящее время существуют следующие методы контрацепции: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Традиционные (барьерные, химические, биологические, прерванное половое сношение);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(гормональная контрацепция, внутриматочная контрацепция);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Необратимая контрацепция - хирургическая стерилизация (перевязка маточных труб).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Рождение здоровых и желанных детей зависит от многих факторов: биологических, психологических, социально-экономических.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основе биологических факторов лежит понятие здоровья человека, а конкретно - репродуктивного здоровья. Вопрос сохранности репродуктивного здоровья возникает еще задолго до момента, когда пара решается на рождение ребенка. Здоровый образ жизни с детства каждого из супружеской пары уже является хорошим фундаментом для здорового потомства. Половое воспитание, которым должны заниматься родители, врачи акушеры-гинекологи, школьные учителя, психологи помогает не только привить культуру поведения, но и сохранить репродуктивное здоровье молодого поколения. По возрастным рамкам ВОЗ репродуктивным возрастом считается – 15-45 лет, однако оптимальным возрастом для деторождения является – 20-35 лет.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unname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285992"/>
            <a:ext cx="5355319" cy="3242478"/>
          </a:xfrm>
        </p:spPr>
      </p:pic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 такое планирование семьи?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Статистически доказано, что беременность, которая возникает ранее или позднее данного возрастного промежутка сопровождается большим количеством осложнений, как для матери, так и для ребенка. Также женщине необходимо соблюдать определенные временные интервалы между беременностями. Необходимость таких интервалов подтверждается тем, что организм женщины во время беременности и родов претерпевает ряд изменений, которые должны восстановиться.  Одним из факторов, влияющих на состояние репродуктивной функции, является предупреждение нежелательной беременности. Нередко женщина стоит перед непростым выбором - родить ребенка или сделать аборт? Особенно сложно решается этот вопрос при наступлении нежелательной беременности у девушки-подростка.</a:t>
            </a:r>
            <a:endParaRPr lang="ru-RU" dirty="0"/>
          </a:p>
        </p:txBody>
      </p:sp>
    </p:spTree>
  </p:cSld>
  <p:clrMapOvr>
    <a:masterClrMapping/>
  </p:clrMapOvr>
  <p:transition>
    <p:blind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E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</TotalTime>
  <Words>826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Планирование семьи</vt:lpstr>
      <vt:lpstr>    Что такое планирование семьи?</vt:lpstr>
      <vt:lpstr>Слайд 3</vt:lpstr>
      <vt:lpstr>Что такое планирование семьи?</vt:lpstr>
      <vt:lpstr>Слайд 5</vt:lpstr>
      <vt:lpstr>Что такое планирование семьи?</vt:lpstr>
      <vt:lpstr>Что такое планирование семьи?</vt:lpstr>
      <vt:lpstr>Слайд 8</vt:lpstr>
      <vt:lpstr>Что такое планирование семьи?</vt:lpstr>
      <vt:lpstr>Что такое планирование семьи?</vt:lpstr>
      <vt:lpstr>Что такое планирование семьи?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семьи</dc:title>
  <cp:lastModifiedBy>User</cp:lastModifiedBy>
  <cp:revision>3</cp:revision>
  <dcterms:modified xsi:type="dcterms:W3CDTF">2020-05-28T05:48:09Z</dcterms:modified>
</cp:coreProperties>
</file>