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5" r:id="rId3"/>
    <p:sldId id="285" r:id="rId4"/>
    <p:sldId id="273" r:id="rId5"/>
    <p:sldId id="278" r:id="rId6"/>
    <p:sldId id="277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9232-90F6-4EEA-A1EE-2D71A5775FC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C031-1376-4FC6-8E59-60728273F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7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352928" cy="2520280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правил приёма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обучение по программам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подготовки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научных и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научно-педагогических кадров в аспирантуре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2022/2023 учебный год</a:t>
            </a:r>
            <a:r>
              <a:rPr lang="ru-RU" sz="3200" dirty="0"/>
              <a:t/>
            </a:r>
            <a:br>
              <a:rPr lang="ru-RU" sz="3200" dirty="0"/>
            </a:br>
            <a:endParaRPr lang="ru-RU" alt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148064" y="4581128"/>
            <a:ext cx="375550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Мальцева Е.А</a:t>
            </a:r>
          </a:p>
          <a:p>
            <a:pPr algn="just" eaLnBrk="1" hangingPunct="1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заведующий аспирантурой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148211" y="6240127"/>
            <a:ext cx="331236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23.03.2022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09CF627-6DCA-4CE9-A66F-1241A5DA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093" y="116633"/>
            <a:ext cx="9959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Поступление в аспирантуру в 2022 году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496944" cy="6165304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Контрольные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цифры приема по специальностям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укрупненным группам направлений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2022/23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год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очной форме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Приказ Минобрнауки России от 29.04.2021г № 346)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68286"/>
              </p:ext>
            </p:extLst>
          </p:nvPr>
        </p:nvGraphicFramePr>
        <p:xfrm>
          <a:off x="827584" y="2564904"/>
          <a:ext cx="7920881" cy="17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42089"/>
                <a:gridCol w="1421696"/>
                <a:gridCol w="1557096"/>
              </a:tblGrid>
              <a:tr h="3484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Код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КЦП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Фундаментальная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30.00.00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Клиническая</a:t>
                      </a:r>
                      <a:r>
                        <a:rPr lang="ru-RU" sz="1400" baseline="0" dirty="0" smtClean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31.00.00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Науки о здоровье и профилактическая</a:t>
                      </a:r>
                      <a:r>
                        <a:rPr lang="ru-RU" sz="1400" baseline="0" dirty="0" smtClean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32.00.00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035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09CF627-6DCA-4CE9-A66F-1241A5DA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093" y="116633"/>
            <a:ext cx="9959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 приёма на обучение по образовательным программам высшего образования – программам подготовки научных и научно- педагогических кадров в аспирантуре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600200"/>
            <a:ext cx="388843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настоящий приказ вступил в силу с 01.03.2022 года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осуществляет приём на обучение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исключительно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 очной форме обучения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а) по научной специальности при приёме на обучение на места в пределах целевой квоты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б) по нескольким научным специальностям в пределах группы научных специальностей при приёме на места в рамках КЦП, за вычетом целевой квоты, на места по договорам об оказании платных образовательных услуг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9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8085584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приёма на обучение по программам подготовки научных и научно-педагогических кадров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аспирантуре в 2022 году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81880"/>
              </p:ext>
            </p:extLst>
          </p:nvPr>
        </p:nvGraphicFramePr>
        <p:xfrm>
          <a:off x="755576" y="1988840"/>
          <a:ext cx="8388424" cy="41962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9042"/>
                <a:gridCol w="480938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Этапы</a:t>
                      </a:r>
                      <a:endParaRPr lang="ru-RU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Сроки</a:t>
                      </a:r>
                      <a:endParaRPr lang="ru-RU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29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Начало приема документов 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01.08.2022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Завершение приема документов 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11.08.2022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Вступительные испытания: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Философия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Иностранный язык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Специальная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дисциплина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15.08.22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18.08.22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22.08.22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Завершение приёма оригиналов документов и согласия на зачисления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26.08.2022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Приказ о зачислении 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31.08.2022 </a:t>
                      </a:r>
                      <a:endParaRPr lang="ru-RU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09CF627-6DCA-4CE9-A66F-1241A5DA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093" y="116633"/>
            <a:ext cx="9959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850106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Учет индивидуальных достижений поступающих при приеме на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48772"/>
              </p:ext>
            </p:extLst>
          </p:nvPr>
        </p:nvGraphicFramePr>
        <p:xfrm>
          <a:off x="827584" y="1052736"/>
          <a:ext cx="8208912" cy="57236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164943"/>
                <a:gridCol w="3043969"/>
              </a:tblGrid>
              <a:tr h="56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Индивидуальные достижения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/>
                </a:tc>
              </a:tr>
              <a:tr h="61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Призовое место на всероссийских и/или международных  научных конференциях, олимпиадах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(бессрочно)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411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в журнале, включенном в перечень ВАК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(бессрочно)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411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в международных базах данных WOS,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(бессрочно)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822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Участие в выполнении гранта федерального, регионального, внутриуниверситетского уровня (руководитель / исполнитель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(бессрочно)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54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Диплом специалиста/ магистра с отличием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61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Стипендиат Президента и Правительства РФ в течение трех лет, предшествующих дню завершения приема документов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544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Победитель или призер олимпиады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«Я – профессионал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в течение пяти лет, предшествующих дню завершения приема документов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  <a:tr h="5443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Максимальное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значение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 баллов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3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501830" cy="1080120"/>
          </a:xfrm>
        </p:spPr>
        <p:txBody>
          <a:bodyPr/>
          <a:lstStyle/>
          <a:p>
            <a:r>
              <a:rPr lang="ru-RU" b="1" dirty="0" smtClean="0"/>
              <a:t>БЛАГОДАРЮ ЗА ВНИМАНИЕ 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77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311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Утверждение правил приёма  на обучение по программам подготовки научных и  научно-педагогических кадров в аспирантуре на 2022/2023 учебный год </vt:lpstr>
      <vt:lpstr>Поступление в аспирантуру в 2022 году</vt:lpstr>
      <vt:lpstr>Порядок  приёма на обучение по образовательным программам высшего образования – программам подготовки научных и научно- педагогических кадров в аспирантуре</vt:lpstr>
      <vt:lpstr>Правила приёма на обучение по программам подготовки научных и научно-педагогических кадров  в аспирантуре в 2022 году</vt:lpstr>
      <vt:lpstr>Учет индивидуальных достижений поступающих при приеме на обучение 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Елена А Тепляшина</cp:lastModifiedBy>
  <cp:revision>134</cp:revision>
  <cp:lastPrinted>2020-09-22T02:01:25Z</cp:lastPrinted>
  <dcterms:created xsi:type="dcterms:W3CDTF">2020-06-24T17:01:32Z</dcterms:created>
  <dcterms:modified xsi:type="dcterms:W3CDTF">2022-03-23T02:22:44Z</dcterms:modified>
</cp:coreProperties>
</file>