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21"/>
  </p:notesMasterIdLst>
  <p:sldIdLst>
    <p:sldId id="257" r:id="rId2"/>
    <p:sldId id="283" r:id="rId3"/>
    <p:sldId id="290" r:id="rId4"/>
    <p:sldId id="289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12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0C55-C0AD-45D4-B847-D2C5D2AD3CD6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2A123-0E92-4F14-8432-817E0DFF8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2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A9E05-6233-48A5-96BF-13E13D1C95A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41CA1-FAB7-4101-83D8-544642FAC5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C193-6DA2-4207-9BB2-D38DCDF95EF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20AA-6E4B-4EA6-994C-49A3B0DC88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41CA6-1799-4680-A2FB-C507F17A27E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B29BF-F1E5-4990-A4D8-ADD6D218313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30C2A-63FA-4FD5-B964-6683FD8F7A4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BA5C2-594B-4667-9E64-648612234BD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1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5E4DA-793A-45C2-831D-BD32FB90F5B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1A841-8146-4481-AD84-F95AF66B05A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9C471-A6C1-4221-BC5A-A46B27D00DD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9F40B-3CB3-4E5E-B53A-11C29A32318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80400" cy="1304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Федеральное государственное бюджетное образовательное учреждение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высшего образования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«Красноярский государственный медицинский университет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имени профессора В.Ф. </a:t>
            </a:r>
            <a:r>
              <a:rPr lang="ru-RU" sz="2000" dirty="0" err="1">
                <a:solidFill>
                  <a:srgbClr val="000000"/>
                </a:solidFill>
              </a:rPr>
              <a:t>Войно-Ясенецкого</a:t>
            </a:r>
            <a:r>
              <a:rPr lang="ru-RU" sz="2000" dirty="0">
                <a:solidFill>
                  <a:srgbClr val="000000"/>
                </a:solidFill>
              </a:rPr>
              <a:t>» Министерства здравоохранения Российской Федерации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420814"/>
            <a:ext cx="8064500" cy="53213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Фармацевтический колледж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66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200" b="1" dirty="0" smtClean="0"/>
              <a:t>Античная философия: зарождение и развитие </a:t>
            </a:r>
            <a:endParaRPr lang="ru-RU" sz="7200" b="1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Читает: Герасимов С.А.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14B91-98E6-418C-AC14-CF692353E8AB}" type="slidenum">
              <a:rPr lang="ru-RU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430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Милетская школа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Гераклит Эфесский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(540 – 480 гг. до н.э.) — древнегреческий философ, диалектик античности. </a:t>
            </a:r>
            <a:endParaRPr lang="ru-RU" sz="2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существующее переходит из одного в другое: </a:t>
            </a:r>
            <a:b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 течет», «В одну и ту же реку нельзя войти дважды».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Мир, единый из всего, не создан никем из богов и никем из людей, а был, есть и будет вечно живым огнем, закономерно воспламеняющимся и закономерно угасающим. Разум правит всем через все. При этом объективная ценность человеческого разума определяется степенью его адекватности Логосу, т.е. общему миропорядку.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0304" y="1600200"/>
            <a:ext cx="3758160" cy="50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3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емокрит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(460 до н. э. — 370 до н. э.)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древнегреческий философ, предположительно ученик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Левкиппа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один из основателей атомистики.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Атомы неделимы, обладают различной массой и размером и формой, хаотично движутся, соединяясь между собой, создают различные вещества и предметы. Между атомами находится свободное пространство. Душа тоже состоит из атомов (очень маленьких и легких).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идеальное мыслилось наравне с материальным – единой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субстанцией.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Вывел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рода восприятия: чувственное и рассудочное.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7051" y="1600200"/>
            <a:ext cx="3995430" cy="51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и пифагорейцы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Пифагор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(584 – 500 гг. до н.э.) - древнегреческий философ, математик и мистик, создатель религиозно-философской школы пифагорейцев.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есть число. Именно в числах пифагорейцы усматривали свойства и отношения, присущие различным гармоническим сочетаниям сущего.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Ему принадлежит идея перевоплощения душ. Он считал, что все происходящее в мире снова и снова повторяется через определенные периоды времени.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1494513"/>
            <a:ext cx="3888432" cy="53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4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арменид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(540-470 гг. до н.э.).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Провозглашает главенствующую роль разума в познании и подсобную роль чувств.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Центральной идеей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Парменида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соотношение мышления и бытия. Мышление всегда относится к чему-то, ибо без сущего, о котором оно высказывается, мы не найдем мысли.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Бытие не возникло: оно непреходяще.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и не может быть пустого пространства и времени вне изменяющегося бытия.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3846" y="1124744"/>
            <a:ext cx="4112953" cy="53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8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Софисты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61662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ротагор </a:t>
            </a: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480 — </a:t>
            </a:r>
            <a:r>
              <a:rPr lang="ru-RU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410 до н.э.) - древнегреческий философ, виднейший представитель софистов.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Говорил об относительности всякого знания, доказывая, что каждому утверждению может быть с равным основанием противопоставлено противоречащее ему утверждение. 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Написал законы, определявшие демократический образ правления, и обосновал равенство свободных людей.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критерия оценки окружающей действительности, хорошего и плохого софисты выдвинули субъективное мнение человека.</a:t>
            </a:r>
            <a:r>
              <a:rPr lang="ru-RU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«Человек есть мера всех вещей».</a:t>
            </a:r>
            <a:endParaRPr lang="ru-RU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5849" y="1196752"/>
            <a:ext cx="462815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6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(469-399г.г. до н.э.) - древнегреческий философ, учение которого знаменует поворот в философии — от рассмотрения природы и мира к рассмотрению человека.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7446" y="1417638"/>
            <a:ext cx="4289050" cy="54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Диалоги Сократа - его диалектика в действиях, умение ставить вопросы и давать ответы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Диалектика - искусство устной речи, метод живого собеседования об идеях (о справедливости, прекрасном и благом).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философа - возбудить в душе воспоминания об идеях с помощью диалектики.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06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беседы, по Сократу, человек восстанавливает знания своей  бессмертной души, т.е. возрождается. Роль собеседника он сравнивал  с ремеслом  своей матери повитухи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майевтика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Сократа: обсуждение  конкретных и частных явлений  подводит  к выявлению  их сущности  с  помощью понятий.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философии Сократа - вопрос  о нравственных добродетелях, моральных качествах человека.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87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057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8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лекции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Античной цивилизации;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Милетская школа философии;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 и пифагорейцы;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Атомизм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Демокрита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Софисты и Сократ.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Античность - цивилизация </a:t>
            </a:r>
            <a:r>
              <a:rPr lang="ru-RU" dirty="0"/>
              <a:t>Древней Греции и Древнего Рима во всём многообразии её </a:t>
            </a:r>
            <a:r>
              <a:rPr lang="ru-RU" dirty="0" smtClean="0"/>
              <a:t>исторических форм (776 г до н.э. – 476 г н.э.)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284984"/>
            <a:ext cx="6484756" cy="33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2"/>
            <a:ext cx="7313613" cy="107997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Verdana" pitchFamily="34" charset="0"/>
              </a:rPr>
              <a:t>Особенности Античной цивилизации</a:t>
            </a:r>
            <a:endParaRPr lang="ru-RU" altLang="ru-RU" b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628775"/>
            <a:ext cx="8640762" cy="5084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основой европейской цивилизации;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знаниям и открытость;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 науки и культуры;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Практичность.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  <a:p>
            <a:pPr eaLnBrk="1" hangingPunct="1">
              <a:lnSpc>
                <a:spcPct val="90000"/>
              </a:lnSpc>
            </a:pPr>
            <a:endParaRPr lang="ru-RU" alt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633B0-980B-4FF3-A948-C5B0BE245D18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Этапы развития античной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ru-RU" altLang="ru-RU" sz="24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1) </a:t>
            </a:r>
            <a:r>
              <a:rPr lang="ru-RU" altLang="ru-RU" sz="2400" b="1" i="1" kern="0" dirty="0">
                <a:solidFill>
                  <a:srgbClr val="420000"/>
                </a:solidFill>
                <a:latin typeface="Arial" panose="020B0604020202020204" pitchFamily="34" charset="0"/>
              </a:rPr>
              <a:t>становление древнегреческой философии</a:t>
            </a:r>
            <a:r>
              <a:rPr lang="ru-RU" altLang="ru-RU" sz="1600" b="1" i="1" kern="0" dirty="0">
                <a:solidFill>
                  <a:srgbClr val="42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VII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– сер. </a:t>
            </a:r>
            <a:r>
              <a:rPr lang="en-US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V 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вв. до н. э.) – в центре внимания стояли проблемы космоса, природы;</a:t>
            </a:r>
            <a:endParaRPr lang="ru-RU" altLang="ru-RU" sz="1800" b="1" i="1" kern="0" dirty="0">
              <a:solidFill>
                <a:srgbClr val="420000"/>
              </a:solidFill>
              <a:latin typeface="Arial" panose="020B0604020202020204" pitchFamily="34" charset="0"/>
            </a:endParaRPr>
          </a:p>
          <a:p>
            <a:pPr marL="0" lvl="0" indent="0" fontAlgn="base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ru-RU" altLang="ru-RU" sz="2400" b="1" i="1" kern="0" dirty="0">
                <a:solidFill>
                  <a:srgbClr val="420000"/>
                </a:solidFill>
                <a:latin typeface="Arial" panose="020B0604020202020204" pitchFamily="34" charset="0"/>
              </a:rPr>
              <a:t>2) классическая греческая философия</a:t>
            </a:r>
            <a:r>
              <a:rPr lang="ru-RU" altLang="ru-RU" sz="1600" b="1" i="1" kern="0" dirty="0">
                <a:solidFill>
                  <a:srgbClr val="42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– 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учения Сократа, Платона и Аристотеля (</a:t>
            </a:r>
            <a:r>
              <a:rPr lang="en-US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V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–</a:t>
            </a:r>
            <a:r>
              <a:rPr lang="en-US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IV 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вв. до н. э.) – главное внимание уделяется проблемам человека, его сущности и познавательным возможностям; </a:t>
            </a:r>
          </a:p>
          <a:p>
            <a:pPr marL="0" lvl="0" indent="0" fontAlgn="base">
              <a:lnSpc>
                <a:spcPct val="80000"/>
              </a:lnSpc>
              <a:spcBef>
                <a:spcPct val="60000"/>
              </a:spcBef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ru-RU" altLang="ru-RU" sz="24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3) </a:t>
            </a:r>
            <a:r>
              <a:rPr lang="ru-RU" altLang="ru-RU" sz="2400" b="1" i="1" kern="0" dirty="0">
                <a:solidFill>
                  <a:srgbClr val="420000"/>
                </a:solidFill>
                <a:latin typeface="Arial" panose="020B0604020202020204" pitchFamily="34" charset="0"/>
              </a:rPr>
              <a:t>греко-римский, или эллинистический этап</a:t>
            </a:r>
            <a:r>
              <a:rPr lang="ru-RU" altLang="ru-RU" sz="1600" b="1" i="1" kern="0" dirty="0">
                <a:solidFill>
                  <a:srgbClr val="42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– (конец </a:t>
            </a:r>
            <a:r>
              <a:rPr lang="en-US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IV 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в. до н. э. – </a:t>
            </a:r>
            <a:r>
              <a:rPr lang="en-US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IV </a:t>
            </a:r>
            <a:r>
              <a:rPr lang="ru-RU" altLang="ru-RU" sz="18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в. н. э.), связанный с упадком греческой демократии и перемещением центра политической и духовной жизни из греческих полисов (городов-государств) в столицу формировавшейся Римской империи.</a:t>
            </a:r>
            <a:r>
              <a:rPr lang="ru-RU" altLang="ru-RU" sz="16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 </a:t>
            </a:r>
          </a:p>
          <a:p>
            <a:pPr marL="469900" lvl="0" indent="-469900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endParaRPr lang="ru-RU" altLang="ru-RU" sz="1600" b="1" kern="0" dirty="0">
              <a:solidFill>
                <a:srgbClr val="420000"/>
              </a:solidFill>
              <a:latin typeface="Arial" panose="020B0604020202020204" pitchFamily="34" charset="0"/>
            </a:endParaRPr>
          </a:p>
          <a:p>
            <a:pPr marL="469900" lvl="0" indent="-469900" algn="r" fontAlgn="base">
              <a:lnSpc>
                <a:spcPct val="80000"/>
              </a:lnSpc>
              <a:spcAft>
                <a:spcPct val="0"/>
              </a:spcAft>
              <a:buClr>
                <a:srgbClr val="660000"/>
              </a:buClr>
              <a:buSzPct val="70000"/>
              <a:buNone/>
            </a:pPr>
            <a:r>
              <a:rPr lang="ru-RU" altLang="ru-RU" sz="1600" b="1" kern="0" dirty="0">
                <a:solidFill>
                  <a:srgbClr val="420000"/>
                </a:solidFill>
                <a:latin typeface="Arial" panose="020B0604020202020204" pitchFamily="34" charset="0"/>
              </a:rPr>
              <a:t>            Под эпохой эллинизма имеется в виду греческий мир после Александра Македонского до завоевания его римлянами. Он охватывал Средиземноморье, Ближний Восток и Северную Африку. Культура греков (эллинов) была</a:t>
            </a: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 воспринята культурами этих регионов, образовав культуру эллинизма.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89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Милетская школа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Натурфилософия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философия природы, понимаемой как целостная система самых общих законов естествознания.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86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Милетская школа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Фалес</a:t>
            </a:r>
            <a:r>
              <a:rPr lang="ru-RU" dirty="0"/>
              <a:t> </a:t>
            </a:r>
            <a:r>
              <a:rPr lang="ru-RU" sz="4400" dirty="0"/>
              <a:t>(624-547 гг. до н.э.) </a:t>
            </a:r>
            <a:r>
              <a:rPr lang="ru-RU" dirty="0"/>
              <a:t>- 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философ и математик из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Милета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Представитель натурфилософии и основатель милетской школы. Традиционно считается основоположником греческой философии. 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Произвел переворот в мировоззрении, выдвинув идею субстанции — первоосновы всего, обобщив все многообразие в едино-сущее и усмотрев начало всего во влаге: ведь она пронизывает собой все.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1372857"/>
            <a:ext cx="4392487" cy="5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Милетская школа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Анаксимандр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(610 – 547 гг. до н.э.) - древнегреческий философ, представитель милетской школы натурфилософии, ученик Фалеса Милетского и учитель Анаксимена.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первооснову сущего он принял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апейрон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неопределенную и беспредельную субстанцию: ее части изменяются, целое же остается неизменным.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2393" y="1600200"/>
            <a:ext cx="3056032" cy="51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4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Милетская школа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Анаксимен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(585 – 525 гг. до н.э.) -  древнегреческий философ, представитель милетской школы натурфилософии, ученик Анаксимандра.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провозглашает воздух началом сущего, ибо из него всё возникает и к нему всё возвращается. Душа воздушна, жизнь есть дыхание.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1497225"/>
            <a:ext cx="4248472" cy="51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98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898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vt:lpstr>
      <vt:lpstr>План лекции</vt:lpstr>
      <vt:lpstr>Античность</vt:lpstr>
      <vt:lpstr>Особенности Античной цивилизации</vt:lpstr>
      <vt:lpstr>Этапы развития античной философии</vt:lpstr>
      <vt:lpstr>Милетская школа философии</vt:lpstr>
      <vt:lpstr>Милетская школа философии</vt:lpstr>
      <vt:lpstr>Милетская школа философии</vt:lpstr>
      <vt:lpstr>Милетская школа философии</vt:lpstr>
      <vt:lpstr>Милетская школа философии</vt:lpstr>
      <vt:lpstr>Атомизм</vt:lpstr>
      <vt:lpstr>Пифагор и пифагорейцы</vt:lpstr>
      <vt:lpstr>Презентация PowerPoint</vt:lpstr>
      <vt:lpstr>Софисты</vt:lpstr>
      <vt:lpstr>Сократ</vt:lpstr>
      <vt:lpstr>Сократ</vt:lpstr>
      <vt:lpstr>Сократ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Герасимов Семен Александрович</dc:creator>
  <cp:lastModifiedBy>Герасимов Семен Александрович</cp:lastModifiedBy>
  <cp:revision>78</cp:revision>
  <dcterms:modified xsi:type="dcterms:W3CDTF">2018-02-19T06:59:58Z</dcterms:modified>
</cp:coreProperties>
</file>