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B99-11AC-45B8-9CE3-456E74FD0DD6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1A43-734D-4D84-8B5C-172854A9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B99-11AC-45B8-9CE3-456E74FD0DD6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1A43-734D-4D84-8B5C-172854A9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3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B99-11AC-45B8-9CE3-456E74FD0DD6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1A43-734D-4D84-8B5C-172854A9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6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B99-11AC-45B8-9CE3-456E74FD0DD6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1A43-734D-4D84-8B5C-172854A9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7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B99-11AC-45B8-9CE3-456E74FD0DD6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1A43-734D-4D84-8B5C-172854A9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B99-11AC-45B8-9CE3-456E74FD0DD6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1A43-734D-4D84-8B5C-172854A9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6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B99-11AC-45B8-9CE3-456E74FD0DD6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1A43-734D-4D84-8B5C-172854A9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4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B99-11AC-45B8-9CE3-456E74FD0DD6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1A43-734D-4D84-8B5C-172854A9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B99-11AC-45B8-9CE3-456E74FD0DD6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1A43-734D-4D84-8B5C-172854A9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6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B99-11AC-45B8-9CE3-456E74FD0DD6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1A43-734D-4D84-8B5C-172854A9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7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B99-11AC-45B8-9CE3-456E74FD0DD6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1A43-734D-4D84-8B5C-172854A9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9B99-11AC-45B8-9CE3-456E74FD0DD6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1A43-734D-4D84-8B5C-172854A91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7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аптеки и ее структурных подразделений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203-11 группы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Фармация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К.А.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Казакова Е.Н.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67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Войно-Ясенецкого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/>
              </a:rPr>
              <a:t>"</a:t>
            </a:r>
          </a:p>
          <a:p>
            <a:pPr algn="ctr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/>
              </a:rPr>
              <a:t>Фармацевтический колледж</a:t>
            </a:r>
            <a:endParaRPr lang="ru-RU" sz="16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002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7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5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" y="0"/>
            <a:ext cx="427964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977"/>
            <a:ext cx="4860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1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277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хранения товаров аптечного ассортимента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442595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1196752"/>
            <a:ext cx="4865687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70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9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1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9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5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97" y="2407568"/>
            <a:ext cx="5916149" cy="4437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01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4088" cy="4023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10898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4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структурой аптечной организации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18997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88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998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82" y="0"/>
            <a:ext cx="4484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89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453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30" y="0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4012130" cy="46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8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9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3"/>
            <a:ext cx="44279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5003"/>
            <a:ext cx="4860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5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2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4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Санитарный режим в аптечной организации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119922" cy="5493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0443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6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587974" cy="61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82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60</Words>
  <Application>Microsoft Office PowerPoint</Application>
  <PresentationFormat>Экран (4:3)</PresentationFormat>
  <Paragraphs>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Организация деятельности аптеки и ее структурных подразделений</vt:lpstr>
      <vt:lpstr>Знакомство со структурой аптечной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Санитарный режим в аптечной организации</vt:lpstr>
      <vt:lpstr>Презентация PowerPoint</vt:lpstr>
      <vt:lpstr>Презентация PowerPoint</vt:lpstr>
      <vt:lpstr>Презентация PowerPoint</vt:lpstr>
      <vt:lpstr>Организация хранения товаров аптечного ассортимента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аптеки и ее структурных подразделений</dc:title>
  <dc:creator>Дом</dc:creator>
  <cp:lastModifiedBy>Дом</cp:lastModifiedBy>
  <cp:revision>3</cp:revision>
  <dcterms:created xsi:type="dcterms:W3CDTF">2018-12-23T03:30:44Z</dcterms:created>
  <dcterms:modified xsi:type="dcterms:W3CDTF">2018-12-23T04:01:09Z</dcterms:modified>
</cp:coreProperties>
</file>