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8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D85A14-469E-4FC7-B5FA-32F717C0A6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4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F65E1A-D373-4ED4-952A-12030F73AA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4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81D8D4-A7DC-4035-80A4-919688C16E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B7B529-818C-43FB-BEE9-27F0251769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2A2EAC-7E15-4EB7-BA3D-0D75AC4B70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4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639EB3-988A-4EFB-B0FC-AA64CF0C67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ОНТОЛОГИЯ – ФИЛОСОФСКОЕ УЧЕНИЕ О БЫТИИ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1398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Понимание бытия в экзистенциализме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Истинным, наиболее ценным видом бытия является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экзистенция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экзистенцией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имеется в виду духовное существование человеческой личности, противопоставляемое бытию прочего мира и телесности. 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Всё, выходящее за пределы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экзистенции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не бытие, а сущее.</a:t>
            </a:r>
          </a:p>
        </p:txBody>
      </p:sp>
    </p:spTree>
    <p:extLst>
      <p:ext uri="{BB962C8B-B14F-4D97-AF65-F5344CB8AC3E}">
        <p14:creationId xmlns:p14="http://schemas.microsoft.com/office/powerpoint/2010/main" val="5884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бытия по Жану-Полю Сартру (трактат «Бытие и ничто»)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395536" y="2204864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Бытие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Бытие окружающего мира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 всегда есть то, что оно есть, т.е. статично, неизменно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 не свободно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716016" y="2204865"/>
            <a:ext cx="4038600" cy="38884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Бытие для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экзистенции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(человеческой личности)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 никогда не есть то, что оно есть, т.е. всегда подвижно, изменчиво.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Бытие для себя свободно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Бытие для себя есть вечное отрицание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88677"/>
            <a:ext cx="13446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3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бытия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14588"/>
            <a:ext cx="8229600" cy="36814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Материя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Пространство и время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Движение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Системность</a:t>
            </a:r>
          </a:p>
        </p:txBody>
      </p:sp>
    </p:spTree>
    <p:extLst>
      <p:ext uri="{BB962C8B-B14F-4D97-AF65-F5344CB8AC3E}">
        <p14:creationId xmlns:p14="http://schemas.microsoft.com/office/powerpoint/2010/main" val="11939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2413" y="260648"/>
            <a:ext cx="7056437" cy="17367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+mn-lt"/>
              </a:rPr>
              <a:t>Материя – основная форма бытия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578658"/>
            <a:ext cx="7667625" cy="25443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 «материя» обозначает объективную реальность, которая отображается нашими ощущениями, существуя независимо от них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4813"/>
            <a:ext cx="16525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73463"/>
            <a:ext cx="1593850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7400105" y="2517936"/>
            <a:ext cx="16615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Поль Гольбах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139925" y="5949280"/>
            <a:ext cx="2004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Ильич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Ленин</a:t>
            </a:r>
          </a:p>
        </p:txBody>
      </p:sp>
    </p:spTree>
    <p:extLst>
      <p:ext uri="{BB962C8B-B14F-4D97-AF65-F5344CB8AC3E}">
        <p14:creationId xmlns:p14="http://schemas.microsoft.com/office/powerpoint/2010/main" val="34238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Материализм о материи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1697"/>
            <a:ext cx="7386638" cy="558958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Материя – единственная существующая субстанция. В мире нет ничего кроме материи и продуктов её развития (в том числе и духовных, идеальных).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Субстанция – то, что существует в себе и представляется само через себя, её представление не нуждается в представлении другой вещи (Б. Спиноза).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Духовное, идеальное рассматривается в качестве продукта развития материи, как свойство высокоорганизованной формы материи (мозга).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Материя является субстратом (основой) всех реально существующих в мире предметов, свойств, связей и форм движения.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несотворима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неуничтожима, вечна, бесконечна в пространстве и времени. Материя находится в состоянии непрерывного изменения. Ей присуще саморазвитие от простых форм к сложным. 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060847"/>
            <a:ext cx="1724025" cy="234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9144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представлений о материи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Стихийный материализм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сведение материи к одной из стихий (земля, вода, огонь, воздух) .  Представители: Фалес, Анаксимен, Гераклит.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Атомистический материализм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утверждение, что вся материя состоит из мельчайших, неразложимых далее частиц – атомов. Представители: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Демокрит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Эпикур, Лукреций.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Механистический (метафизический) материализм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мельчайшие частицы (атомы, корпускулы) взаимодействуют между собой по механическим законам. Материальное сводится к телесному, вещественному. Представители: Т. Гоббс, П. Гольбах, Д. Дидро.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Диалектический и исторический материализм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распространил понятие материи на историю и жизнь общества. Представители: К. Маркс, Ф. Энгельс, Г. В. Плеханов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Философско-гносеологические представления о материи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вся реальность, отражаемая, «фотографируемая» нашими чувствами.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Объективный идеализм о материи</a:t>
            </a:r>
          </a:p>
        </p:txBody>
      </p:sp>
      <p:pic>
        <p:nvPicPr>
          <p:cNvPr id="56328" name="Picture 8" descr="plat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1052513"/>
            <a:ext cx="14065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052512"/>
            <a:ext cx="4787900" cy="5976887"/>
          </a:xfrm>
        </p:spPr>
        <p:txBody>
          <a:bodyPr>
            <a:noAutofit/>
          </a:bodyPr>
          <a:lstStyle/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материя – несовершенное, вторичное бытие, вечно изменчивое (возникающее и исчезающее), существующее лишь благодаря причастности идеям.</a:t>
            </a:r>
          </a:p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Христианство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материальный мир 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мир, каждый момент существования которого поддерживается Богом.</a:t>
            </a:r>
          </a:p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Гегель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материя (природа) является необходимым этапом развития мирового духа, его инобытием, антитезисом. Самостоятельного существования материя и процессы в ней происходящие не имеют </a:t>
            </a:r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15351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0" name="Picture 10" descr="Сотворение ми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9500"/>
            <a:ext cx="21209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Субъективный идеализм о материи</a:t>
            </a:r>
          </a:p>
        </p:txBody>
      </p:sp>
      <p:pic>
        <p:nvPicPr>
          <p:cNvPr id="5939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1693863" cy="2171700"/>
          </a:xfrm>
          <a:noFill/>
          <a:ln/>
        </p:spPr>
      </p:pic>
      <p:graphicFrame>
        <p:nvGraphicFramePr>
          <p:cNvPr id="59399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84438" y="2924175"/>
          <a:ext cx="17716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Точечный рисунок" r:id="rId4" imgW="1771429" imgH="1971950" progId="Paint.Picture">
                  <p:embed/>
                </p:oleObj>
              </mc:Choice>
              <mc:Fallback>
                <p:oleObj name="Точечный рисунок" r:id="rId4" imgW="1771429" imgH="19719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24175"/>
                        <a:ext cx="177165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Материя – результат деятельности сознания</a:t>
            </a:r>
          </a:p>
          <a:p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Беркли: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Материя – пустое понятие, обозначающее мыслимую нами, но реально не существующую подпорку для ощущений.</a:t>
            </a:r>
          </a:p>
          <a:p>
            <a:r>
              <a:rPr lang="ru-RU" sz="22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И.Г.Фихте</a:t>
            </a: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не-Я результат деятельности нашего Я (сознания)</a:t>
            </a:r>
          </a:p>
          <a:p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С. Милль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Материя – постоянная возможность ощущений.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1636712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3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развития материи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92113" y="1571625"/>
            <a:ext cx="8248650" cy="4464050"/>
            <a:chOff x="265" y="990"/>
            <a:chExt cx="1440" cy="2016"/>
          </a:xfrm>
        </p:grpSpPr>
        <p:cxnSp>
          <p:nvCxnSpPr>
            <p:cNvPr id="4100" name="_s4100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643" y="2645"/>
              <a:ext cx="11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6" idx="3"/>
              <a:endCxn id="5" idx="2"/>
            </p:cNvCxnSpPr>
            <p:nvPr/>
          </p:nvCxnSpPr>
          <p:spPr bwMode="auto">
            <a:xfrm flipV="1">
              <a:off x="1136" y="2159"/>
              <a:ext cx="137" cy="27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1219" y="1781"/>
              <a:ext cx="11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219" y="1349"/>
              <a:ext cx="11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841" y="990"/>
              <a:ext cx="864" cy="288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5. Социальный</a:t>
              </a: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841" y="1422"/>
              <a:ext cx="864" cy="288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4. Органический (биологический)</a:t>
              </a:r>
            </a:p>
          </p:txBody>
        </p:sp>
        <p:sp>
          <p:nvSpPr>
            <p:cNvPr id="5" name="_s4106"/>
            <p:cNvSpPr>
              <a:spLocks noChangeArrowheads="1"/>
            </p:cNvSpPr>
            <p:nvPr/>
          </p:nvSpPr>
          <p:spPr bwMode="auto">
            <a:xfrm>
              <a:off x="841" y="1854"/>
              <a:ext cx="864" cy="288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3. Химический</a:t>
              </a:r>
            </a:p>
          </p:txBody>
        </p:sp>
        <p:sp>
          <p:nvSpPr>
            <p:cNvPr id="6" name="_s4107"/>
            <p:cNvSpPr>
              <a:spLocks noChangeArrowheads="1"/>
            </p:cNvSpPr>
            <p:nvPr/>
          </p:nvSpPr>
          <p:spPr bwMode="auto">
            <a:xfrm>
              <a:off x="265" y="2286"/>
              <a:ext cx="864" cy="288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2. Физический</a:t>
              </a:r>
            </a:p>
          </p:txBody>
        </p:sp>
        <p:sp>
          <p:nvSpPr>
            <p:cNvPr id="7" name="_s4108"/>
            <p:cNvSpPr>
              <a:spLocks noChangeArrowheads="1"/>
            </p:cNvSpPr>
            <p:nvPr/>
          </p:nvSpPr>
          <p:spPr bwMode="auto">
            <a:xfrm>
              <a:off x="265" y="2718"/>
              <a:ext cx="864" cy="288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1. Механический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3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25" y="1066"/>
            <a:ext cx="8229600" cy="7293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редукционизма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700808"/>
            <a:ext cx="7294223" cy="43204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ли свести высшие уровни материи к нижним, то есть, например, представить органическое лишь как сумму химических процессов?</a:t>
            </a:r>
          </a:p>
          <a:p>
            <a:pPr>
              <a:lnSpc>
                <a:spcPct val="80000"/>
              </a:lnSpc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 философов отрицательно отвечает на этот вопрос, каждый уровень развития материи обладает неповторимым своеобразием и несводим к низшим уровням.</a:t>
            </a:r>
          </a:p>
        </p:txBody>
      </p:sp>
    </p:spTree>
    <p:extLst>
      <p:ext uri="{BB962C8B-B14F-4D97-AF65-F5344CB8AC3E}">
        <p14:creationId xmlns:p14="http://schemas.microsoft.com/office/powerpoint/2010/main" val="19914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908720"/>
            <a:ext cx="7772400" cy="18288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Онтология – учение о бытии, его формах и проявлениях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573016"/>
            <a:ext cx="7921625" cy="88900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Бытие – главная категория философии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5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81" y="40466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как формы существования материи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– форма сосуществования материальных объектов или процессов (в одно и то же время). Характеризует протяжённость материальных систем.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– форма последовательной смены состояний объектов или процессов. Характеризует длительность бытия.</a:t>
            </a:r>
          </a:p>
        </p:txBody>
      </p:sp>
    </p:spTree>
    <p:extLst>
      <p:ext uri="{BB962C8B-B14F-4D97-AF65-F5344CB8AC3E}">
        <p14:creationId xmlns:p14="http://schemas.microsoft.com/office/powerpoint/2010/main" val="28100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3296396"/>
              </p:ext>
            </p:extLst>
          </p:nvPr>
        </p:nvGraphicFramePr>
        <p:xfrm>
          <a:off x="7236296" y="2636912"/>
          <a:ext cx="17716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Точечный рисунок" r:id="rId3" imgW="1771429" imgH="1971950" progId="Paint.Picture">
                  <p:embed/>
                </p:oleObj>
              </mc:Choice>
              <mc:Fallback>
                <p:oleObj name="Точечный рисунок" r:id="rId3" imgW="1771429" imgH="19719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2636912"/>
                        <a:ext cx="177165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548680"/>
            <a:ext cx="6779096" cy="60932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Кант является наиболее известным представителем субъективного понимания пространства и времени.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Кант полагает, что пространство и время не существуют в объективной реальности, а свойственны лишь сознанию, субъекту и связываются с деятельностью чувств.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определяются как априорные (доопытные) формы чувственности, в рамках которых мы оформляем все созерцания.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 вещей в себе (ноуменов) существует вне пространства и времени, а все вещи для нас (феномены) существуют в пространстве и времени.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объявляется Кантом внутренним чувством, на основе которого возникает арифметика. Пространство рассматривается как внешнее чувство, на основе которого возникает геометрия.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Поскольку пространство и время присуще всем субъектам и подчиняются одинаковым законам, становится возможной математика как наука.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Канта о пространстве и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7447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Субстанциальная теория пространства и времени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представляют собой самостоятельные субстанции, существующие наряду с материей.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пространство рассматривается как гигантское вместилище для материи (И. Ньютон).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существуют независимо от материи, свойства пространства и времени не зависят от свойств материальных объектов и процессов в них.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уничтожить все материальные объекты, пространство и время останутся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5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Представители субстанциального понимания пространства и времени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2060575"/>
            <a:ext cx="4259263" cy="38163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«Место есть первое из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нечто отличное от материальных тел и независимое от них. Его особенность в том, что все вещи находятся в нём, но само оно не находится ни в чём. Оно независимо от тел, но тела зависят от него»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Тарентский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932363" y="5157788"/>
            <a:ext cx="1954212" cy="657225"/>
          </a:xfrm>
        </p:spPr>
        <p:txBody>
          <a:bodyPr>
            <a:normAutofit/>
          </a:bodyPr>
          <a:lstStyle/>
          <a:p>
            <a:r>
              <a:rPr lang="ru-RU" sz="2000"/>
              <a:t>Исаак Ньютон</a:t>
            </a:r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type="body"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90" y="1600200"/>
            <a:ext cx="3268820" cy="4495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477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Реляционная теория пространства и времени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79369"/>
            <a:ext cx="8229600" cy="526422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– не самостоятельные сущности, а системы отношений, образуемые взаимодействующими материальными объектами.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являются формами координации взаимоотношения материальных объектов.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пространства и времени зависят от свойств материальных объектов.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релятивны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относительны. Такие характеристики как длина отрезков, длительность временных промежутков, одновременность событий отличаются в различных системах отсчёта.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исчезнут все материальные объекты, также не станет пространства и времени.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70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Представители реляционного понимания пространства и времени</a:t>
            </a:r>
          </a:p>
        </p:txBody>
      </p:sp>
      <p:pic>
        <p:nvPicPr>
          <p:cNvPr id="76808" name="Picture 8" descr="Платон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01" y="1556792"/>
            <a:ext cx="1572271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5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7210425" y="3645024"/>
            <a:ext cx="1724025" cy="7493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Платон</a:t>
            </a:r>
          </a:p>
        </p:txBody>
      </p:sp>
      <p:pic>
        <p:nvPicPr>
          <p:cNvPr id="7680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77072"/>
            <a:ext cx="1716096" cy="21717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6807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467544" y="1628800"/>
            <a:ext cx="4038600" cy="21717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утверждаю, что без материи нет и пространства, и что пространство само по себе не представляет собой абсолютной реальности. Пространство есть такой порядок, который делает возможным расположение тел в случае их совместного существования»</a:t>
            </a:r>
          </a:p>
          <a:p>
            <a:endParaRPr lang="ru-RU" sz="2000" dirty="0"/>
          </a:p>
          <a:p>
            <a:pPr algn="r">
              <a:buFont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Ф. В. Лейбниц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7092280" y="6301417"/>
            <a:ext cx="1843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Г. Ф. В. Лейбниц</a:t>
            </a:r>
          </a:p>
        </p:txBody>
      </p:sp>
    </p:spTree>
    <p:extLst>
      <p:ext uri="{BB962C8B-B14F-4D97-AF65-F5344CB8AC3E}">
        <p14:creationId xmlns:p14="http://schemas.microsoft.com/office/powerpoint/2010/main" val="12510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372535"/>
            <a:ext cx="5148262" cy="651351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Появившаяся в 1905 г. теория относительности Альберта Эйнштейна решила многовековой спор в пользу реляционного понимания пространства и времени.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оказались неразрывно связанными с материей. Свойства пространства и времени зависят от распределения гравитационных масс. Вблизи тяжёлых объектов свойства пространства и времени отклоняются от привычных нам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эвклидовских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987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556792"/>
            <a:ext cx="3024188" cy="43195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097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144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пространства и времени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495800" cy="449580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пространства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Протяжённость – свойство существовать одно подле другого, одно рядом с другим.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Однородность – отсутствие выделенных точек в пространстве.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Изотропность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равноправие всех направлений в пространстве.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Трёхмерность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положение точек в пространстве задаётся при помощи трёх координат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49580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времени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Длительность – способность существовать одно после другого.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Однородность – отсутствие выделенных моментов во времени.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Необратимость и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однонаправленность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времени.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Одномерность – время задаётся с помощью одной координаты.</a:t>
            </a:r>
          </a:p>
        </p:txBody>
      </p:sp>
    </p:spTree>
    <p:extLst>
      <p:ext uri="{BB962C8B-B14F-4D97-AF65-F5344CB8AC3E}">
        <p14:creationId xmlns:p14="http://schemas.microsoft.com/office/powerpoint/2010/main" val="27491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8229600" cy="3632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и время не могут быть отделены друг от друга и от материи. Они образуют континуум (непрерывность).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мир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Минковского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указать положение объекта в пространственно-временном континууме, требуются 4 координаты</a:t>
            </a:r>
          </a:p>
        </p:txBody>
      </p:sp>
    </p:spTree>
    <p:extLst>
      <p:ext uri="{BB962C8B-B14F-4D97-AF65-F5344CB8AC3E}">
        <p14:creationId xmlns:p14="http://schemas.microsoft.com/office/powerpoint/2010/main" val="7957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Rectangle 13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812088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Августина о времени</a:t>
            </a:r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4"/>
            <a:ext cx="8172450" cy="5359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Августин остро ощущает всю сложность проблемы. Мы часто говорим о времени, но затрудняемся с ответом на вопрос «Что такое время?».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Будучи представителем теоцентрического философствования, Августин приходит к проблеме времени от богословского вопроса: «Что делал Бог до того, как создал мир?».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Августин утверждает, что этот вопрос некорректен, поскольку само время создано Богом вместе с миром. До сотворения мира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не было. Неизменный Бог существует не во времени, а в столь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 неизменной вечности. Вечно текучее время есть характеристика лишь изменчивого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тварного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бытия. Таким образом, Августин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подходит к реляционному пониманию времени, подчёркивая его связь с бытием мира.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мнению Августина, есть только настоящее время, поскольку прошлого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нет, а будущего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ещё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нет. Прошлое всегда связано со способностью памяти, а будущее - с чувством надежды, ожидания.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в некоторой степени Августин идёт по пути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психологизации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времени.  </a:t>
            </a: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899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0958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Всё, что есть, - бытие.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 бытия отвлекается от всех конкретных различий вещей, выделяя только одну черту, общую всем объектам</a:t>
            </a:r>
          </a:p>
        </p:txBody>
      </p:sp>
    </p:spTree>
    <p:extLst>
      <p:ext uri="{BB962C8B-B14F-4D97-AF65-F5344CB8AC3E}">
        <p14:creationId xmlns:p14="http://schemas.microsoft.com/office/powerpoint/2010/main" val="2883686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/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96261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229600" cy="5546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время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время протекания процессов в материальной реальности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Психическое время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отражение физического времени в сознании (может течь быстрее или медленнее)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Биологическое время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связанное с процессами в организмах.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 время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характеризует разницу в уровне развития стран и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38100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Спасибо за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dirty="0" smtClean="0">
                <a:solidFill>
                  <a:schemeClr val="tx1"/>
                </a:solidFill>
              </a:rPr>
              <a:t>!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«Быть или вовсе не быть – вот в чём разрешенье вопроса» (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Парменид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2295" name="Object 7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79400" y="1412875"/>
          <a:ext cx="3906838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Точечный рисунок" r:id="rId3" imgW="1047619" imgH="1409897" progId="Paint.Picture">
                  <p:embed/>
                </p:oleObj>
              </mc:Choice>
              <mc:Fallback>
                <p:oleObj name="Точечный рисунок" r:id="rId3" imgW="1047619" imgH="1409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279400" y="1412875"/>
                        <a:ext cx="3906838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Парменид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основоположник онтологии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поставил в философии проблему бытия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только бытие, а небытия нет</a:t>
            </a:r>
          </a:p>
        </p:txBody>
      </p:sp>
    </p:spTree>
    <p:extLst>
      <p:ext uri="{BB962C8B-B14F-4D97-AF65-F5344CB8AC3E}">
        <p14:creationId xmlns:p14="http://schemas.microsoft.com/office/powerpoint/2010/main" val="2388645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Гегель (1770 – 1831)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Бытие – самая общая, то есть самая абстрактная, бедная по содержанию категория.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Чистое бытие равнозначно своей противоположности – ничто.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соединения чистого бытия и ничто появляется наличное бытие, качественно определённое</a:t>
            </a:r>
          </a:p>
        </p:txBody>
      </p:sp>
      <p:pic>
        <p:nvPicPr>
          <p:cNvPr id="1434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2271713"/>
            <a:ext cx="2841625" cy="35020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903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Главные направления в философии, выделяемые в связи с решением основного онтологического вопроса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0" y="1828800"/>
          <a:ext cx="9144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MS Org Chart" r:id="rId3" imgW="7772400" imgH="3485880" progId="OrgPlusWOPX.4">
                  <p:embed followColorScheme="full"/>
                </p:oleObj>
              </mc:Choice>
              <mc:Fallback>
                <p:oleObj name="MS Org Chart" r:id="rId3" imgW="7772400" imgH="348588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9144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083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9144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Разновидности бытия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Объективное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(реальное)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все объекты внешнего мира, мир действительного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влияние на субъективное бытие в процессе познания.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Субъективное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Объединяет в себе всё непротиворечивое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Сказочные персонажи, вымышленные ситуации и прочее, что можно помыслить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влиять на объективное бытие в ходе творческой и практической деятельности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442668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формами бытия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Материальное бытие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существование материальных (обладающих протяженностью, массой, объемом, плотностью) тел, вещей, явлений природы, окружающего мира;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Идеальное бытие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существование идеального как самостоятельной реальности в виде индивидуализированного духовного бытия и объективизированного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внеиндивидуального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духовного бытия;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Человеческое бытие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существование человека как единства материального и духовного (идеального), бытие человека самого по себе и его бытие в материальном мире;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бытие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которое включает бытие человека в обществе и бытие (жизнь, существование, развитие) самого общества.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26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противоположной бытию, является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небытие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4414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Небытие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полное отсутствие чего-либо, абсолютное ничто.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Небытие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состояние, единое с бытием (так же реально) и противоположное ему.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небытия: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еще не зачатые и не родившиеся люди, не созданные предметы; люди, вещи, общества, государства, которые раньше были, а потом умерли, разрушились, сейчас их нет, они находятся в небытии.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98855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49</TotalTime>
  <Words>1748</Words>
  <Application>Microsoft Office PowerPoint</Application>
  <PresentationFormat>Экран (4:3)</PresentationFormat>
  <Paragraphs>146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Macro</vt:lpstr>
      <vt:lpstr>Точечный рисунок</vt:lpstr>
      <vt:lpstr>MS Org Chart</vt:lpstr>
      <vt:lpstr>    ОНТОЛОГИЯ – ФИЛОСОФСКОЕ УЧЕНИЕ О БЫТИИ</vt:lpstr>
      <vt:lpstr>Онтология – учение о бытии, его формах и проявлениях</vt:lpstr>
      <vt:lpstr>Всё, что есть, - бытие.   Категория бытия отвлекается от всех конкретных различий вещей, выделяя только одну черту, общую всем объектам</vt:lpstr>
      <vt:lpstr>«Быть или вовсе не быть – вот в чём разрешенье вопроса» (Парменид)</vt:lpstr>
      <vt:lpstr>Г. Гегель (1770 – 1831)</vt:lpstr>
      <vt:lpstr>Презентация PowerPoint</vt:lpstr>
      <vt:lpstr>Разновидности бытия</vt:lpstr>
      <vt:lpstr>Основными формами бытия являются </vt:lpstr>
      <vt:lpstr> Категорией, противоположной бытию, является небытие </vt:lpstr>
      <vt:lpstr>Понимание бытия в экзистенциализме</vt:lpstr>
      <vt:lpstr>Виды бытия по Жану-Полю Сартру (трактат «Бытие и ничто»)</vt:lpstr>
      <vt:lpstr>Формы бытия</vt:lpstr>
      <vt:lpstr>Материя – основная форма бытия</vt:lpstr>
      <vt:lpstr>Материализм о материи</vt:lpstr>
      <vt:lpstr>Развитие представлений о материи</vt:lpstr>
      <vt:lpstr>Объективный идеализм о материи</vt:lpstr>
      <vt:lpstr>Субъективный идеализм о материи</vt:lpstr>
      <vt:lpstr>Уровни развития материи</vt:lpstr>
      <vt:lpstr>Проблема редукционизма</vt:lpstr>
      <vt:lpstr>Пространство и время как формы существования материи</vt:lpstr>
      <vt:lpstr>Учение Канта о пространстве и времени</vt:lpstr>
      <vt:lpstr>Субстанциальная теория пространства и времени</vt:lpstr>
      <vt:lpstr>Представители субстанциального понимания пространства и времени</vt:lpstr>
      <vt:lpstr>Реляционная теория пространства и времени</vt:lpstr>
      <vt:lpstr>Представители реляционного понимания пространства и времени</vt:lpstr>
      <vt:lpstr>Появившаяся в 1905 г. теория относительности Альберта Эйнштейна решила многовековой спор в пользу реляционного понимания пространства и времени.   Пространство и время оказались неразрывно связанными с материей. Свойства пространства и времени зависят от распределения гравитационных масс. Вблизи тяжёлых объектов свойства пространства и времени отклоняются от привычных нам (эвклидовских)</vt:lpstr>
      <vt:lpstr>Свойства пространства и времени</vt:lpstr>
      <vt:lpstr>Пространство и время не могут быть отделены друг от друга и от материи. Они образуют континуум (непрерывность). - мир Минковского.   Чтобы указать положение объекта в пространственно-временном континууме, требуются 4 координаты</vt:lpstr>
      <vt:lpstr>Учение Августина о времени</vt:lpstr>
      <vt:lpstr>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ФИЛОСОФИИ  Тема  ОНТОЛОГИЯ – ФИЛОСОФСКОЕ УЧЕНИЕ О БЫТИИ</dc:title>
  <dc:creator>user</dc:creator>
  <cp:lastModifiedBy>notebook</cp:lastModifiedBy>
  <cp:revision>14</cp:revision>
  <dcterms:created xsi:type="dcterms:W3CDTF">2018-10-12T06:13:56Z</dcterms:created>
  <dcterms:modified xsi:type="dcterms:W3CDTF">2022-12-03T03:21:17Z</dcterms:modified>
</cp:coreProperties>
</file>