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3635896" cy="7647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3528392" cy="10801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Гидротерапия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12915" y="40754"/>
            <a:ext cx="54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Bahnschrift Light" panose="020B0502040204020203" pitchFamily="34" charset="0"/>
              </a:rPr>
              <a:t>— это эффективный и безопасный способ лечения болезней с помощью воды разных температур, с добавлением трав и ароматических веществ. Однако перед началом процедур рекомендуется пройти общее обследование, чтобы убедиться в отсутствии противопоказаний. В целом же, гидротерапия подойдёт практически каждому здоровому человеку, ведь это не только безболезненный способ лечения, но и повод расслабиться и приятно провести время после напряжённых трудовых будней.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635896" y="764704"/>
            <a:ext cx="0" cy="144016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635896" y="2204864"/>
            <a:ext cx="550810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7781"/>
            <a:ext cx="3640882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31254" y="2207941"/>
            <a:ext cx="53285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Водолечение или водные процедуры воздействуют на организм человека исключительно положительным образом. Так,</a:t>
            </a:r>
            <a:r>
              <a:rPr lang="ru-RU" sz="1400" i="1" dirty="0"/>
              <a:t> при регулярном применении гидротерапии возможны следующие эффекты</a:t>
            </a:r>
            <a:r>
              <a:rPr lang="ru-RU" sz="1400" i="1" dirty="0" smtClean="0"/>
              <a:t>:</a:t>
            </a:r>
            <a:endParaRPr lang="ru-RU" sz="1400" i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Улучшение кровообращения.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Расслабление организма, снятие стресса и невроза.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Уменьшение боли.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Укрепление сосудов.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Восстановление функций ЖКТ.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Ускорение регенерации тканей и клеток кожи.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Закаливание организма.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Укрепление иммунитета.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Улучшение обмена веществ.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/>
              <a:t>Нормализация сна и нервно-психической деятельности.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004048" y="2204864"/>
            <a:ext cx="36004" cy="311162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0" y="5316484"/>
            <a:ext cx="5040052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2643" y="5517232"/>
            <a:ext cx="91135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Bahnschrift Light" panose="020B0502040204020203" pitchFamily="34" charset="0"/>
              </a:rPr>
              <a:t>Важно! </a:t>
            </a:r>
            <a:r>
              <a:rPr lang="ru-RU" sz="1400" dirty="0">
                <a:latin typeface="Bahnschrift Light" panose="020B0502040204020203" pitchFamily="34" charset="0"/>
              </a:rPr>
              <a:t>При сахарном диабете, анорексии, туберкулёзе, воспалительных заболеваниях кожи и глаукоме гидротерапию можно применять только по разрешению врача</a:t>
            </a:r>
            <a:r>
              <a:rPr lang="ru-RU" sz="1400" dirty="0" smtClean="0">
                <a:latin typeface="Bahnschrift Light" panose="020B0502040204020203" pitchFamily="34" charset="0"/>
              </a:rPr>
              <a:t>.</a:t>
            </a:r>
          </a:p>
          <a:p>
            <a:endParaRPr lang="ru-RU" sz="1400" dirty="0">
              <a:latin typeface="Bahnschrift Light" panose="020B0502040204020203" pitchFamily="34" charset="0"/>
            </a:endParaRPr>
          </a:p>
          <a:p>
            <a:r>
              <a:rPr lang="ru-RU" sz="1400" b="1" dirty="0">
                <a:latin typeface="Bahnschrift Light" panose="020B0502040204020203" pitchFamily="34" charset="0"/>
              </a:rPr>
              <a:t>Виды гидротерапии</a:t>
            </a:r>
            <a:r>
              <a:rPr lang="ru-RU" sz="1400" dirty="0">
                <a:latin typeface="Bahnschrift Light" panose="020B0502040204020203" pitchFamily="34" charset="0"/>
              </a:rPr>
              <a:t>: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Циркулярный </a:t>
            </a:r>
            <a:r>
              <a:rPr lang="ru-RU" sz="1400" dirty="0" smtClean="0">
                <a:latin typeface="Bahnschrift Light" panose="020B0502040204020203" pitchFamily="34" charset="0"/>
              </a:rPr>
              <a:t>душ, Лечебные ванны, Гидромассаж, Подводный </a:t>
            </a:r>
            <a:r>
              <a:rPr lang="ru-RU" sz="1400" dirty="0">
                <a:latin typeface="Bahnschrift Light" panose="020B0502040204020203" pitchFamily="34" charset="0"/>
              </a:rPr>
              <a:t>массаж или водный </a:t>
            </a:r>
            <a:r>
              <a:rPr lang="ru-RU" sz="1400" dirty="0" smtClean="0">
                <a:latin typeface="Bahnschrift Light" panose="020B0502040204020203" pitchFamily="34" charset="0"/>
              </a:rPr>
              <a:t>фитнес, Сауны </a:t>
            </a:r>
            <a:r>
              <a:rPr lang="ru-RU" sz="1400" dirty="0">
                <a:latin typeface="Bahnschrift Light" panose="020B0502040204020203" pitchFamily="34" charset="0"/>
              </a:rPr>
              <a:t>и бани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0" y="5517232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Прямая соединительная линия 1023"/>
          <p:cNvCxnSpPr>
            <a:stCxn id="26" idx="1"/>
            <a:endCxn id="26" idx="3"/>
          </p:cNvCxnSpPr>
          <p:nvPr/>
        </p:nvCxnSpPr>
        <p:spPr>
          <a:xfrm>
            <a:off x="12643" y="6102008"/>
            <a:ext cx="9113514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18" y="2297936"/>
            <a:ext cx="3965450" cy="1710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81912"/>
            <a:ext cx="3965450" cy="1434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54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7775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Bahnschrift Light" panose="020B0502040204020203" pitchFamily="34" charset="0"/>
              </a:rPr>
              <a:t>Показания к гидротерапии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Гидротерапию применяют не только для лечения и профилактики различных патологий, но и для закаливания организма, подтяжки кожи, расслабления и релаксации. Ниже приведён перечень заболеваний, при которых показано водолечение: Гипертония. Заболевания ЖКТ. Избыточный вес. Отёки конечностей. Стрессы, неврозы и расстройства сна. Менструальные нарушения. Дерматологические патологии (например, целлюлит, увядание кожи и др.). Заболевания опорно-двигательной системы. Ишемическая болезнь сердца. Остеохондроз. Патологии почек и печени. Заболевания дыхательной системы (бронхит, пневмония и др.). Частые головные боли и мигрени. Снижение либидо. Депрессия и др</a:t>
            </a:r>
            <a:r>
              <a:rPr lang="ru-RU" sz="1400" dirty="0" smtClean="0">
                <a:latin typeface="Bahnschrift Light" panose="020B0502040204020203" pitchFamily="34" charset="0"/>
              </a:rPr>
              <a:t>.</a:t>
            </a:r>
            <a:endParaRPr lang="ru-RU" sz="1400" dirty="0">
              <a:latin typeface="Bahnschrift Light" panose="020B0502040204020203" pitchFamily="34" charset="0"/>
            </a:endParaRPr>
          </a:p>
          <a:p>
            <a:r>
              <a:rPr lang="ru-RU" sz="1400" b="1" dirty="0">
                <a:latin typeface="Bahnschrift Light" panose="020B0502040204020203" pitchFamily="34" charset="0"/>
              </a:rPr>
              <a:t>Противопоказания к гидротерапии</a:t>
            </a:r>
          </a:p>
          <a:p>
            <a:r>
              <a:rPr lang="ru-RU" sz="1400" dirty="0">
                <a:latin typeface="Bahnschrift Light" panose="020B0502040204020203" pitchFamily="34" charset="0"/>
              </a:rPr>
              <a:t>Несмотря на многочисленные полезные свойства гидротерапии, подходит она далеко не всем. Так, водолечение противопоказано в следующих случаях: Любые хронические заболевания в стадии обострения. Наличие злокачественных или доброкачественных новообразований. Нарушение мозгового кровообращения. Воспалительные процессы внутренних органов. Стенокардия. Период беременности (особенно 1 и 3 триместры). Тяжёлая гипертония.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3116318"/>
            <a:ext cx="9144000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84984"/>
            <a:ext cx="4978417" cy="33206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19" y="3610409"/>
            <a:ext cx="4003378" cy="2669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349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346</Words>
  <Application>Microsoft Office PowerPoint</Application>
  <PresentationFormat>Экран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Гидротерапия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Гидротерапия</dc:title>
  <dc:creator>Алина Каракатова</dc:creator>
  <cp:lastModifiedBy>user</cp:lastModifiedBy>
  <cp:revision>2</cp:revision>
  <dcterms:created xsi:type="dcterms:W3CDTF">2023-06-06T16:36:19Z</dcterms:created>
  <dcterms:modified xsi:type="dcterms:W3CDTF">2023-06-06T16:52:02Z</dcterms:modified>
</cp:coreProperties>
</file>