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Особенности русской письменной официально-деловой речи. Основные реквизиты документов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2000" i="1" dirty="0"/>
              <a:t>«Верно определяйте слова, и вы освободите мир от половины недоразумений…»</a:t>
            </a:r>
          </a:p>
          <a:p>
            <a:pPr algn="r"/>
            <a:r>
              <a:rPr lang="ru-RU" sz="2000" b="1" i="1" dirty="0"/>
              <a:t>Рене Декарт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23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требования к служебной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934655"/>
            <a:ext cx="8915400" cy="4303139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Достоверность (объективность).</a:t>
            </a:r>
          </a:p>
          <a:p>
            <a:pPr algn="just"/>
            <a:r>
              <a:rPr lang="ru-RU" sz="3200" dirty="0"/>
              <a:t>Актуальность (необходимость, новизна, своевременность).</a:t>
            </a:r>
          </a:p>
          <a:p>
            <a:pPr algn="just"/>
            <a:r>
              <a:rPr lang="ru-RU" sz="3200" dirty="0"/>
              <a:t>Убедительность (аргументированность).</a:t>
            </a:r>
          </a:p>
          <a:p>
            <a:pPr algn="just"/>
            <a:r>
              <a:rPr lang="ru-RU" sz="3200" dirty="0"/>
              <a:t>Полнота (достаточность информации).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366345"/>
            <a:ext cx="9192336" cy="4544877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Документирование</a:t>
            </a:r>
            <a:r>
              <a:rPr lang="ru-RU" sz="3200" dirty="0"/>
              <a:t> – регламентированный процесс записи информации на бумаге или ином носителе, обеспечивающий ее юридическую силу.</a:t>
            </a:r>
          </a:p>
          <a:p>
            <a:pPr algn="just"/>
            <a:r>
              <a:rPr lang="ru-RU" sz="3200" dirty="0"/>
              <a:t>Итог документирования – создание документа.</a:t>
            </a: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функции документа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0777" y="1414731"/>
            <a:ext cx="9813835" cy="5055079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ru-RU" sz="2800" b="1" dirty="0"/>
              <a:t>Информационная</a:t>
            </a:r>
            <a:r>
              <a:rPr lang="ru-RU" sz="2800" dirty="0"/>
              <a:t> (любой документ создается для сохранения информации).</a:t>
            </a:r>
          </a:p>
          <a:p>
            <a:pPr lvl="1" algn="just"/>
            <a:r>
              <a:rPr lang="ru-RU" sz="2800" b="1" dirty="0"/>
              <a:t>Социальная</a:t>
            </a:r>
            <a:r>
              <a:rPr lang="ru-RU" sz="2800" dirty="0"/>
              <a:t> (документ является социально значимым объектом, поскольку порожден определенной социальной потребностью).</a:t>
            </a:r>
          </a:p>
          <a:p>
            <a:pPr lvl="1" algn="just"/>
            <a:r>
              <a:rPr lang="ru-RU" sz="2800" b="1" dirty="0"/>
              <a:t>Коммуникативная</a:t>
            </a:r>
            <a:r>
              <a:rPr lang="ru-RU" sz="2800" dirty="0"/>
              <a:t> (документ выступает в качестве средства связи между отдельными элементами общественной структуры).</a:t>
            </a:r>
          </a:p>
          <a:p>
            <a:pPr lvl="1" algn="just"/>
            <a:r>
              <a:rPr lang="ru-RU" sz="2800" b="1" dirty="0"/>
              <a:t>Культурная</a:t>
            </a:r>
            <a:r>
              <a:rPr lang="ru-RU" sz="2800" dirty="0"/>
              <a:t> (документ – </a:t>
            </a:r>
            <a:r>
              <a:rPr lang="ru-RU" sz="2800" dirty="0" smtClean="0"/>
              <a:t>средство </a:t>
            </a:r>
            <a:r>
              <a:rPr lang="ru-RU" sz="2800" dirty="0"/>
              <a:t>закрепления и передачи культурных традиций, этапов развития цивилизации).</a:t>
            </a:r>
          </a:p>
          <a:p>
            <a:pPr lvl="1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9173"/>
          </a:xfrm>
        </p:spPr>
        <p:txBody>
          <a:bodyPr>
            <a:normAutofit fontScale="90000"/>
          </a:bodyPr>
          <a:lstStyle/>
          <a:p>
            <a:r>
              <a:rPr lang="ru-RU" dirty="0"/>
              <a:t>Характерные черты русской деловой переписки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7172" y="1678502"/>
            <a:ext cx="9297440" cy="45553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«Мы-обращение» </a:t>
            </a:r>
            <a:r>
              <a:rPr lang="ru-RU" sz="2800" dirty="0"/>
              <a:t>(адресант и адресат рассматриваются как «коллективные» субъекты).</a:t>
            </a:r>
          </a:p>
          <a:p>
            <a:pPr algn="just"/>
            <a:r>
              <a:rPr lang="ru-RU" sz="2800" b="1" dirty="0"/>
              <a:t>Этикетные формулы приветствия и прощания отсутствуют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/>
              <a:t>Исключена эмоционально-оценочная лексика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/>
              <a:t>Надличностный характер изложения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/>
              <a:t>Строгая стандартность изложения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/>
              <a:t>Слабая индивидуализация стиля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642"/>
          </a:xfrm>
        </p:spPr>
        <p:txBody>
          <a:bodyPr/>
          <a:lstStyle/>
          <a:p>
            <a:r>
              <a:rPr lang="ru-RU" dirty="0"/>
              <a:t>Реквизиты документа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63306" y="1313793"/>
            <a:ext cx="9641306" cy="55442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Реквизиты</a:t>
            </a:r>
            <a:r>
              <a:rPr lang="ru-RU" sz="2800" dirty="0"/>
              <a:t> – это обязательные признаки, установленные законом или распорядительными положениями для отдельных видов документов. Обеспечивают фактологическую достоверность и узнаваемость официальных бумаг.</a:t>
            </a:r>
          </a:p>
          <a:p>
            <a:pPr algn="just"/>
            <a:r>
              <a:rPr lang="ru-RU" sz="2800" b="1" dirty="0"/>
              <a:t>1. Наименование вида документа.</a:t>
            </a:r>
          </a:p>
          <a:p>
            <a:pPr algn="just"/>
            <a:r>
              <a:rPr lang="ru-RU" sz="2800" b="1" dirty="0"/>
              <a:t>2. Дата документа.</a:t>
            </a:r>
          </a:p>
          <a:p>
            <a:pPr algn="just"/>
            <a:r>
              <a:rPr lang="ru-RU" sz="2800" b="1" dirty="0"/>
              <a:t>3. Адресат </a:t>
            </a:r>
            <a:r>
              <a:rPr lang="ru-RU" sz="2800" dirty="0"/>
              <a:t>(наименование и адрес получателя)</a:t>
            </a:r>
            <a:r>
              <a:rPr lang="ru-RU" sz="2800" b="1" dirty="0"/>
              <a:t>.</a:t>
            </a:r>
          </a:p>
          <a:p>
            <a:pPr algn="just"/>
            <a:r>
              <a:rPr lang="ru-RU" sz="2800" b="1" dirty="0"/>
              <a:t>4. Заголовок к тексту.</a:t>
            </a:r>
          </a:p>
          <a:p>
            <a:pPr algn="just"/>
            <a:r>
              <a:rPr lang="ru-RU" sz="2800" b="1" dirty="0"/>
              <a:t>5. Текст.</a:t>
            </a:r>
          </a:p>
          <a:p>
            <a:pPr algn="just"/>
            <a:r>
              <a:rPr lang="ru-RU" sz="2800" b="1" dirty="0"/>
              <a:t>6. Подпись.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8662"/>
          </a:xfrm>
        </p:spPr>
        <p:txBody>
          <a:bodyPr/>
          <a:lstStyle/>
          <a:p>
            <a:r>
              <a:rPr lang="ru-RU" dirty="0"/>
              <a:t>Реквизиты документа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250731"/>
            <a:ext cx="9192336" cy="5423338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1) эмблема организации; </a:t>
            </a:r>
          </a:p>
          <a:p>
            <a:pPr algn="just"/>
            <a:r>
              <a:rPr lang="ru-RU" sz="2800" dirty="0"/>
              <a:t>2) наименование организации; </a:t>
            </a:r>
          </a:p>
          <a:p>
            <a:pPr algn="just"/>
            <a:r>
              <a:rPr lang="ru-RU" sz="2800" dirty="0"/>
              <a:t>3) юридический адрес организации; </a:t>
            </a:r>
          </a:p>
          <a:p>
            <a:pPr algn="just"/>
            <a:r>
              <a:rPr lang="ru-RU" sz="2800" dirty="0"/>
              <a:t>4) Ф.И.О. автора документа (заявитель, проситель и др.); </a:t>
            </a:r>
          </a:p>
          <a:p>
            <a:pPr algn="just"/>
            <a:r>
              <a:rPr lang="ru-RU" sz="2800" dirty="0"/>
              <a:t>5) название вида (жанра) документа (вид документа не указывается только  в  деловых  письмах);  </a:t>
            </a:r>
          </a:p>
          <a:p>
            <a:pPr algn="just"/>
            <a:r>
              <a:rPr lang="ru-RU" sz="2800" dirty="0"/>
              <a:t>6)  дата;</a:t>
            </a:r>
          </a:p>
          <a:p>
            <a:pPr algn="just"/>
            <a:r>
              <a:rPr lang="ru-RU" sz="2800" dirty="0"/>
              <a:t>7)  индекс  документа;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F81B5-4325-43ED-95C0-851EF2AB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3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28467"/>
            <a:ext cx="8915400" cy="538288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8)  адресат (получатель  документа  –  его  должность,  фамилия  и  инициалы);  </a:t>
            </a:r>
          </a:p>
          <a:p>
            <a:pPr algn="just"/>
            <a:r>
              <a:rPr lang="ru-RU" sz="2800" dirty="0"/>
              <a:t>9)  заголовок к тексту; </a:t>
            </a:r>
          </a:p>
          <a:p>
            <a:pPr algn="just"/>
            <a:r>
              <a:rPr lang="ru-RU" sz="2800" dirty="0"/>
              <a:t>10) текст; </a:t>
            </a:r>
          </a:p>
          <a:p>
            <a:pPr algn="just"/>
            <a:r>
              <a:rPr lang="ru-RU" sz="2800" dirty="0"/>
              <a:t>11) отметка о наличии приложений; </a:t>
            </a:r>
          </a:p>
          <a:p>
            <a:pPr algn="just"/>
            <a:r>
              <a:rPr lang="ru-RU" sz="2800" dirty="0"/>
              <a:t>12) визы; </a:t>
            </a:r>
          </a:p>
          <a:p>
            <a:pPr algn="just"/>
            <a:r>
              <a:rPr lang="ru-RU" sz="2800" dirty="0"/>
              <a:t>13) подпись; </a:t>
            </a:r>
          </a:p>
          <a:p>
            <a:pPr algn="just"/>
            <a:r>
              <a:rPr lang="ru-RU" sz="2800" dirty="0"/>
              <a:t>14) печать; </a:t>
            </a:r>
          </a:p>
          <a:p>
            <a:pPr algn="just"/>
            <a:r>
              <a:rPr lang="ru-RU" sz="2800" dirty="0"/>
              <a:t>15) отметку об исполнении документа и направление  его  в  дело  и  др.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388CF-C61C-48FD-A151-2FEDA53E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1392"/>
          </a:xfrm>
        </p:spPr>
        <p:txBody>
          <a:bodyPr/>
          <a:lstStyle/>
          <a:p>
            <a:r>
              <a:rPr lang="ru-RU" dirty="0"/>
              <a:t>Основные части документа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684DA5-8F06-41C9-BE1F-FE9146A1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5502"/>
            <a:ext cx="8915400" cy="43757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/>
              <a:t>Заголовочная часть </a:t>
            </a:r>
            <a:r>
              <a:rPr lang="ru-RU" sz="2800" dirty="0"/>
              <a:t>(в нее входят реквизиты, расположенные до текста: эмблема организации, наименование организации, ее юридический адрес, Ф.И.О. автора документа, название вида документа, дата, индекс документа, адресат, заголовок к тексту).</a:t>
            </a:r>
          </a:p>
          <a:p>
            <a:pPr algn="just"/>
            <a:r>
              <a:rPr lang="ru-RU" sz="2800" b="1" dirty="0"/>
              <a:t>Основная часть </a:t>
            </a:r>
            <a:r>
              <a:rPr lang="ru-RU" sz="2800" dirty="0"/>
              <a:t>(текст и приложение(-я)).</a:t>
            </a:r>
          </a:p>
          <a:p>
            <a:pPr algn="just"/>
            <a:r>
              <a:rPr lang="ru-RU" sz="2800" b="1" dirty="0"/>
              <a:t>Оформляющая часть </a:t>
            </a:r>
            <a:r>
              <a:rPr lang="ru-RU" sz="2800" dirty="0"/>
              <a:t>(реквизиты, расположенные ниже текста и приложения: визы, подпись, печать, отметка об исполнении документа).</a:t>
            </a:r>
          </a:p>
        </p:txBody>
      </p:sp>
    </p:spTree>
    <p:extLst>
      <p:ext uri="{BB962C8B-B14F-4D97-AF65-F5344CB8AC3E}">
        <p14:creationId xmlns:p14="http://schemas.microsoft.com/office/powerpoint/2010/main" val="2938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547</TotalTime>
  <Words>421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Особенности русской письменной официально-деловой речи. Основные реквизиты документов</vt:lpstr>
      <vt:lpstr>Основные требования к служебной информации</vt:lpstr>
      <vt:lpstr>Презентация PowerPoint</vt:lpstr>
      <vt:lpstr>Основные функции документа</vt:lpstr>
      <vt:lpstr>Характерные черты русской деловой переписки</vt:lpstr>
      <vt:lpstr>Реквизиты документа</vt:lpstr>
      <vt:lpstr>Реквизиты документа</vt:lpstr>
      <vt:lpstr>Презентация PowerPoint</vt:lpstr>
      <vt:lpstr>Основные части документа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35</cp:revision>
  <dcterms:created xsi:type="dcterms:W3CDTF">2020-02-11T07:42:53Z</dcterms:created>
  <dcterms:modified xsi:type="dcterms:W3CDTF">2023-11-22T01:56:58Z</dcterms:modified>
</cp:coreProperties>
</file>