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959F0-B46B-429C-A7BB-564B785D6766}" type="doc">
      <dgm:prSet loTypeId="urn:microsoft.com/office/officeart/2008/layout/PictureStrips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DCD1B9C-C377-466E-8B8F-0246E29B9FE2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Взять перчатку для правой руки за отворот так, чтобы пальцы не касались наружной поверхности перчатки.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Сомкнуть пальцы правой руки и ввести их в перчатку.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96BDB-8A0B-4BC3-B51C-8A8C7FAD61CF}" type="parTrans" cxnId="{36E13541-203B-4012-8CEA-E8B70237DD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EA15A-F4AB-4C9D-92DE-EBA5D2A80C2B}" type="sibTrans" cxnId="{36E13541-203B-4012-8CEA-E8B70237DD4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CE190-9BC4-4948-AE30-3FB3EEA001E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Надеть перчатку, не нарушая ее отворота, разомкнув пальцы правой руки.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CCC43-8721-4914-9640-83E83748AE5F}" type="parTrans" cxnId="{00F24EEA-C03D-4945-BDC4-05C67C67A42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20CE7-E9BF-4703-ACBF-4CECF7EA1A00}" type="sibTrans" cxnId="{00F24EEA-C03D-4945-BDC4-05C67C67A42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47345-C05E-4B0A-AE23-E7113C26B25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Взять перчатку для левой руки вторым, третьим и четвертым пальцами правой руки (в перчатке) за отворот так, чтобы пальцы не касались внутренней поверхности перчатки.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Сомкнуть пальцы левой руки и ввести их в перчатку.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B7AF2-C30E-4000-9D15-9BC48D3C6CBA}" type="parTrans" cxnId="{92BC639F-6A98-413D-A726-DAD3125DC7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6E5DC-F79A-46BE-8D7D-EC6E024036A6}" type="sibTrans" cxnId="{92BC639F-6A98-413D-A726-DAD3125DC7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C7396-5631-4258-B89A-F77873C3907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Расправить отворот на манжет рукава.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6C62E-D232-490F-B0D3-2826C28F142E}" type="parTrans" cxnId="{F8B01B1E-4B8F-43A0-AA35-C9B111092A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A8890-C5AB-4A41-8E1F-D5DDA5B02489}" type="sibTrans" cxnId="{F8B01B1E-4B8F-43A0-AA35-C9B111092A2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54383-9A4E-4268-859C-EEC54CD3DA0F}">
      <dgm:prSet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Расправить отворот первой надетой перчатки.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12C73D-D5CA-4524-99EC-D70A2D196167}" type="parTrans" cxnId="{5A3E7531-9409-48E0-9724-2930ACE2D8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F49D0-1521-4B12-AA9E-E8071B50346F}" type="sibTrans" cxnId="{5A3E7531-9409-48E0-9724-2930ACE2D8D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72A25-8E28-4AAD-B3A6-D4E92D40EBEE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движении рукав не должен вытягиваться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из перчатки.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3A5EE-DCF2-429C-A4AC-93D416C6D0F5}" type="parTrans" cxnId="{01FABB45-3C29-4B90-BB91-D753F72096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FD635-4113-4041-A85E-048AE26E51AA}" type="sibTrans" cxnId="{01FABB45-3C29-4B90-BB91-D753F72096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24074-E2C1-4FD7-9D4C-68581C93AD1C}" type="pres">
      <dgm:prSet presAssocID="{3E7959F0-B46B-429C-A7BB-564B785D6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7E429-8C59-4F27-BBBF-FBA5E6A82333}" type="pres">
      <dgm:prSet presAssocID="{DDCD1B9C-C377-466E-8B8F-0246E29B9FE2}" presName="composite" presStyleCnt="0"/>
      <dgm:spPr/>
      <dgm:t>
        <a:bodyPr/>
        <a:lstStyle/>
        <a:p>
          <a:endParaRPr lang="ru-RU"/>
        </a:p>
      </dgm:t>
    </dgm:pt>
    <dgm:pt modelId="{93257BB8-1D8F-45FB-8F31-6A113F215AA7}" type="pres">
      <dgm:prSet presAssocID="{DDCD1B9C-C377-466E-8B8F-0246E29B9FE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118BA-2FD9-4D7A-BE4F-9A78D50AA855}" type="pres">
      <dgm:prSet presAssocID="{DDCD1B9C-C377-466E-8B8F-0246E29B9FE2}" presName="rect2" presStyleLbl="fgImgPlace1" presStyleIdx="0" presStyleCnt="6" custLinFactNeighborX="5819" custLinFactNeighborY="156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A4653E-5DB8-4D1E-8690-3B451054BC47}" type="pres">
      <dgm:prSet presAssocID="{6BFEA15A-F4AB-4C9D-92DE-EBA5D2A80C2B}" presName="sibTrans" presStyleCnt="0"/>
      <dgm:spPr/>
      <dgm:t>
        <a:bodyPr/>
        <a:lstStyle/>
        <a:p>
          <a:endParaRPr lang="ru-RU"/>
        </a:p>
      </dgm:t>
    </dgm:pt>
    <dgm:pt modelId="{EB296DCE-4780-4785-891A-4C20EA25DA0D}" type="pres">
      <dgm:prSet presAssocID="{9F8CE190-9BC4-4948-AE30-3FB3EEA001EF}" presName="composite" presStyleCnt="0"/>
      <dgm:spPr/>
      <dgm:t>
        <a:bodyPr/>
        <a:lstStyle/>
        <a:p>
          <a:endParaRPr lang="ru-RU"/>
        </a:p>
      </dgm:t>
    </dgm:pt>
    <dgm:pt modelId="{DA92A194-9B9E-4440-BF52-1A92CD1B1F3F}" type="pres">
      <dgm:prSet presAssocID="{9F8CE190-9BC4-4948-AE30-3FB3EEA001E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66570-39E5-49A5-B49E-1F8B26E9122A}" type="pres">
      <dgm:prSet presAssocID="{9F8CE190-9BC4-4948-AE30-3FB3EEA001EF}" presName="rect2" presStyleLbl="fgImgPlace1" presStyleIdx="1" presStyleCnt="6" custLinFactNeighborX="3465" custLinFactNeighborY="941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060374-D236-42CA-9A5B-13CFED718A88}" type="pres">
      <dgm:prSet presAssocID="{C4020CE7-E9BF-4703-ACBF-4CECF7EA1A00}" presName="sibTrans" presStyleCnt="0"/>
      <dgm:spPr/>
      <dgm:t>
        <a:bodyPr/>
        <a:lstStyle/>
        <a:p>
          <a:endParaRPr lang="ru-RU"/>
        </a:p>
      </dgm:t>
    </dgm:pt>
    <dgm:pt modelId="{9FB9AF67-635B-4BA0-80E3-2793C0317EC7}" type="pres">
      <dgm:prSet presAssocID="{96247345-C05E-4B0A-AE23-E7113C26B25B}" presName="composite" presStyleCnt="0"/>
      <dgm:spPr/>
      <dgm:t>
        <a:bodyPr/>
        <a:lstStyle/>
        <a:p>
          <a:endParaRPr lang="ru-RU"/>
        </a:p>
      </dgm:t>
    </dgm:pt>
    <dgm:pt modelId="{1B3041D4-DA50-407F-981A-4B7C8BC5B60C}" type="pres">
      <dgm:prSet presAssocID="{96247345-C05E-4B0A-AE23-E7113C26B25B}" presName="rect1" presStyleLbl="trAlignAcc1" presStyleIdx="2" presStyleCnt="6" custScaleX="107480" custScaleY="96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D5FB1-3734-4AED-BBF5-275B9ED6FDC2}" type="pres">
      <dgm:prSet presAssocID="{96247345-C05E-4B0A-AE23-E7113C26B25B}" presName="rect2" presStyleLbl="fgImgPlace1" presStyleIdx="2" presStyleCnt="6" custLinFactNeighborX="-22985" custLinFactNeighborY="700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D57296-3FC9-40B0-8C35-95795BEF4E90}" type="pres">
      <dgm:prSet presAssocID="{DFB6E5DC-F79A-46BE-8D7D-EC6E024036A6}" presName="sibTrans" presStyleCnt="0"/>
      <dgm:spPr/>
      <dgm:t>
        <a:bodyPr/>
        <a:lstStyle/>
        <a:p>
          <a:endParaRPr lang="ru-RU"/>
        </a:p>
      </dgm:t>
    </dgm:pt>
    <dgm:pt modelId="{363EC4A9-5BA4-4408-A984-BC000A0CAB4F}" type="pres">
      <dgm:prSet presAssocID="{7FEC7396-5631-4258-B89A-F77873C39072}" presName="composite" presStyleCnt="0"/>
      <dgm:spPr/>
      <dgm:t>
        <a:bodyPr/>
        <a:lstStyle/>
        <a:p>
          <a:endParaRPr lang="ru-RU"/>
        </a:p>
      </dgm:t>
    </dgm:pt>
    <dgm:pt modelId="{6891DDCC-E2B0-4EE8-8A11-B42E511CE465}" type="pres">
      <dgm:prSet presAssocID="{7FEC7396-5631-4258-B89A-F77873C39072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6B866-DEA9-41E5-B86F-E899863C7A19}" type="pres">
      <dgm:prSet presAssocID="{7FEC7396-5631-4258-B89A-F77873C39072}" presName="rect2" presStyleLbl="fgImgPlace1" presStyleIdx="3" presStyleCnt="6" custLinFactNeighborX="-5084" custLinFactNeighborY="780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F2FC43-7A88-4C95-8A1B-8F9C245EC2E5}" type="pres">
      <dgm:prSet presAssocID="{353A8890-C5AB-4A41-8E1F-D5DDA5B02489}" presName="sibTrans" presStyleCnt="0"/>
      <dgm:spPr/>
      <dgm:t>
        <a:bodyPr/>
        <a:lstStyle/>
        <a:p>
          <a:endParaRPr lang="ru-RU"/>
        </a:p>
      </dgm:t>
    </dgm:pt>
    <dgm:pt modelId="{5D7E5816-CE3D-403A-93C6-F491DB6E90F4}" type="pres">
      <dgm:prSet presAssocID="{24954383-9A4E-4268-859C-EEC54CD3DA0F}" presName="composite" presStyleCnt="0"/>
      <dgm:spPr/>
      <dgm:t>
        <a:bodyPr/>
        <a:lstStyle/>
        <a:p>
          <a:endParaRPr lang="ru-RU"/>
        </a:p>
      </dgm:t>
    </dgm:pt>
    <dgm:pt modelId="{0C2A8667-C720-4A3B-8FA6-E9A2AEF6C324}" type="pres">
      <dgm:prSet presAssocID="{24954383-9A4E-4268-859C-EEC54CD3DA0F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05AD-4E25-40C1-8A28-13E7CCE058B2}" type="pres">
      <dgm:prSet presAssocID="{24954383-9A4E-4268-859C-EEC54CD3DA0F}" presName="rect2" presStyleLbl="fgImgPlace1" presStyleIdx="4" presStyleCnt="6" custLinFactNeighborX="-3519" custLinFactNeighborY="12421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15F574-2A49-4C26-9E32-46946B0DB06C}" type="pres">
      <dgm:prSet presAssocID="{7EAF49D0-1521-4B12-AA9E-E8071B50346F}" presName="sibTrans" presStyleCnt="0"/>
      <dgm:spPr/>
      <dgm:t>
        <a:bodyPr/>
        <a:lstStyle/>
        <a:p>
          <a:endParaRPr lang="ru-RU"/>
        </a:p>
      </dgm:t>
    </dgm:pt>
    <dgm:pt modelId="{8948FC4B-D49B-483E-A584-0D0BF1F19140}" type="pres">
      <dgm:prSet presAssocID="{41B72A25-8E28-4AAD-B3A6-D4E92D40EBEE}" presName="composite" presStyleCnt="0"/>
      <dgm:spPr/>
      <dgm:t>
        <a:bodyPr/>
        <a:lstStyle/>
        <a:p>
          <a:endParaRPr lang="ru-RU"/>
        </a:p>
      </dgm:t>
    </dgm:pt>
    <dgm:pt modelId="{65F5316C-6093-4A86-A345-FD74BC1683EC}" type="pres">
      <dgm:prSet presAssocID="{41B72A25-8E28-4AAD-B3A6-D4E92D40EBE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D8C3-CC6E-4004-A884-14C6C8E5EF7F}" type="pres">
      <dgm:prSet presAssocID="{41B72A25-8E28-4AAD-B3A6-D4E92D40EBEE}" presName="rect2" presStyleLbl="fgImgPlace1" presStyleIdx="5" presStyleCnt="6" custLinFactNeighborX="-5873" custLinFactNeighborY="124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6189DB1-4F1B-41CE-B1E0-0203036FBCFB}" type="presOf" srcId="{24954383-9A4E-4268-859C-EEC54CD3DA0F}" destId="{0C2A8667-C720-4A3B-8FA6-E9A2AEF6C324}" srcOrd="0" destOrd="0" presId="urn:microsoft.com/office/officeart/2008/layout/PictureStrips"/>
    <dgm:cxn modelId="{7BEA652F-3B1B-4782-B961-A2AB93EDA706}" type="presOf" srcId="{DDCD1B9C-C377-466E-8B8F-0246E29B9FE2}" destId="{93257BB8-1D8F-45FB-8F31-6A113F215AA7}" srcOrd="0" destOrd="0" presId="urn:microsoft.com/office/officeart/2008/layout/PictureStrips"/>
    <dgm:cxn modelId="{00F24EEA-C03D-4945-BDC4-05C67C67A421}" srcId="{3E7959F0-B46B-429C-A7BB-564B785D6766}" destId="{9F8CE190-9BC4-4948-AE30-3FB3EEA001EF}" srcOrd="1" destOrd="0" parTransId="{F15CCC43-8721-4914-9640-83E83748AE5F}" sibTransId="{C4020CE7-E9BF-4703-ACBF-4CECF7EA1A00}"/>
    <dgm:cxn modelId="{0F350E51-A91E-4322-BA3E-61E98C4DE9F1}" type="presOf" srcId="{3E7959F0-B46B-429C-A7BB-564B785D6766}" destId="{AB724074-E2C1-4FD7-9D4C-68581C93AD1C}" srcOrd="0" destOrd="0" presId="urn:microsoft.com/office/officeart/2008/layout/PictureStrips"/>
    <dgm:cxn modelId="{92BC639F-6A98-413D-A726-DAD3125DC737}" srcId="{3E7959F0-B46B-429C-A7BB-564B785D6766}" destId="{96247345-C05E-4B0A-AE23-E7113C26B25B}" srcOrd="2" destOrd="0" parTransId="{B22B7AF2-C30E-4000-9D15-9BC48D3C6CBA}" sibTransId="{DFB6E5DC-F79A-46BE-8D7D-EC6E024036A6}"/>
    <dgm:cxn modelId="{C1C8126E-B3DB-4477-A213-7234E5D0D10F}" type="presOf" srcId="{96247345-C05E-4B0A-AE23-E7113C26B25B}" destId="{1B3041D4-DA50-407F-981A-4B7C8BC5B60C}" srcOrd="0" destOrd="0" presId="urn:microsoft.com/office/officeart/2008/layout/PictureStrips"/>
    <dgm:cxn modelId="{556888D9-DD63-4BA9-A0CE-1046DE1A8D78}" type="presOf" srcId="{9F8CE190-9BC4-4948-AE30-3FB3EEA001EF}" destId="{DA92A194-9B9E-4440-BF52-1A92CD1B1F3F}" srcOrd="0" destOrd="0" presId="urn:microsoft.com/office/officeart/2008/layout/PictureStrips"/>
    <dgm:cxn modelId="{F8B01B1E-4B8F-43A0-AA35-C9B111092A2B}" srcId="{3E7959F0-B46B-429C-A7BB-564B785D6766}" destId="{7FEC7396-5631-4258-B89A-F77873C39072}" srcOrd="3" destOrd="0" parTransId="{92C6C62E-D232-490F-B0D3-2826C28F142E}" sibTransId="{353A8890-C5AB-4A41-8E1F-D5DDA5B02489}"/>
    <dgm:cxn modelId="{860E4873-3724-4E6B-8AD3-EEE09F96680E}" type="presOf" srcId="{7FEC7396-5631-4258-B89A-F77873C39072}" destId="{6891DDCC-E2B0-4EE8-8A11-B42E511CE465}" srcOrd="0" destOrd="0" presId="urn:microsoft.com/office/officeart/2008/layout/PictureStrips"/>
    <dgm:cxn modelId="{5A3E7531-9409-48E0-9724-2930ACE2D8D6}" srcId="{3E7959F0-B46B-429C-A7BB-564B785D6766}" destId="{24954383-9A4E-4268-859C-EEC54CD3DA0F}" srcOrd="4" destOrd="0" parTransId="{7312C73D-D5CA-4524-99EC-D70A2D196167}" sibTransId="{7EAF49D0-1521-4B12-AA9E-E8071B50346F}"/>
    <dgm:cxn modelId="{A45F4A50-A707-41ED-8CC3-E05F7C01B43E}" type="presOf" srcId="{41B72A25-8E28-4AAD-B3A6-D4E92D40EBEE}" destId="{65F5316C-6093-4A86-A345-FD74BC1683EC}" srcOrd="0" destOrd="0" presId="urn:microsoft.com/office/officeart/2008/layout/PictureStrips"/>
    <dgm:cxn modelId="{36E13541-203B-4012-8CEA-E8B70237DD4F}" srcId="{3E7959F0-B46B-429C-A7BB-564B785D6766}" destId="{DDCD1B9C-C377-466E-8B8F-0246E29B9FE2}" srcOrd="0" destOrd="0" parTransId="{EB096BDB-8A0B-4BC3-B51C-8A8C7FAD61CF}" sibTransId="{6BFEA15A-F4AB-4C9D-92DE-EBA5D2A80C2B}"/>
    <dgm:cxn modelId="{01FABB45-3C29-4B90-BB91-D753F7209645}" srcId="{3E7959F0-B46B-429C-A7BB-564B785D6766}" destId="{41B72A25-8E28-4AAD-B3A6-D4E92D40EBEE}" srcOrd="5" destOrd="0" parTransId="{3CF3A5EE-DCF2-429C-A4AC-93D416C6D0F5}" sibTransId="{4F1FD635-4113-4041-A85E-048AE26E51AA}"/>
    <dgm:cxn modelId="{42E37B79-3735-4D92-9D3D-C8A0F29E3B45}" type="presParOf" srcId="{AB724074-E2C1-4FD7-9D4C-68581C93AD1C}" destId="{E477E429-8C59-4F27-BBBF-FBA5E6A82333}" srcOrd="0" destOrd="0" presId="urn:microsoft.com/office/officeart/2008/layout/PictureStrips"/>
    <dgm:cxn modelId="{F938F6C8-1EC3-4469-A796-C0FB27C800D2}" type="presParOf" srcId="{E477E429-8C59-4F27-BBBF-FBA5E6A82333}" destId="{93257BB8-1D8F-45FB-8F31-6A113F215AA7}" srcOrd="0" destOrd="0" presId="urn:microsoft.com/office/officeart/2008/layout/PictureStrips"/>
    <dgm:cxn modelId="{930DA973-A8DE-4E68-B855-5B431CA3B230}" type="presParOf" srcId="{E477E429-8C59-4F27-BBBF-FBA5E6A82333}" destId="{524118BA-2FD9-4D7A-BE4F-9A78D50AA855}" srcOrd="1" destOrd="0" presId="urn:microsoft.com/office/officeart/2008/layout/PictureStrips"/>
    <dgm:cxn modelId="{BCD2F2CF-C453-48A2-9A87-DEE3EC88A110}" type="presParOf" srcId="{AB724074-E2C1-4FD7-9D4C-68581C93AD1C}" destId="{01A4653E-5DB8-4D1E-8690-3B451054BC47}" srcOrd="1" destOrd="0" presId="urn:microsoft.com/office/officeart/2008/layout/PictureStrips"/>
    <dgm:cxn modelId="{BB3E7B7C-6685-4B91-ACEA-F50FDE6944C8}" type="presParOf" srcId="{AB724074-E2C1-4FD7-9D4C-68581C93AD1C}" destId="{EB296DCE-4780-4785-891A-4C20EA25DA0D}" srcOrd="2" destOrd="0" presId="urn:microsoft.com/office/officeart/2008/layout/PictureStrips"/>
    <dgm:cxn modelId="{7C70E591-7238-4D3D-AAD2-066F1139D711}" type="presParOf" srcId="{EB296DCE-4780-4785-891A-4C20EA25DA0D}" destId="{DA92A194-9B9E-4440-BF52-1A92CD1B1F3F}" srcOrd="0" destOrd="0" presId="urn:microsoft.com/office/officeart/2008/layout/PictureStrips"/>
    <dgm:cxn modelId="{280D70E9-1D6E-4216-9A44-ACD03BE29905}" type="presParOf" srcId="{EB296DCE-4780-4785-891A-4C20EA25DA0D}" destId="{14466570-39E5-49A5-B49E-1F8B26E9122A}" srcOrd="1" destOrd="0" presId="urn:microsoft.com/office/officeart/2008/layout/PictureStrips"/>
    <dgm:cxn modelId="{3A282330-E912-493A-82E6-36538C2EE026}" type="presParOf" srcId="{AB724074-E2C1-4FD7-9D4C-68581C93AD1C}" destId="{3E060374-D236-42CA-9A5B-13CFED718A88}" srcOrd="3" destOrd="0" presId="urn:microsoft.com/office/officeart/2008/layout/PictureStrips"/>
    <dgm:cxn modelId="{510B8F7C-AB2B-4132-A5B0-34715D931339}" type="presParOf" srcId="{AB724074-E2C1-4FD7-9D4C-68581C93AD1C}" destId="{9FB9AF67-635B-4BA0-80E3-2793C0317EC7}" srcOrd="4" destOrd="0" presId="urn:microsoft.com/office/officeart/2008/layout/PictureStrips"/>
    <dgm:cxn modelId="{D887DEF5-7C37-4404-8076-9E0BF0995E84}" type="presParOf" srcId="{9FB9AF67-635B-4BA0-80E3-2793C0317EC7}" destId="{1B3041D4-DA50-407F-981A-4B7C8BC5B60C}" srcOrd="0" destOrd="0" presId="urn:microsoft.com/office/officeart/2008/layout/PictureStrips"/>
    <dgm:cxn modelId="{CA5E54A8-0C54-4F58-8E2D-78CCA9CDE137}" type="presParOf" srcId="{9FB9AF67-635B-4BA0-80E3-2793C0317EC7}" destId="{BACD5FB1-3734-4AED-BBF5-275B9ED6FDC2}" srcOrd="1" destOrd="0" presId="urn:microsoft.com/office/officeart/2008/layout/PictureStrips"/>
    <dgm:cxn modelId="{07A300DC-5116-4CBA-B346-D37C11204D5C}" type="presParOf" srcId="{AB724074-E2C1-4FD7-9D4C-68581C93AD1C}" destId="{C6D57296-3FC9-40B0-8C35-95795BEF4E90}" srcOrd="5" destOrd="0" presId="urn:microsoft.com/office/officeart/2008/layout/PictureStrips"/>
    <dgm:cxn modelId="{4799A8C4-A921-4102-8836-C13AE6B439D1}" type="presParOf" srcId="{AB724074-E2C1-4FD7-9D4C-68581C93AD1C}" destId="{363EC4A9-5BA4-4408-A984-BC000A0CAB4F}" srcOrd="6" destOrd="0" presId="urn:microsoft.com/office/officeart/2008/layout/PictureStrips"/>
    <dgm:cxn modelId="{A2D73FC9-08D1-42DC-AC1A-B6E056200666}" type="presParOf" srcId="{363EC4A9-5BA4-4408-A984-BC000A0CAB4F}" destId="{6891DDCC-E2B0-4EE8-8A11-B42E511CE465}" srcOrd="0" destOrd="0" presId="urn:microsoft.com/office/officeart/2008/layout/PictureStrips"/>
    <dgm:cxn modelId="{FE693D91-8E86-4220-998F-2611ED597F48}" type="presParOf" srcId="{363EC4A9-5BA4-4408-A984-BC000A0CAB4F}" destId="{86D6B866-DEA9-41E5-B86F-E899863C7A19}" srcOrd="1" destOrd="0" presId="urn:microsoft.com/office/officeart/2008/layout/PictureStrips"/>
    <dgm:cxn modelId="{83DC9559-E070-401A-9EFF-64601C0552B0}" type="presParOf" srcId="{AB724074-E2C1-4FD7-9D4C-68581C93AD1C}" destId="{CEF2FC43-7A88-4C95-8A1B-8F9C245EC2E5}" srcOrd="7" destOrd="0" presId="urn:microsoft.com/office/officeart/2008/layout/PictureStrips"/>
    <dgm:cxn modelId="{D762D271-CE09-47D9-B80A-55ED9C436DAC}" type="presParOf" srcId="{AB724074-E2C1-4FD7-9D4C-68581C93AD1C}" destId="{5D7E5816-CE3D-403A-93C6-F491DB6E90F4}" srcOrd="8" destOrd="0" presId="urn:microsoft.com/office/officeart/2008/layout/PictureStrips"/>
    <dgm:cxn modelId="{93B65925-080A-44FA-B1BF-1C7A2C269AAD}" type="presParOf" srcId="{5D7E5816-CE3D-403A-93C6-F491DB6E90F4}" destId="{0C2A8667-C720-4A3B-8FA6-E9A2AEF6C324}" srcOrd="0" destOrd="0" presId="urn:microsoft.com/office/officeart/2008/layout/PictureStrips"/>
    <dgm:cxn modelId="{DE44D070-EF89-48F0-870D-ED9744B531AA}" type="presParOf" srcId="{5D7E5816-CE3D-403A-93C6-F491DB6E90F4}" destId="{4A1405AD-4E25-40C1-8A28-13E7CCE058B2}" srcOrd="1" destOrd="0" presId="urn:microsoft.com/office/officeart/2008/layout/PictureStrips"/>
    <dgm:cxn modelId="{D5C5697C-DF6B-4B91-AF94-8E2B1219F362}" type="presParOf" srcId="{AB724074-E2C1-4FD7-9D4C-68581C93AD1C}" destId="{8215F574-2A49-4C26-9E32-46946B0DB06C}" srcOrd="9" destOrd="0" presId="urn:microsoft.com/office/officeart/2008/layout/PictureStrips"/>
    <dgm:cxn modelId="{3388060A-CE5B-4B67-AAFB-7A30404ED080}" type="presParOf" srcId="{AB724074-E2C1-4FD7-9D4C-68581C93AD1C}" destId="{8948FC4B-D49B-483E-A584-0D0BF1F19140}" srcOrd="10" destOrd="0" presId="urn:microsoft.com/office/officeart/2008/layout/PictureStrips"/>
    <dgm:cxn modelId="{C8F80342-51A5-45AA-A7E0-45B7CD33F362}" type="presParOf" srcId="{8948FC4B-D49B-483E-A584-0D0BF1F19140}" destId="{65F5316C-6093-4A86-A345-FD74BC1683EC}" srcOrd="0" destOrd="0" presId="urn:microsoft.com/office/officeart/2008/layout/PictureStrips"/>
    <dgm:cxn modelId="{346D1BCD-87E6-4001-AE8A-E417EF5350E5}" type="presParOf" srcId="{8948FC4B-D49B-483E-A584-0D0BF1F19140}" destId="{23C3D8C3-CC6E-4004-A884-14C6C8E5EF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959F0-B46B-429C-A7BB-564B785D6766}" type="doc">
      <dgm:prSet loTypeId="urn:microsoft.com/office/officeart/2008/layout/PictureStrips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DCD1B9C-C377-466E-8B8F-0246E29B9FE2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Сделать  отворот на левой  перчатке (не задевая кожу рук), не снимая перчатку.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96BDB-8A0B-4BC3-B51C-8A8C7FAD61CF}" type="parTrans" cxnId="{36E13541-203B-4012-8CEA-E8B70237DD4F}">
      <dgm:prSet/>
      <dgm:spPr/>
      <dgm:t>
        <a:bodyPr/>
        <a:lstStyle/>
        <a:p>
          <a:pPr algn="just"/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EA15A-F4AB-4C9D-92DE-EBA5D2A80C2B}" type="sibTrans" cxnId="{36E13541-203B-4012-8CEA-E8B70237DD4F}">
      <dgm:prSet/>
      <dgm:spPr/>
      <dgm:t>
        <a:bodyPr/>
        <a:lstStyle/>
        <a:p>
          <a:pPr algn="just"/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A94ED-C48D-4B33-9B4C-55349D0BB91D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Снять перчатку с правой руки, выворачивая ее наизнанку и оставить её, в левой руке.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8004B-AA5E-467D-BCB5-AB503D3F2F89}" type="parTrans" cxnId="{D5144F37-4141-4DF5-9950-60083DC20E6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1C54A-16D4-4D0B-9EB0-1B9CCA162C74}" type="sibTrans" cxnId="{D5144F37-4141-4DF5-9950-60083DC20E6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39194-388A-4BC1-9526-552BC0D928C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Положить перчатки в емкость для дезинфекции или в емкость для сбора отходов соответствующего класса.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632B7-17DF-4C16-88B6-1323BE053860}" type="parTrans" cxnId="{A90D1C5E-6668-4A67-8053-2F45A774DE57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A7AF5-5178-4955-86E6-1C47EDE4FF02}" type="sibTrans" cxnId="{A90D1C5E-6668-4A67-8053-2F45A774DE57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59445-7F9E-4514-ADD4-5F0ADC0F6D32}">
      <dgm:prSet custT="1"/>
      <dgm:spPr/>
      <dgm:t>
        <a:bodyPr/>
        <a:lstStyle/>
        <a:p>
          <a:r>
            <a:rPr lang="ru-RU" sz="140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гигиеническую обработку рук, провести </a:t>
          </a:r>
          <a:r>
            <a:rPr lang="ru-RU" sz="1400" i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уходовые</a:t>
          </a:r>
          <a:r>
            <a:rPr lang="ru-RU" sz="140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процедуры: намазать руки кремом.</a:t>
          </a:r>
          <a:endParaRPr lang="ru-RU" sz="1400" i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6057C-4562-4D5D-A699-3EAC714D2D6D}" type="parTrans" cxnId="{416FF753-4B71-48FB-AAD8-9A2FA994F130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90B9B-7AC6-4451-988C-BE793B211F2B}" type="sibTrans" cxnId="{416FF753-4B71-48FB-AAD8-9A2FA994F130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38282-90D6-48BF-8A40-2F516E1E8990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Пальцами правой руки в перчатке взять манжету на левой перчатке с наружной стороны.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C9571-A403-4725-8A36-66028B65B932}" type="parTrans" cxnId="{999ECA4B-C01D-4090-95FC-0D3D1901DB9F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61828-2835-4D1D-B2C2-33244ED141C0}" type="sibTrans" cxnId="{999ECA4B-C01D-4090-95FC-0D3D1901DB9F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46E1B-7210-4157-9236-86D8E42EC501}">
      <dgm:prSet custT="1"/>
      <dgm:spPr/>
      <dgm:t>
        <a:bodyPr/>
        <a:lstStyle/>
        <a:p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Пальцами левой руки в перчатке взять манжету на правой перчатке с наружной стороны, сделать отворот.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6EE24-7024-42F4-8D60-8D86B2D3F71A}" type="parTrans" cxnId="{156AB789-7AA3-48CB-BB96-8824875D2750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D8E50-EA99-458B-ABEA-B9982CA31A6A}" type="sibTrans" cxnId="{156AB789-7AA3-48CB-BB96-8824875D2750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038C5-33C9-4378-BC3C-C1C52BBB7AA6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внутренний отворот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снять перчатку с левой руки, выворачивая ее наизнанку и погружая в неё перчатку с правой руки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ADB0C-44C4-4BD4-BEB6-070B582CEBB7}" type="sibTrans" cxnId="{1B53637C-1140-4545-928B-7053566389D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CE89E-25A2-4C6E-B274-0479EF97BF15}" type="parTrans" cxnId="{1B53637C-1140-4545-928B-7053566389DE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24074-E2C1-4FD7-9D4C-68581C93AD1C}" type="pres">
      <dgm:prSet presAssocID="{3E7959F0-B46B-429C-A7BB-564B785D6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4B6BF-843C-4107-84A8-EB4A4F8A7C3B}" type="pres">
      <dgm:prSet presAssocID="{62E38282-90D6-48BF-8A40-2F516E1E8990}" presName="composite" presStyleCnt="0"/>
      <dgm:spPr/>
    </dgm:pt>
    <dgm:pt modelId="{798A601D-4782-44A7-8964-7DB5C2D01D25}" type="pres">
      <dgm:prSet presAssocID="{62E38282-90D6-48BF-8A40-2F516E1E8990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0D57A-8002-42E8-939F-D5467B159721}" type="pres">
      <dgm:prSet presAssocID="{62E38282-90D6-48BF-8A40-2F516E1E8990}" presName="rect2" presStyleLbl="fgImgPlace1" presStyleIdx="0" presStyleCnt="7" custLinFactNeighborX="4121" custLinFactNeighborY="131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21F4FE-83EE-46EE-8CC1-98C7DF12FF29}" type="pres">
      <dgm:prSet presAssocID="{D3561828-2835-4D1D-B2C2-33244ED141C0}" presName="sibTrans" presStyleCnt="0"/>
      <dgm:spPr/>
    </dgm:pt>
    <dgm:pt modelId="{E477E429-8C59-4F27-BBBF-FBA5E6A82333}" type="pres">
      <dgm:prSet presAssocID="{DDCD1B9C-C377-466E-8B8F-0246E29B9FE2}" presName="composite" presStyleCnt="0"/>
      <dgm:spPr/>
      <dgm:t>
        <a:bodyPr/>
        <a:lstStyle/>
        <a:p>
          <a:endParaRPr lang="ru-RU"/>
        </a:p>
      </dgm:t>
    </dgm:pt>
    <dgm:pt modelId="{93257BB8-1D8F-45FB-8F31-6A113F215AA7}" type="pres">
      <dgm:prSet presAssocID="{DDCD1B9C-C377-466E-8B8F-0246E29B9FE2}" presName="rect1" presStyleLbl="trAlignAcc1" presStyleIdx="1" presStyleCnt="7" custScaleX="11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118BA-2FD9-4D7A-BE4F-9A78D50AA855}" type="pres">
      <dgm:prSet presAssocID="{DDCD1B9C-C377-466E-8B8F-0246E29B9FE2}" presName="rect2" presStyleLbl="fgImgPlace1" presStyleIdx="1" presStyleCnt="7" custLinFactNeighborX="-15462" custLinFactNeighborY="64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A4653E-5DB8-4D1E-8690-3B451054BC47}" type="pres">
      <dgm:prSet presAssocID="{6BFEA15A-F4AB-4C9D-92DE-EBA5D2A80C2B}" presName="sibTrans" presStyleCnt="0"/>
      <dgm:spPr/>
      <dgm:t>
        <a:bodyPr/>
        <a:lstStyle/>
        <a:p>
          <a:endParaRPr lang="ru-RU"/>
        </a:p>
      </dgm:t>
    </dgm:pt>
    <dgm:pt modelId="{917F70F5-09F9-4DD3-81D9-A38626C39424}" type="pres">
      <dgm:prSet presAssocID="{2EC46E1B-7210-4157-9236-86D8E42EC501}" presName="composite" presStyleCnt="0"/>
      <dgm:spPr/>
    </dgm:pt>
    <dgm:pt modelId="{6B694E22-8C45-4041-A406-A6EF0A719949}" type="pres">
      <dgm:prSet presAssocID="{2EC46E1B-7210-4157-9236-86D8E42EC501}" presName="rect1" presStyleLbl="trAlignAcc1" presStyleIdx="2" presStyleCnt="7" custLinFactNeighborX="-377" custLinFactNeighborY="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5D532-D28A-4EF9-B25F-917FDDFA1C89}" type="pres">
      <dgm:prSet presAssocID="{2EC46E1B-7210-4157-9236-86D8E42EC501}" presName="rect2" presStyleLbl="fgImgPlace1" presStyleIdx="2" presStyleCnt="7" custScaleX="120087" custScaleY="113446" custLinFactNeighborX="-11599" custLinFactNeighborY="719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EDEE52-B30E-4675-8A87-027A9A6B13B5}" type="pres">
      <dgm:prSet presAssocID="{B62D8E50-EA99-458B-ABEA-B9982CA31A6A}" presName="sibTrans" presStyleCnt="0"/>
      <dgm:spPr/>
    </dgm:pt>
    <dgm:pt modelId="{EC5489AF-FA36-43E7-B1F2-8E860FB30803}" type="pres">
      <dgm:prSet presAssocID="{991A94ED-C48D-4B33-9B4C-55349D0BB91D}" presName="composite" presStyleCnt="0"/>
      <dgm:spPr/>
    </dgm:pt>
    <dgm:pt modelId="{AC008FE3-A738-4A55-BC6A-CE5E9AD69AFE}" type="pres">
      <dgm:prSet presAssocID="{991A94ED-C48D-4B33-9B4C-55349D0BB91D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74972-6FDE-4319-ADEC-BF670C380C96}" type="pres">
      <dgm:prSet presAssocID="{991A94ED-C48D-4B33-9B4C-55349D0BB91D}" presName="rect2" presStyleLbl="fgImgPlace1" presStyleIdx="3" presStyleCnt="7" custLinFactNeighborX="-3212" custLinFactNeighborY="1253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D09CD8-6C0E-4759-A71D-20C6FB44FC33}" type="pres">
      <dgm:prSet presAssocID="{9EB1C54A-16D4-4D0B-9EB0-1B9CCA162C74}" presName="sibTrans" presStyleCnt="0"/>
      <dgm:spPr/>
    </dgm:pt>
    <dgm:pt modelId="{44CFA178-9DF3-4EF6-B7DD-168E9A5232C5}" type="pres">
      <dgm:prSet presAssocID="{4EE038C5-33C9-4378-BC3C-C1C52BBB7AA6}" presName="composite" presStyleCnt="0"/>
      <dgm:spPr/>
    </dgm:pt>
    <dgm:pt modelId="{0815C906-DA7A-41C7-9162-8E742E26E8E4}" type="pres">
      <dgm:prSet presAssocID="{4EE038C5-33C9-4378-BC3C-C1C52BBB7AA6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BFEA4-2A0E-4395-A3C8-CA4DFEE6275B}" type="pres">
      <dgm:prSet presAssocID="{4EE038C5-33C9-4378-BC3C-C1C52BBB7AA6}" presName="rect2" presStyleLbl="fgImgPlace1" presStyleIdx="4" presStyleCnt="7" custLinFactNeighborX="1964" custLinFactNeighborY="1157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4ED290-7C28-4CE2-9381-7F9D169F3592}" type="pres">
      <dgm:prSet presAssocID="{93BADB0C-44C4-4BD4-BEB6-070B582CEBB7}" presName="sibTrans" presStyleCnt="0"/>
      <dgm:spPr/>
    </dgm:pt>
    <dgm:pt modelId="{21FABE2C-7B49-4900-B3AE-BFF4BB6B428C}" type="pres">
      <dgm:prSet presAssocID="{EA739194-388A-4BC1-9526-552BC0D928C2}" presName="composite" presStyleCnt="0"/>
      <dgm:spPr/>
    </dgm:pt>
    <dgm:pt modelId="{8242972A-25CB-4E52-9AC3-C9C7A848349E}" type="pres">
      <dgm:prSet presAssocID="{EA739194-388A-4BC1-9526-552BC0D928C2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C6904-4E99-4781-81C4-5CCEBA3868C8}" type="pres">
      <dgm:prSet presAssocID="{EA739194-388A-4BC1-9526-552BC0D928C2}" presName="rect2" presStyleLbl="fgImgPlace1" presStyleIdx="5" presStyleCnt="7" custLinFactNeighborX="355" custLinFactNeighborY="1157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048569-B415-49A0-B0CF-77B8495EA7E7}" type="pres">
      <dgm:prSet presAssocID="{14FA7AF5-5178-4955-86E6-1C47EDE4FF02}" presName="sibTrans" presStyleCnt="0"/>
      <dgm:spPr/>
    </dgm:pt>
    <dgm:pt modelId="{CD9B1FDA-8DD4-449B-B1F8-A7FD4AB979C2}" type="pres">
      <dgm:prSet presAssocID="{58B59445-7F9E-4514-ADD4-5F0ADC0F6D32}" presName="composite" presStyleCnt="0"/>
      <dgm:spPr/>
    </dgm:pt>
    <dgm:pt modelId="{A1A751B1-6D80-400C-9749-36E9BB0D4918}" type="pres">
      <dgm:prSet presAssocID="{58B59445-7F9E-4514-ADD4-5F0ADC0F6D32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6808C-1C3A-4E44-97D7-2FCB7BD9B30C}" type="pres">
      <dgm:prSet presAssocID="{58B59445-7F9E-4514-ADD4-5F0ADC0F6D32}" presName="rect2" presStyleLbl="fgImgPlace1" presStyleIdx="6" presStyleCnt="7" custLinFactNeighborX="-6484" custLinFactNeighborY="1396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C2B170B-7531-45C5-B26B-6A1D197F3D4D}" type="presOf" srcId="{EA739194-388A-4BC1-9526-552BC0D928C2}" destId="{8242972A-25CB-4E52-9AC3-C9C7A848349E}" srcOrd="0" destOrd="0" presId="urn:microsoft.com/office/officeart/2008/layout/PictureStrips"/>
    <dgm:cxn modelId="{999ECA4B-C01D-4090-95FC-0D3D1901DB9F}" srcId="{3E7959F0-B46B-429C-A7BB-564B785D6766}" destId="{62E38282-90D6-48BF-8A40-2F516E1E8990}" srcOrd="0" destOrd="0" parTransId="{78FC9571-A403-4725-8A36-66028B65B932}" sibTransId="{D3561828-2835-4D1D-B2C2-33244ED141C0}"/>
    <dgm:cxn modelId="{87DB73D0-E647-42D5-B6C0-DFF36EC3F573}" type="presOf" srcId="{4EE038C5-33C9-4378-BC3C-C1C52BBB7AA6}" destId="{0815C906-DA7A-41C7-9162-8E742E26E8E4}" srcOrd="0" destOrd="0" presId="urn:microsoft.com/office/officeart/2008/layout/PictureStrips"/>
    <dgm:cxn modelId="{35612560-83FC-4E9A-9063-47F03758660B}" type="presOf" srcId="{991A94ED-C48D-4B33-9B4C-55349D0BB91D}" destId="{AC008FE3-A738-4A55-BC6A-CE5E9AD69AFE}" srcOrd="0" destOrd="0" presId="urn:microsoft.com/office/officeart/2008/layout/PictureStrips"/>
    <dgm:cxn modelId="{676923F5-F55D-474F-B325-1401227F5C27}" type="presOf" srcId="{58B59445-7F9E-4514-ADD4-5F0ADC0F6D32}" destId="{A1A751B1-6D80-400C-9749-36E9BB0D4918}" srcOrd="0" destOrd="0" presId="urn:microsoft.com/office/officeart/2008/layout/PictureStrips"/>
    <dgm:cxn modelId="{1B53637C-1140-4545-928B-7053566389DE}" srcId="{3E7959F0-B46B-429C-A7BB-564B785D6766}" destId="{4EE038C5-33C9-4378-BC3C-C1C52BBB7AA6}" srcOrd="4" destOrd="0" parTransId="{D22CE89E-25A2-4C6E-B274-0479EF97BF15}" sibTransId="{93BADB0C-44C4-4BD4-BEB6-070B582CEBB7}"/>
    <dgm:cxn modelId="{CEA2AB73-66C0-4238-B499-354ED47DA112}" type="presOf" srcId="{2EC46E1B-7210-4157-9236-86D8E42EC501}" destId="{6B694E22-8C45-4041-A406-A6EF0A719949}" srcOrd="0" destOrd="0" presId="urn:microsoft.com/office/officeart/2008/layout/PictureStrips"/>
    <dgm:cxn modelId="{156AB789-7AA3-48CB-BB96-8824875D2750}" srcId="{3E7959F0-B46B-429C-A7BB-564B785D6766}" destId="{2EC46E1B-7210-4157-9236-86D8E42EC501}" srcOrd="2" destOrd="0" parTransId="{1C06EE24-7024-42F4-8D60-8D86B2D3F71A}" sibTransId="{B62D8E50-EA99-458B-ABEA-B9982CA31A6A}"/>
    <dgm:cxn modelId="{A24A6655-4A9D-429D-A658-8967649D09E7}" type="presOf" srcId="{DDCD1B9C-C377-466E-8B8F-0246E29B9FE2}" destId="{93257BB8-1D8F-45FB-8F31-6A113F215AA7}" srcOrd="0" destOrd="0" presId="urn:microsoft.com/office/officeart/2008/layout/PictureStrips"/>
    <dgm:cxn modelId="{D5144F37-4141-4DF5-9950-60083DC20E6E}" srcId="{3E7959F0-B46B-429C-A7BB-564B785D6766}" destId="{991A94ED-C48D-4B33-9B4C-55349D0BB91D}" srcOrd="3" destOrd="0" parTransId="{F9E8004B-AA5E-467D-BCB5-AB503D3F2F89}" sibTransId="{9EB1C54A-16D4-4D0B-9EB0-1B9CCA162C74}"/>
    <dgm:cxn modelId="{6DB40275-C5FF-47E2-BE17-DCCB3F8B9A14}" type="presOf" srcId="{3E7959F0-B46B-429C-A7BB-564B785D6766}" destId="{AB724074-E2C1-4FD7-9D4C-68581C93AD1C}" srcOrd="0" destOrd="0" presId="urn:microsoft.com/office/officeart/2008/layout/PictureStrips"/>
    <dgm:cxn modelId="{416FF753-4B71-48FB-AAD8-9A2FA994F130}" srcId="{3E7959F0-B46B-429C-A7BB-564B785D6766}" destId="{58B59445-7F9E-4514-ADD4-5F0ADC0F6D32}" srcOrd="6" destOrd="0" parTransId="{2BE6057C-4562-4D5D-A699-3EAC714D2D6D}" sibTransId="{C4590B9B-7AC6-4451-988C-BE793B211F2B}"/>
    <dgm:cxn modelId="{5BA74873-46BA-4112-9F8F-022B8DD39DB5}" type="presOf" srcId="{62E38282-90D6-48BF-8A40-2F516E1E8990}" destId="{798A601D-4782-44A7-8964-7DB5C2D01D25}" srcOrd="0" destOrd="0" presId="urn:microsoft.com/office/officeart/2008/layout/PictureStrips"/>
    <dgm:cxn modelId="{36E13541-203B-4012-8CEA-E8B70237DD4F}" srcId="{3E7959F0-B46B-429C-A7BB-564B785D6766}" destId="{DDCD1B9C-C377-466E-8B8F-0246E29B9FE2}" srcOrd="1" destOrd="0" parTransId="{EB096BDB-8A0B-4BC3-B51C-8A8C7FAD61CF}" sibTransId="{6BFEA15A-F4AB-4C9D-92DE-EBA5D2A80C2B}"/>
    <dgm:cxn modelId="{A90D1C5E-6668-4A67-8053-2F45A774DE57}" srcId="{3E7959F0-B46B-429C-A7BB-564B785D6766}" destId="{EA739194-388A-4BC1-9526-552BC0D928C2}" srcOrd="5" destOrd="0" parTransId="{A32632B7-17DF-4C16-88B6-1323BE053860}" sibTransId="{14FA7AF5-5178-4955-86E6-1C47EDE4FF02}"/>
    <dgm:cxn modelId="{13EFB986-C83D-45ED-82A5-3D8B269CF401}" type="presParOf" srcId="{AB724074-E2C1-4FD7-9D4C-68581C93AD1C}" destId="{D204B6BF-843C-4107-84A8-EB4A4F8A7C3B}" srcOrd="0" destOrd="0" presId="urn:microsoft.com/office/officeart/2008/layout/PictureStrips"/>
    <dgm:cxn modelId="{4146700A-B92B-4C15-98FE-55BB22E617A6}" type="presParOf" srcId="{D204B6BF-843C-4107-84A8-EB4A4F8A7C3B}" destId="{798A601D-4782-44A7-8964-7DB5C2D01D25}" srcOrd="0" destOrd="0" presId="urn:microsoft.com/office/officeart/2008/layout/PictureStrips"/>
    <dgm:cxn modelId="{25E15527-C66C-47C9-90EF-55A60D956AFF}" type="presParOf" srcId="{D204B6BF-843C-4107-84A8-EB4A4F8A7C3B}" destId="{E260D57A-8002-42E8-939F-D5467B159721}" srcOrd="1" destOrd="0" presId="urn:microsoft.com/office/officeart/2008/layout/PictureStrips"/>
    <dgm:cxn modelId="{B09B3E49-E95C-4AFA-8CAD-91235FC9A77D}" type="presParOf" srcId="{AB724074-E2C1-4FD7-9D4C-68581C93AD1C}" destId="{5221F4FE-83EE-46EE-8CC1-98C7DF12FF29}" srcOrd="1" destOrd="0" presId="urn:microsoft.com/office/officeart/2008/layout/PictureStrips"/>
    <dgm:cxn modelId="{7003EC4E-2D53-491C-A727-843DD4B3B32F}" type="presParOf" srcId="{AB724074-E2C1-4FD7-9D4C-68581C93AD1C}" destId="{E477E429-8C59-4F27-BBBF-FBA5E6A82333}" srcOrd="2" destOrd="0" presId="urn:microsoft.com/office/officeart/2008/layout/PictureStrips"/>
    <dgm:cxn modelId="{91E20781-695A-4F13-9008-4C4866FE7DB6}" type="presParOf" srcId="{E477E429-8C59-4F27-BBBF-FBA5E6A82333}" destId="{93257BB8-1D8F-45FB-8F31-6A113F215AA7}" srcOrd="0" destOrd="0" presId="urn:microsoft.com/office/officeart/2008/layout/PictureStrips"/>
    <dgm:cxn modelId="{0B795F3D-44D1-4010-B5E1-BC0B7EDF42D6}" type="presParOf" srcId="{E477E429-8C59-4F27-BBBF-FBA5E6A82333}" destId="{524118BA-2FD9-4D7A-BE4F-9A78D50AA855}" srcOrd="1" destOrd="0" presId="urn:microsoft.com/office/officeart/2008/layout/PictureStrips"/>
    <dgm:cxn modelId="{E700FF91-8C02-45FD-A4C2-7E7A451920F1}" type="presParOf" srcId="{AB724074-E2C1-4FD7-9D4C-68581C93AD1C}" destId="{01A4653E-5DB8-4D1E-8690-3B451054BC47}" srcOrd="3" destOrd="0" presId="urn:microsoft.com/office/officeart/2008/layout/PictureStrips"/>
    <dgm:cxn modelId="{B79586BE-2F13-4826-8E88-8785F69C3E8F}" type="presParOf" srcId="{AB724074-E2C1-4FD7-9D4C-68581C93AD1C}" destId="{917F70F5-09F9-4DD3-81D9-A38626C39424}" srcOrd="4" destOrd="0" presId="urn:microsoft.com/office/officeart/2008/layout/PictureStrips"/>
    <dgm:cxn modelId="{450EFB4D-E63D-4138-91F1-F658C56D5CE9}" type="presParOf" srcId="{917F70F5-09F9-4DD3-81D9-A38626C39424}" destId="{6B694E22-8C45-4041-A406-A6EF0A719949}" srcOrd="0" destOrd="0" presId="urn:microsoft.com/office/officeart/2008/layout/PictureStrips"/>
    <dgm:cxn modelId="{C4673562-F401-487F-992D-192F450AE4A0}" type="presParOf" srcId="{917F70F5-09F9-4DD3-81D9-A38626C39424}" destId="{33A5D532-D28A-4EF9-B25F-917FDDFA1C89}" srcOrd="1" destOrd="0" presId="urn:microsoft.com/office/officeart/2008/layout/PictureStrips"/>
    <dgm:cxn modelId="{95EE5F59-4F65-4773-91DB-5A1C399A338C}" type="presParOf" srcId="{AB724074-E2C1-4FD7-9D4C-68581C93AD1C}" destId="{AEEDEE52-B30E-4675-8A87-027A9A6B13B5}" srcOrd="5" destOrd="0" presId="urn:microsoft.com/office/officeart/2008/layout/PictureStrips"/>
    <dgm:cxn modelId="{5D8A791A-187C-42E9-9E7B-960ADAB7CF88}" type="presParOf" srcId="{AB724074-E2C1-4FD7-9D4C-68581C93AD1C}" destId="{EC5489AF-FA36-43E7-B1F2-8E860FB30803}" srcOrd="6" destOrd="0" presId="urn:microsoft.com/office/officeart/2008/layout/PictureStrips"/>
    <dgm:cxn modelId="{A9B67D93-9BDC-478C-A8AC-FEDF99C2720F}" type="presParOf" srcId="{EC5489AF-FA36-43E7-B1F2-8E860FB30803}" destId="{AC008FE3-A738-4A55-BC6A-CE5E9AD69AFE}" srcOrd="0" destOrd="0" presId="urn:microsoft.com/office/officeart/2008/layout/PictureStrips"/>
    <dgm:cxn modelId="{D1DA6625-8DA9-4824-AF09-E79ACEB606D4}" type="presParOf" srcId="{EC5489AF-FA36-43E7-B1F2-8E860FB30803}" destId="{D0D74972-6FDE-4319-ADEC-BF670C380C96}" srcOrd="1" destOrd="0" presId="urn:microsoft.com/office/officeart/2008/layout/PictureStrips"/>
    <dgm:cxn modelId="{8FE6B064-8C61-4C05-9C0C-002FB95E1A97}" type="presParOf" srcId="{AB724074-E2C1-4FD7-9D4C-68581C93AD1C}" destId="{1BD09CD8-6C0E-4759-A71D-20C6FB44FC33}" srcOrd="7" destOrd="0" presId="urn:microsoft.com/office/officeart/2008/layout/PictureStrips"/>
    <dgm:cxn modelId="{72C8AA9A-E566-416A-9F8C-816E60E50ACF}" type="presParOf" srcId="{AB724074-E2C1-4FD7-9D4C-68581C93AD1C}" destId="{44CFA178-9DF3-4EF6-B7DD-168E9A5232C5}" srcOrd="8" destOrd="0" presId="urn:microsoft.com/office/officeart/2008/layout/PictureStrips"/>
    <dgm:cxn modelId="{C5340966-9521-4E47-839B-D0FE1DF4AF58}" type="presParOf" srcId="{44CFA178-9DF3-4EF6-B7DD-168E9A5232C5}" destId="{0815C906-DA7A-41C7-9162-8E742E26E8E4}" srcOrd="0" destOrd="0" presId="urn:microsoft.com/office/officeart/2008/layout/PictureStrips"/>
    <dgm:cxn modelId="{2C5792CC-1D6E-48B5-8F93-24FACC8D0461}" type="presParOf" srcId="{44CFA178-9DF3-4EF6-B7DD-168E9A5232C5}" destId="{CDABFEA4-2A0E-4395-A3C8-CA4DFEE6275B}" srcOrd="1" destOrd="0" presId="urn:microsoft.com/office/officeart/2008/layout/PictureStrips"/>
    <dgm:cxn modelId="{86944248-2059-4902-85A3-B4F14EDC2A83}" type="presParOf" srcId="{AB724074-E2C1-4FD7-9D4C-68581C93AD1C}" destId="{8E4ED290-7C28-4CE2-9381-7F9D169F3592}" srcOrd="9" destOrd="0" presId="urn:microsoft.com/office/officeart/2008/layout/PictureStrips"/>
    <dgm:cxn modelId="{BEB6D752-5FA4-48BC-9654-16F93240C1F7}" type="presParOf" srcId="{AB724074-E2C1-4FD7-9D4C-68581C93AD1C}" destId="{21FABE2C-7B49-4900-B3AE-BFF4BB6B428C}" srcOrd="10" destOrd="0" presId="urn:microsoft.com/office/officeart/2008/layout/PictureStrips"/>
    <dgm:cxn modelId="{7D6749B0-F0D7-4969-9630-207A90524FEF}" type="presParOf" srcId="{21FABE2C-7B49-4900-B3AE-BFF4BB6B428C}" destId="{8242972A-25CB-4E52-9AC3-C9C7A848349E}" srcOrd="0" destOrd="0" presId="urn:microsoft.com/office/officeart/2008/layout/PictureStrips"/>
    <dgm:cxn modelId="{86312D4E-E5C6-4ACD-BB90-2F9807E7EAF0}" type="presParOf" srcId="{21FABE2C-7B49-4900-B3AE-BFF4BB6B428C}" destId="{490C6904-4E99-4781-81C4-5CCEBA3868C8}" srcOrd="1" destOrd="0" presId="urn:microsoft.com/office/officeart/2008/layout/PictureStrips"/>
    <dgm:cxn modelId="{2B35B601-FF12-4008-BF61-FA847CB1020E}" type="presParOf" srcId="{AB724074-E2C1-4FD7-9D4C-68581C93AD1C}" destId="{D4048569-B415-49A0-B0CF-77B8495EA7E7}" srcOrd="11" destOrd="0" presId="urn:microsoft.com/office/officeart/2008/layout/PictureStrips"/>
    <dgm:cxn modelId="{355042C0-FA58-4679-8E9E-28DF72ECF33C}" type="presParOf" srcId="{AB724074-E2C1-4FD7-9D4C-68581C93AD1C}" destId="{CD9B1FDA-8DD4-449B-B1F8-A7FD4AB979C2}" srcOrd="12" destOrd="0" presId="urn:microsoft.com/office/officeart/2008/layout/PictureStrips"/>
    <dgm:cxn modelId="{ED495B4A-2A00-49A6-9EC3-D00D4606BFF2}" type="presParOf" srcId="{CD9B1FDA-8DD4-449B-B1F8-A7FD4AB979C2}" destId="{A1A751B1-6D80-400C-9749-36E9BB0D4918}" srcOrd="0" destOrd="0" presId="urn:microsoft.com/office/officeart/2008/layout/PictureStrips"/>
    <dgm:cxn modelId="{BBBB1852-8AD3-4F90-96F4-D41FFBA34D7E}" type="presParOf" srcId="{CD9B1FDA-8DD4-449B-B1F8-A7FD4AB979C2}" destId="{2F06808C-1C3A-4E44-97D7-2FCB7BD9B30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7BB8-1D8F-45FB-8F31-6A113F215AA7}">
      <dsp:nvSpPr>
        <dsp:cNvPr id="0" name=""/>
        <dsp:cNvSpPr/>
      </dsp:nvSpPr>
      <dsp:spPr>
        <a:xfrm>
          <a:off x="246025" y="626250"/>
          <a:ext cx="3525106" cy="1101595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14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Взять перчатку для правой руки за отворот так, чтобы пальцы не касались наружной поверхности перчатки.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Сомкнуть пальцы правой руки и ввести их в перчатку.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25" y="626250"/>
        <a:ext cx="3525106" cy="1101595"/>
      </dsp:txXfrm>
    </dsp:sp>
    <dsp:sp modelId="{524118BA-2FD9-4D7A-BE4F-9A78D50AA855}">
      <dsp:nvSpPr>
        <dsp:cNvPr id="0" name=""/>
        <dsp:cNvSpPr/>
      </dsp:nvSpPr>
      <dsp:spPr>
        <a:xfrm>
          <a:off x="144017" y="648069"/>
          <a:ext cx="771117" cy="115667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92A194-9B9E-4440-BF52-1A92CD1B1F3F}">
      <dsp:nvSpPr>
        <dsp:cNvPr id="0" name=""/>
        <dsp:cNvSpPr/>
      </dsp:nvSpPr>
      <dsp:spPr>
        <a:xfrm>
          <a:off x="4152610" y="626250"/>
          <a:ext cx="3525106" cy="1101595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1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Надеть перчатку, не нарушая ее отворота, разомкнув пальцы правой руки.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2610" y="626250"/>
        <a:ext cx="3525106" cy="1101595"/>
      </dsp:txXfrm>
    </dsp:sp>
    <dsp:sp modelId="{14466570-39E5-49A5-B49E-1F8B26E9122A}">
      <dsp:nvSpPr>
        <dsp:cNvPr id="0" name=""/>
        <dsp:cNvSpPr/>
      </dsp:nvSpPr>
      <dsp:spPr>
        <a:xfrm>
          <a:off x="4032450" y="576066"/>
          <a:ext cx="771117" cy="115667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3041D4-DA50-407F-981A-4B7C8BC5B60C}">
      <dsp:nvSpPr>
        <dsp:cNvPr id="0" name=""/>
        <dsp:cNvSpPr/>
      </dsp:nvSpPr>
      <dsp:spPr>
        <a:xfrm>
          <a:off x="48267" y="2040847"/>
          <a:ext cx="3788784" cy="106451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148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Взять перчатку для левой руки вторым, третьим и четвертым пальцами правой руки (в перчатке) за отворот так, чтобы пальцы не касались внутренней поверхности перчатки.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Сомкнуть пальцы левой руки и ввести их в перчатку.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67" y="2040847"/>
        <a:ext cx="3788784" cy="1064516"/>
      </dsp:txXfrm>
    </dsp:sp>
    <dsp:sp modelId="{BACD5FB1-3734-4AED-BBF5-275B9ED6FDC2}">
      <dsp:nvSpPr>
        <dsp:cNvPr id="0" name=""/>
        <dsp:cNvSpPr/>
      </dsp:nvSpPr>
      <dsp:spPr>
        <a:xfrm>
          <a:off x="0" y="1944212"/>
          <a:ext cx="771117" cy="115667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91DDCC-E2B0-4EE8-8A11-B42E511CE465}">
      <dsp:nvSpPr>
        <dsp:cNvPr id="0" name=""/>
        <dsp:cNvSpPr/>
      </dsp:nvSpPr>
      <dsp:spPr>
        <a:xfrm>
          <a:off x="4218530" y="2013037"/>
          <a:ext cx="3525106" cy="1101595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1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Расправить отворот на манжет рукава.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8530" y="2013037"/>
        <a:ext cx="3525106" cy="1101595"/>
      </dsp:txXfrm>
    </dsp:sp>
    <dsp:sp modelId="{86D6B866-DEA9-41E5-B86F-E899863C7A19}">
      <dsp:nvSpPr>
        <dsp:cNvPr id="0" name=""/>
        <dsp:cNvSpPr/>
      </dsp:nvSpPr>
      <dsp:spPr>
        <a:xfrm>
          <a:off x="4032447" y="1944219"/>
          <a:ext cx="771117" cy="115667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2A8667-C720-4A3B-8FA6-E9A2AEF6C324}">
      <dsp:nvSpPr>
        <dsp:cNvPr id="0" name=""/>
        <dsp:cNvSpPr/>
      </dsp:nvSpPr>
      <dsp:spPr>
        <a:xfrm>
          <a:off x="246025" y="3399824"/>
          <a:ext cx="3525106" cy="1101595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1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Расправить отворот первой надетой перчатки.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025" y="3399824"/>
        <a:ext cx="3525106" cy="1101595"/>
      </dsp:txXfrm>
    </dsp:sp>
    <dsp:sp modelId="{4A1405AD-4E25-40C1-8A28-13E7CCE058B2}">
      <dsp:nvSpPr>
        <dsp:cNvPr id="0" name=""/>
        <dsp:cNvSpPr/>
      </dsp:nvSpPr>
      <dsp:spPr>
        <a:xfrm>
          <a:off x="72010" y="3384375"/>
          <a:ext cx="771117" cy="115667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F5316C-6093-4A86-A345-FD74BC1683EC}">
      <dsp:nvSpPr>
        <dsp:cNvPr id="0" name=""/>
        <dsp:cNvSpPr/>
      </dsp:nvSpPr>
      <dsp:spPr>
        <a:xfrm>
          <a:off x="4152610" y="3399824"/>
          <a:ext cx="3525106" cy="1101595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1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движении рукав не должен вытягиваться </a:t>
          </a: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перчатки.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2610" y="3399824"/>
        <a:ext cx="3525106" cy="1101595"/>
      </dsp:txXfrm>
    </dsp:sp>
    <dsp:sp modelId="{23C3D8C3-CC6E-4004-A884-14C6C8E5EF7F}">
      <dsp:nvSpPr>
        <dsp:cNvPr id="0" name=""/>
        <dsp:cNvSpPr/>
      </dsp:nvSpPr>
      <dsp:spPr>
        <a:xfrm>
          <a:off x="3960443" y="3384375"/>
          <a:ext cx="771117" cy="115667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A601D-4782-44A7-8964-7DB5C2D01D25}">
      <dsp:nvSpPr>
        <dsp:cNvPr id="0" name=""/>
        <dsp:cNvSpPr/>
      </dsp:nvSpPr>
      <dsp:spPr>
        <a:xfrm>
          <a:off x="801725" y="290722"/>
          <a:ext cx="3230166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Пальцами правой руки в перчатке взять манжету на левой перчатке с наружной стороны.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1725" y="290722"/>
        <a:ext cx="3230166" cy="1009426"/>
      </dsp:txXfrm>
    </dsp:sp>
    <dsp:sp modelId="{E260D57A-8002-42E8-939F-D5467B159721}">
      <dsp:nvSpPr>
        <dsp:cNvPr id="0" name=""/>
        <dsp:cNvSpPr/>
      </dsp:nvSpPr>
      <dsp:spPr>
        <a:xfrm>
          <a:off x="696254" y="284208"/>
          <a:ext cx="706598" cy="10598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257BB8-1D8F-45FB-8F31-6A113F215AA7}">
      <dsp:nvSpPr>
        <dsp:cNvPr id="0" name=""/>
        <dsp:cNvSpPr/>
      </dsp:nvSpPr>
      <dsp:spPr>
        <a:xfrm>
          <a:off x="4242902" y="290722"/>
          <a:ext cx="3586905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Сделать  отворот на левой  перчатке (не задевая кожу рук), не снимая перчатку.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2902" y="290722"/>
        <a:ext cx="3586905" cy="1009426"/>
      </dsp:txXfrm>
    </dsp:sp>
    <dsp:sp modelId="{524118BA-2FD9-4D7A-BE4F-9A78D50AA855}">
      <dsp:nvSpPr>
        <dsp:cNvPr id="0" name=""/>
        <dsp:cNvSpPr/>
      </dsp:nvSpPr>
      <dsp:spPr>
        <a:xfrm>
          <a:off x="4177427" y="213163"/>
          <a:ext cx="706598" cy="105989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694E22-8C45-4041-A406-A6EF0A719949}">
      <dsp:nvSpPr>
        <dsp:cNvPr id="0" name=""/>
        <dsp:cNvSpPr/>
      </dsp:nvSpPr>
      <dsp:spPr>
        <a:xfrm>
          <a:off x="936106" y="1656184"/>
          <a:ext cx="3230166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Пальцами левой руки в перчатке взять манжету на правой перчатке с наружной стороны, сделать отворот.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6106" y="1656184"/>
        <a:ext cx="3230166" cy="1009426"/>
      </dsp:txXfrm>
    </dsp:sp>
    <dsp:sp modelId="{33A5D532-D28A-4EF9-B25F-917FDDFA1C89}">
      <dsp:nvSpPr>
        <dsp:cNvPr id="0" name=""/>
        <dsp:cNvSpPr/>
      </dsp:nvSpPr>
      <dsp:spPr>
        <a:xfrm>
          <a:off x="660768" y="1491953"/>
          <a:ext cx="848533" cy="120241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008FE3-A738-4A55-BC6A-CE5E9AD69AFE}">
      <dsp:nvSpPr>
        <dsp:cNvPr id="0" name=""/>
        <dsp:cNvSpPr/>
      </dsp:nvSpPr>
      <dsp:spPr>
        <a:xfrm>
          <a:off x="4524050" y="1597107"/>
          <a:ext cx="3230166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Снять перчатку с правой руки, выворачивая ее наизнанку и оставить её, в левой руке.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4050" y="1597107"/>
        <a:ext cx="3230166" cy="1009426"/>
      </dsp:txXfrm>
    </dsp:sp>
    <dsp:sp modelId="{D0D74972-6FDE-4319-ADEC-BF670C380C96}">
      <dsp:nvSpPr>
        <dsp:cNvPr id="0" name=""/>
        <dsp:cNvSpPr/>
      </dsp:nvSpPr>
      <dsp:spPr>
        <a:xfrm>
          <a:off x="4366764" y="1584180"/>
          <a:ext cx="706598" cy="105989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815C906-DA7A-41C7-9162-8E742E26E8E4}">
      <dsp:nvSpPr>
        <dsp:cNvPr id="0" name=""/>
        <dsp:cNvSpPr/>
      </dsp:nvSpPr>
      <dsp:spPr>
        <a:xfrm>
          <a:off x="912800" y="2903492"/>
          <a:ext cx="3230166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внутренний отворот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снять перчатку с левой руки, выворачивая ее наизнанку и погружая в неё перчатку с правой руки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800" y="2903492"/>
        <a:ext cx="3230166" cy="1009426"/>
      </dsp:txXfrm>
    </dsp:sp>
    <dsp:sp modelId="{CDABFEA4-2A0E-4395-A3C8-CA4DFEE6275B}">
      <dsp:nvSpPr>
        <dsp:cNvPr id="0" name=""/>
        <dsp:cNvSpPr/>
      </dsp:nvSpPr>
      <dsp:spPr>
        <a:xfrm>
          <a:off x="792087" y="2880316"/>
          <a:ext cx="706598" cy="105989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42972A-25CB-4E52-9AC3-C9C7A848349E}">
      <dsp:nvSpPr>
        <dsp:cNvPr id="0" name=""/>
        <dsp:cNvSpPr/>
      </dsp:nvSpPr>
      <dsp:spPr>
        <a:xfrm>
          <a:off x="4488567" y="2903492"/>
          <a:ext cx="3230166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Положить перчатки в емкость для дезинфекции или в емкость для сбора отходов соответствующего класса.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8567" y="2903492"/>
        <a:ext cx="3230166" cy="1009426"/>
      </dsp:txXfrm>
    </dsp:sp>
    <dsp:sp modelId="{490C6904-4E99-4781-81C4-5CCEBA3868C8}">
      <dsp:nvSpPr>
        <dsp:cNvPr id="0" name=""/>
        <dsp:cNvSpPr/>
      </dsp:nvSpPr>
      <dsp:spPr>
        <a:xfrm>
          <a:off x="4356485" y="2880316"/>
          <a:ext cx="706598" cy="1059898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A751B1-6D80-400C-9749-36E9BB0D4918}">
      <dsp:nvSpPr>
        <dsp:cNvPr id="0" name=""/>
        <dsp:cNvSpPr/>
      </dsp:nvSpPr>
      <dsp:spPr>
        <a:xfrm>
          <a:off x="2700683" y="4174248"/>
          <a:ext cx="3230166" cy="1009426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371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Провести гигиеническую обработку рук, провести </a:t>
          </a:r>
          <a:r>
            <a:rPr lang="ru-RU" sz="1400" i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уходовые</a:t>
          </a:r>
          <a:r>
            <a:rPr lang="ru-RU" sz="140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процедуры: намазать руки кремом.</a:t>
          </a:r>
          <a:endParaRPr lang="ru-RU" sz="1400" i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00683" y="4174248"/>
        <a:ext cx="3230166" cy="1009426"/>
      </dsp:txXfrm>
    </dsp:sp>
    <dsp:sp modelId="{2F06808C-1C3A-4E44-97D7-2FCB7BD9B30C}">
      <dsp:nvSpPr>
        <dsp:cNvPr id="0" name=""/>
        <dsp:cNvSpPr/>
      </dsp:nvSpPr>
      <dsp:spPr>
        <a:xfrm>
          <a:off x="2520277" y="4176467"/>
          <a:ext cx="706598" cy="1059898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91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8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16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2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7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9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0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88A0-22A1-4B31-A54C-EF3C15329D91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E7EF-AF9F-4380-A5D1-D9C41AFB9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79512" y="188640"/>
            <a:ext cx="2952328" cy="576064"/>
          </a:xfrm>
          <a:prstGeom prst="homePlat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рук, надевание и снятие перчаток.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502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мытья рук мылом и водой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84" y="1027655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настроить воду комфортной температуры, увлажнить руки водой;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Намылить руки по схеме: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" y="1772816"/>
            <a:ext cx="1177248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1152127" cy="120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8026"/>
            <a:ext cx="1095044" cy="120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05" y="1794523"/>
            <a:ext cx="1209212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781578"/>
            <a:ext cx="1355884" cy="119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581" y="1772815"/>
            <a:ext cx="1478747" cy="118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94523"/>
            <a:ext cx="1293165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948" y="3408477"/>
            <a:ext cx="8759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потереть одну ладонь о другую (рисунок 1);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ладонью растереть антисептик по тыльной поверхности левой кисти, переплетая пальцы, и наоборот, обработать запястья (рисунок 2, 3);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переплести пальцы, растирая ладонь о ладонь (рисунок 4);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соединить пальцы в "замок", тыльной стороной согнутых пальцев растирать ладонь другой руки (рисунок 5);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охватить большой палец левой руки правой ладонью и потереть его круговыми движениями, поменять руки и выполнить процедуру для другой руки (рисунок 6);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круговыми движениями в направлении вперед и назад сомкнутыми пальцами правой руки потереть левую ладонь, поменять руки и выполнить процедуру для другой руки (рисунок 7).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36" y="2961852"/>
            <a:ext cx="11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5660" y="2961853"/>
            <a:ext cx="1209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3255" y="29835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29835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72057" y="29708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8927" y="295129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4883" y="3004988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4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смыть мыло под проточной водопроводной водой, держа пальцы вверх, закрыть кран локтем, тщательно промокнуть руки одноразовым полотенцем (салфеткой), использованное полотенце поместить в емкость для сбора отходов класса А. Руки готовы к работе.</a:t>
            </a:r>
          </a:p>
          <a:p>
            <a:pPr marL="0" indent="0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приведена схема обработки рук для праворуких людей (правшей).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08518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качественной гигиенической обработки рук служит отсутствие в смывах с рук санитарно-показательных микроорганизмов, вегетативных форм патогенных и условно-патогенных микроорганизмов, а после обработки рук хирургов - отсутствие любых видов микроорганизмов в смывах с рук.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817739">
            <a:off x="282424" y="1844824"/>
            <a:ext cx="1224136" cy="2880320"/>
          </a:xfrm>
          <a:prstGeom prst="curvedRightArrow">
            <a:avLst>
              <a:gd name="adj1" fmla="val 25000"/>
              <a:gd name="adj2" fmla="val 47741"/>
              <a:gd name="adj3" fmla="val 25000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126887"/>
              </p:ext>
            </p:extLst>
          </p:nvPr>
        </p:nvGraphicFramePr>
        <p:xfrm>
          <a:off x="683568" y="1124744"/>
          <a:ext cx="7776864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332656"/>
            <a:ext cx="4032448" cy="72008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надевания стерильных перчаток</a:t>
            </a:r>
          </a:p>
        </p:txBody>
      </p:sp>
    </p:spTree>
    <p:extLst>
      <p:ext uri="{BB962C8B-B14F-4D97-AF65-F5344CB8AC3E}">
        <p14:creationId xmlns:p14="http://schemas.microsoft.com/office/powerpoint/2010/main" val="24782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33776"/>
            <a:ext cx="3816424" cy="648072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снятия использованных перчаток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94471971"/>
              </p:ext>
            </p:extLst>
          </p:nvPr>
        </p:nvGraphicFramePr>
        <p:xfrm>
          <a:off x="251520" y="119675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432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459</Words>
  <Application>Microsoft Office PowerPoint</Application>
  <PresentationFormat>Экран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2022-06-22T19:41:57Z</dcterms:created>
  <dcterms:modified xsi:type="dcterms:W3CDTF">2022-06-23T10:24:06Z</dcterms:modified>
</cp:coreProperties>
</file>