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sldIdLst>
    <p:sldId id="256" r:id="rId2"/>
    <p:sldId id="258" r:id="rId3"/>
    <p:sldId id="257" r:id="rId4"/>
    <p:sldId id="259" r:id="rId5"/>
    <p:sldId id="283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DE260-3250-4F90-9D92-ED26221C844A}" type="doc">
      <dgm:prSet loTypeId="urn:microsoft.com/office/officeart/2008/layout/AlternatingPictureBlocks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5138E31-3D46-4695-B662-8D9E5089A39B}">
      <dgm:prSet/>
      <dgm:spPr/>
      <dgm:t>
        <a:bodyPr/>
        <a:lstStyle/>
        <a:p>
          <a:pPr rtl="0"/>
          <a:r>
            <a:rPr lang="ru-RU" dirty="0" smtClean="0"/>
            <a:t>Педагог (куратор, наставник), так и учащийся, студент, являются субъектами указанного процесса. </a:t>
          </a:r>
          <a:endParaRPr lang="ru-RU" dirty="0"/>
        </a:p>
      </dgm:t>
    </dgm:pt>
    <dgm:pt modelId="{B4409CBC-B29D-406D-9CC2-B364659154F4}" type="parTrans" cxnId="{D6A7EAB3-0470-4CA6-B23A-F15C93B91E26}">
      <dgm:prSet/>
      <dgm:spPr/>
      <dgm:t>
        <a:bodyPr/>
        <a:lstStyle/>
        <a:p>
          <a:endParaRPr lang="ru-RU"/>
        </a:p>
      </dgm:t>
    </dgm:pt>
    <dgm:pt modelId="{1D6E406C-6DEF-4B98-972D-017A6D519E2F}" type="sibTrans" cxnId="{D6A7EAB3-0470-4CA6-B23A-F15C93B91E26}">
      <dgm:prSet/>
      <dgm:spPr/>
      <dgm:t>
        <a:bodyPr/>
        <a:lstStyle/>
        <a:p>
          <a:endParaRPr lang="ru-RU"/>
        </a:p>
      </dgm:t>
    </dgm:pt>
    <dgm:pt modelId="{6D06BA89-F2AF-4912-ADFA-024C98095892}">
      <dgm:prSet/>
      <dgm:spPr/>
      <dgm:t>
        <a:bodyPr/>
        <a:lstStyle/>
        <a:p>
          <a:pPr rtl="0"/>
          <a:r>
            <a:rPr lang="ru-RU" smtClean="0"/>
            <a:t>Они не только принимают воздействие, но действуют самостоятельно, по своему усмотрению, активно участвуя в педагогическом процессе.</a:t>
          </a:r>
          <a:endParaRPr lang="ru-RU"/>
        </a:p>
      </dgm:t>
    </dgm:pt>
    <dgm:pt modelId="{891773DC-0A93-4ED5-981C-0339F9130284}" type="parTrans" cxnId="{623F01A2-1F37-4237-AEE4-901CF5BF2F01}">
      <dgm:prSet/>
      <dgm:spPr/>
      <dgm:t>
        <a:bodyPr/>
        <a:lstStyle/>
        <a:p>
          <a:endParaRPr lang="ru-RU"/>
        </a:p>
      </dgm:t>
    </dgm:pt>
    <dgm:pt modelId="{0493100B-D1DC-45E5-94EE-A2F8C88F5CA7}" type="sibTrans" cxnId="{623F01A2-1F37-4237-AEE4-901CF5BF2F01}">
      <dgm:prSet/>
      <dgm:spPr/>
      <dgm:t>
        <a:bodyPr/>
        <a:lstStyle/>
        <a:p>
          <a:endParaRPr lang="ru-RU"/>
        </a:p>
      </dgm:t>
    </dgm:pt>
    <dgm:pt modelId="{74DE1D5B-9F9D-412F-B4A9-2CE3A9A01B48}">
      <dgm:prSet/>
      <dgm:spPr/>
      <dgm:t>
        <a:bodyPr/>
        <a:lstStyle/>
        <a:p>
          <a:pPr rtl="0"/>
          <a:r>
            <a:rPr lang="ru-RU" u="sng" smtClean="0"/>
            <a:t>Именно с этих позиций в дальнейшем мы будем рассматривать взаимодействие куратора и студента</a:t>
          </a:r>
          <a:endParaRPr lang="ru-RU"/>
        </a:p>
      </dgm:t>
    </dgm:pt>
    <dgm:pt modelId="{724807AA-2F06-4CD1-B48A-7E8E60C3E952}" type="parTrans" cxnId="{E72B294F-4EA9-478D-A74F-393BBF4036FD}">
      <dgm:prSet/>
      <dgm:spPr/>
      <dgm:t>
        <a:bodyPr/>
        <a:lstStyle/>
        <a:p>
          <a:endParaRPr lang="ru-RU"/>
        </a:p>
      </dgm:t>
    </dgm:pt>
    <dgm:pt modelId="{61060F90-E32C-4267-9ABB-250E7165ABF3}" type="sibTrans" cxnId="{E72B294F-4EA9-478D-A74F-393BBF4036FD}">
      <dgm:prSet/>
      <dgm:spPr/>
      <dgm:t>
        <a:bodyPr/>
        <a:lstStyle/>
        <a:p>
          <a:endParaRPr lang="ru-RU"/>
        </a:p>
      </dgm:t>
    </dgm:pt>
    <dgm:pt modelId="{A7CA16EE-299A-445A-A7E0-FE79E6750F4A}" type="pres">
      <dgm:prSet presAssocID="{6B2DE260-3250-4F90-9D92-ED26221C844A}" presName="linearFlow" presStyleCnt="0">
        <dgm:presLayoutVars>
          <dgm:dir/>
          <dgm:resizeHandles val="exact"/>
        </dgm:presLayoutVars>
      </dgm:prSet>
      <dgm:spPr/>
    </dgm:pt>
    <dgm:pt modelId="{D24DB220-DCFC-4F53-A635-3458A7843086}" type="pres">
      <dgm:prSet presAssocID="{75138E31-3D46-4695-B662-8D9E5089A39B}" presName="comp" presStyleCnt="0"/>
      <dgm:spPr/>
    </dgm:pt>
    <dgm:pt modelId="{2F27B854-22F3-42F4-B613-E2E24B9B46C3}" type="pres">
      <dgm:prSet presAssocID="{75138E31-3D46-4695-B662-8D9E5089A39B}" presName="rect2" presStyleLbl="node1" presStyleIdx="0" presStyleCnt="3">
        <dgm:presLayoutVars>
          <dgm:bulletEnabled val="1"/>
        </dgm:presLayoutVars>
      </dgm:prSet>
      <dgm:spPr/>
    </dgm:pt>
    <dgm:pt modelId="{60F445F2-7D1A-41D6-9B57-F1669558B23A}" type="pres">
      <dgm:prSet presAssocID="{75138E31-3D46-4695-B662-8D9E5089A39B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B198CDA-9A56-4FD3-AF3F-566C179BB0C8}" type="pres">
      <dgm:prSet presAssocID="{1D6E406C-6DEF-4B98-972D-017A6D519E2F}" presName="sibTrans" presStyleCnt="0"/>
      <dgm:spPr/>
    </dgm:pt>
    <dgm:pt modelId="{A6E42091-9190-4E7C-B173-556899735134}" type="pres">
      <dgm:prSet presAssocID="{6D06BA89-F2AF-4912-ADFA-024C98095892}" presName="comp" presStyleCnt="0"/>
      <dgm:spPr/>
    </dgm:pt>
    <dgm:pt modelId="{FFDC7F79-4617-450E-BB11-D2C22F8B10BB}" type="pres">
      <dgm:prSet presAssocID="{6D06BA89-F2AF-4912-ADFA-024C98095892}" presName="rect2" presStyleLbl="node1" presStyleIdx="1" presStyleCnt="3">
        <dgm:presLayoutVars>
          <dgm:bulletEnabled val="1"/>
        </dgm:presLayoutVars>
      </dgm:prSet>
      <dgm:spPr/>
    </dgm:pt>
    <dgm:pt modelId="{A4FF9133-529F-4A8E-8D41-6B2EB131CA74}" type="pres">
      <dgm:prSet presAssocID="{6D06BA89-F2AF-4912-ADFA-024C98095892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19F0A37-79E8-4D82-BB6E-0AEE09345BC0}" type="pres">
      <dgm:prSet presAssocID="{0493100B-D1DC-45E5-94EE-A2F8C88F5CA7}" presName="sibTrans" presStyleCnt="0"/>
      <dgm:spPr/>
    </dgm:pt>
    <dgm:pt modelId="{E6D6EF2F-CF8A-4309-8234-BC33BB322875}" type="pres">
      <dgm:prSet presAssocID="{74DE1D5B-9F9D-412F-B4A9-2CE3A9A01B48}" presName="comp" presStyleCnt="0"/>
      <dgm:spPr/>
    </dgm:pt>
    <dgm:pt modelId="{86B275D8-5CB9-4F1D-BB38-BE5892DAB3A0}" type="pres">
      <dgm:prSet presAssocID="{74DE1D5B-9F9D-412F-B4A9-2CE3A9A01B48}" presName="rect2" presStyleLbl="node1" presStyleIdx="2" presStyleCnt="3">
        <dgm:presLayoutVars>
          <dgm:bulletEnabled val="1"/>
        </dgm:presLayoutVars>
      </dgm:prSet>
      <dgm:spPr/>
    </dgm:pt>
    <dgm:pt modelId="{C3E6CFBF-A3A7-4854-8F8E-51537CBCFEA5}" type="pres">
      <dgm:prSet presAssocID="{74DE1D5B-9F9D-412F-B4A9-2CE3A9A01B48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5F80826-D0F0-4BFD-A438-AD5A25DF1FF0}" type="presOf" srcId="{75138E31-3D46-4695-B662-8D9E5089A39B}" destId="{2F27B854-22F3-42F4-B613-E2E24B9B46C3}" srcOrd="0" destOrd="0" presId="urn:microsoft.com/office/officeart/2008/layout/AlternatingPictureBlocks"/>
    <dgm:cxn modelId="{623F01A2-1F37-4237-AEE4-901CF5BF2F01}" srcId="{6B2DE260-3250-4F90-9D92-ED26221C844A}" destId="{6D06BA89-F2AF-4912-ADFA-024C98095892}" srcOrd="1" destOrd="0" parTransId="{891773DC-0A93-4ED5-981C-0339F9130284}" sibTransId="{0493100B-D1DC-45E5-94EE-A2F8C88F5CA7}"/>
    <dgm:cxn modelId="{D6A7EAB3-0470-4CA6-B23A-F15C93B91E26}" srcId="{6B2DE260-3250-4F90-9D92-ED26221C844A}" destId="{75138E31-3D46-4695-B662-8D9E5089A39B}" srcOrd="0" destOrd="0" parTransId="{B4409CBC-B29D-406D-9CC2-B364659154F4}" sibTransId="{1D6E406C-6DEF-4B98-972D-017A6D519E2F}"/>
    <dgm:cxn modelId="{D33D4E45-F295-447A-8B59-4373F678563E}" type="presOf" srcId="{6B2DE260-3250-4F90-9D92-ED26221C844A}" destId="{A7CA16EE-299A-445A-A7E0-FE79E6750F4A}" srcOrd="0" destOrd="0" presId="urn:microsoft.com/office/officeart/2008/layout/AlternatingPictureBlocks"/>
    <dgm:cxn modelId="{E72B294F-4EA9-478D-A74F-393BBF4036FD}" srcId="{6B2DE260-3250-4F90-9D92-ED26221C844A}" destId="{74DE1D5B-9F9D-412F-B4A9-2CE3A9A01B48}" srcOrd="2" destOrd="0" parTransId="{724807AA-2F06-4CD1-B48A-7E8E60C3E952}" sibTransId="{61060F90-E32C-4267-9ABB-250E7165ABF3}"/>
    <dgm:cxn modelId="{CB17937C-0D28-4B72-BF8A-657343FA1A16}" type="presOf" srcId="{6D06BA89-F2AF-4912-ADFA-024C98095892}" destId="{FFDC7F79-4617-450E-BB11-D2C22F8B10BB}" srcOrd="0" destOrd="0" presId="urn:microsoft.com/office/officeart/2008/layout/AlternatingPictureBlocks"/>
    <dgm:cxn modelId="{E7EE7141-BD92-4E83-B8EC-E8608E3B6895}" type="presOf" srcId="{74DE1D5B-9F9D-412F-B4A9-2CE3A9A01B48}" destId="{86B275D8-5CB9-4F1D-BB38-BE5892DAB3A0}" srcOrd="0" destOrd="0" presId="urn:microsoft.com/office/officeart/2008/layout/AlternatingPictureBlocks"/>
    <dgm:cxn modelId="{56F38108-D480-4B15-B6F4-EA029A16C1B6}" type="presParOf" srcId="{A7CA16EE-299A-445A-A7E0-FE79E6750F4A}" destId="{D24DB220-DCFC-4F53-A635-3458A7843086}" srcOrd="0" destOrd="0" presId="urn:microsoft.com/office/officeart/2008/layout/AlternatingPictureBlocks"/>
    <dgm:cxn modelId="{7AD075E9-0D43-4E98-8A06-82B94470CC81}" type="presParOf" srcId="{D24DB220-DCFC-4F53-A635-3458A7843086}" destId="{2F27B854-22F3-42F4-B613-E2E24B9B46C3}" srcOrd="0" destOrd="0" presId="urn:microsoft.com/office/officeart/2008/layout/AlternatingPictureBlocks"/>
    <dgm:cxn modelId="{B06A82D3-CB8F-4F53-A20F-A1012E3CC007}" type="presParOf" srcId="{D24DB220-DCFC-4F53-A635-3458A7843086}" destId="{60F445F2-7D1A-41D6-9B57-F1669558B23A}" srcOrd="1" destOrd="0" presId="urn:microsoft.com/office/officeart/2008/layout/AlternatingPictureBlocks"/>
    <dgm:cxn modelId="{6F7FAD19-FDE1-4B65-929A-4D5A70D9D3E6}" type="presParOf" srcId="{A7CA16EE-299A-445A-A7E0-FE79E6750F4A}" destId="{3B198CDA-9A56-4FD3-AF3F-566C179BB0C8}" srcOrd="1" destOrd="0" presId="urn:microsoft.com/office/officeart/2008/layout/AlternatingPictureBlocks"/>
    <dgm:cxn modelId="{37340679-EBE0-4280-9EFE-C677BA4E5104}" type="presParOf" srcId="{A7CA16EE-299A-445A-A7E0-FE79E6750F4A}" destId="{A6E42091-9190-4E7C-B173-556899735134}" srcOrd="2" destOrd="0" presId="urn:microsoft.com/office/officeart/2008/layout/AlternatingPictureBlocks"/>
    <dgm:cxn modelId="{F946F8F2-657D-4FF6-8730-02AFDE74C66E}" type="presParOf" srcId="{A6E42091-9190-4E7C-B173-556899735134}" destId="{FFDC7F79-4617-450E-BB11-D2C22F8B10BB}" srcOrd="0" destOrd="0" presId="urn:microsoft.com/office/officeart/2008/layout/AlternatingPictureBlocks"/>
    <dgm:cxn modelId="{FCDA71A3-B1FC-4935-9A50-28E8634268D4}" type="presParOf" srcId="{A6E42091-9190-4E7C-B173-556899735134}" destId="{A4FF9133-529F-4A8E-8D41-6B2EB131CA74}" srcOrd="1" destOrd="0" presId="urn:microsoft.com/office/officeart/2008/layout/AlternatingPictureBlocks"/>
    <dgm:cxn modelId="{D6A56BAD-A9A4-47D5-B455-DE3E7F36C538}" type="presParOf" srcId="{A7CA16EE-299A-445A-A7E0-FE79E6750F4A}" destId="{419F0A37-79E8-4D82-BB6E-0AEE09345BC0}" srcOrd="3" destOrd="0" presId="urn:microsoft.com/office/officeart/2008/layout/AlternatingPictureBlocks"/>
    <dgm:cxn modelId="{8A283DF2-5911-42E6-9E5E-0CCA20CB3A38}" type="presParOf" srcId="{A7CA16EE-299A-445A-A7E0-FE79E6750F4A}" destId="{E6D6EF2F-CF8A-4309-8234-BC33BB322875}" srcOrd="4" destOrd="0" presId="urn:microsoft.com/office/officeart/2008/layout/AlternatingPictureBlocks"/>
    <dgm:cxn modelId="{841D1266-1D95-42BC-93D0-ECD23FDADD53}" type="presParOf" srcId="{E6D6EF2F-CF8A-4309-8234-BC33BB322875}" destId="{86B275D8-5CB9-4F1D-BB38-BE5892DAB3A0}" srcOrd="0" destOrd="0" presId="urn:microsoft.com/office/officeart/2008/layout/AlternatingPictureBlocks"/>
    <dgm:cxn modelId="{117A6633-06CE-446B-83B3-4F9BC55585D9}" type="presParOf" srcId="{E6D6EF2F-CF8A-4309-8234-BC33BB322875}" destId="{C3E6CFBF-A3A7-4854-8F8E-51537CBCFEA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BBDCFE-6F64-4144-B45E-A4E820F23BE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FDEE8C-4DF7-4EF4-936A-4B706BBA881C}">
      <dgm:prSet/>
      <dgm:spPr/>
      <dgm:t>
        <a:bodyPr/>
        <a:lstStyle/>
        <a:p>
          <a:pPr rtl="0"/>
          <a:r>
            <a:rPr lang="ru-RU" smtClean="0"/>
            <a:t>Куратор рассматривает сложные ситуации как задачу для развития курсантов (студентов) и саморазвития.</a:t>
          </a:r>
          <a:endParaRPr lang="ru-RU"/>
        </a:p>
      </dgm:t>
    </dgm:pt>
    <dgm:pt modelId="{D991D533-7503-4D86-9FB2-A2E143DEFB66}" type="parTrans" cxnId="{89673EBE-808D-42F0-B73F-8B7C89196D9F}">
      <dgm:prSet/>
      <dgm:spPr/>
      <dgm:t>
        <a:bodyPr/>
        <a:lstStyle/>
        <a:p>
          <a:endParaRPr lang="ru-RU"/>
        </a:p>
      </dgm:t>
    </dgm:pt>
    <dgm:pt modelId="{B9C3FF6E-B441-4BC1-933D-22282F9DE799}" type="sibTrans" cxnId="{89673EBE-808D-42F0-B73F-8B7C89196D9F}">
      <dgm:prSet/>
      <dgm:spPr/>
      <dgm:t>
        <a:bodyPr/>
        <a:lstStyle/>
        <a:p>
          <a:endParaRPr lang="ru-RU"/>
        </a:p>
      </dgm:t>
    </dgm:pt>
    <dgm:pt modelId="{E2B5D0C3-85E6-46AC-8904-BF64168671BD}">
      <dgm:prSet/>
      <dgm:spPr/>
      <dgm:t>
        <a:bodyPr/>
        <a:lstStyle/>
        <a:p>
          <a:pPr rtl="0"/>
          <a:r>
            <a:rPr lang="ru-RU" dirty="0" smtClean="0"/>
            <a:t>- не только пополняет свои знания с целью их применения, </a:t>
          </a:r>
        </a:p>
        <a:p>
          <a:pPr rtl="0"/>
          <a:r>
            <a:rPr lang="ru-RU" dirty="0" smtClean="0"/>
            <a:t>- творчески подходит к сложившимся ситуациям, </a:t>
          </a:r>
        </a:p>
        <a:p>
          <a:pPr rtl="0"/>
          <a:r>
            <a:rPr lang="ru-RU" dirty="0" smtClean="0"/>
            <a:t>- сам организует те или иные ситуации для студентов, развивающие их креативные и коммуникативные способности.</a:t>
          </a:r>
          <a:endParaRPr lang="ru-RU" dirty="0"/>
        </a:p>
      </dgm:t>
    </dgm:pt>
    <dgm:pt modelId="{26337A6F-0DE8-4CB1-BA96-46860BED0BEC}" type="parTrans" cxnId="{CD71F68C-9C27-42BB-A65B-7E78CF43B0E3}">
      <dgm:prSet/>
      <dgm:spPr/>
      <dgm:t>
        <a:bodyPr/>
        <a:lstStyle/>
        <a:p>
          <a:endParaRPr lang="ru-RU"/>
        </a:p>
      </dgm:t>
    </dgm:pt>
    <dgm:pt modelId="{457E4409-7C61-472D-9C9F-4B88822A0301}" type="sibTrans" cxnId="{CD71F68C-9C27-42BB-A65B-7E78CF43B0E3}">
      <dgm:prSet/>
      <dgm:spPr/>
      <dgm:t>
        <a:bodyPr/>
        <a:lstStyle/>
        <a:p>
          <a:endParaRPr lang="ru-RU"/>
        </a:p>
      </dgm:t>
    </dgm:pt>
    <dgm:pt modelId="{356A21AB-6F33-4E9B-8B52-8E8ACAFA158B}" type="pres">
      <dgm:prSet presAssocID="{3BBBDCFE-6F64-4144-B45E-A4E820F23BE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85F788D-8459-4162-AE8A-84837351D545}" type="pres">
      <dgm:prSet presAssocID="{6AFDEE8C-4DF7-4EF4-936A-4B706BBA881C}" presName="circle1" presStyleLbl="node1" presStyleIdx="0" presStyleCnt="2"/>
      <dgm:spPr/>
    </dgm:pt>
    <dgm:pt modelId="{23E78D0E-8FAF-43B7-B6DB-DC261C1CC4DE}" type="pres">
      <dgm:prSet presAssocID="{6AFDEE8C-4DF7-4EF4-936A-4B706BBA881C}" presName="space" presStyleCnt="0"/>
      <dgm:spPr/>
    </dgm:pt>
    <dgm:pt modelId="{258A12AD-AD2D-4D58-903A-6951CD45885F}" type="pres">
      <dgm:prSet presAssocID="{6AFDEE8C-4DF7-4EF4-936A-4B706BBA881C}" presName="rect1" presStyleLbl="alignAcc1" presStyleIdx="0" presStyleCnt="2"/>
      <dgm:spPr/>
    </dgm:pt>
    <dgm:pt modelId="{4854CB4E-9E92-49DB-BE08-7D77F43E2339}" type="pres">
      <dgm:prSet presAssocID="{E2B5D0C3-85E6-46AC-8904-BF64168671BD}" presName="vertSpace2" presStyleLbl="node1" presStyleIdx="0" presStyleCnt="2"/>
      <dgm:spPr/>
    </dgm:pt>
    <dgm:pt modelId="{19E798CA-5A03-44DE-AE2A-8FC6D53909B6}" type="pres">
      <dgm:prSet presAssocID="{E2B5D0C3-85E6-46AC-8904-BF64168671BD}" presName="circle2" presStyleLbl="node1" presStyleIdx="1" presStyleCnt="2"/>
      <dgm:spPr/>
    </dgm:pt>
    <dgm:pt modelId="{D275FC38-7A3F-4F4C-ADB5-3E9C5D16C42B}" type="pres">
      <dgm:prSet presAssocID="{E2B5D0C3-85E6-46AC-8904-BF64168671BD}" presName="rect2" presStyleLbl="alignAcc1" presStyleIdx="1" presStyleCnt="2" custLinFactNeighborY="574"/>
      <dgm:spPr/>
      <dgm:t>
        <a:bodyPr/>
        <a:lstStyle/>
        <a:p>
          <a:endParaRPr lang="ru-RU"/>
        </a:p>
      </dgm:t>
    </dgm:pt>
    <dgm:pt modelId="{5C054A1B-A8A1-4D68-976B-15CD685C0200}" type="pres">
      <dgm:prSet presAssocID="{6AFDEE8C-4DF7-4EF4-936A-4B706BBA881C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2378746D-1D8D-4101-A37A-5B2E6430480C}" type="pres">
      <dgm:prSet presAssocID="{E2B5D0C3-85E6-46AC-8904-BF64168671BD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E5D1B5-D3FA-4482-87F1-9A2740AC6B51}" type="presOf" srcId="{6AFDEE8C-4DF7-4EF4-936A-4B706BBA881C}" destId="{258A12AD-AD2D-4D58-903A-6951CD45885F}" srcOrd="0" destOrd="0" presId="urn:microsoft.com/office/officeart/2005/8/layout/target3"/>
    <dgm:cxn modelId="{CD71F68C-9C27-42BB-A65B-7E78CF43B0E3}" srcId="{3BBBDCFE-6F64-4144-B45E-A4E820F23BE4}" destId="{E2B5D0C3-85E6-46AC-8904-BF64168671BD}" srcOrd="1" destOrd="0" parTransId="{26337A6F-0DE8-4CB1-BA96-46860BED0BEC}" sibTransId="{457E4409-7C61-472D-9C9F-4B88822A0301}"/>
    <dgm:cxn modelId="{4D6A78B7-AB48-4AF7-BBC4-6F64CAD6DD4D}" type="presOf" srcId="{E2B5D0C3-85E6-46AC-8904-BF64168671BD}" destId="{2378746D-1D8D-4101-A37A-5B2E6430480C}" srcOrd="1" destOrd="0" presId="urn:microsoft.com/office/officeart/2005/8/layout/target3"/>
    <dgm:cxn modelId="{89673EBE-808D-42F0-B73F-8B7C89196D9F}" srcId="{3BBBDCFE-6F64-4144-B45E-A4E820F23BE4}" destId="{6AFDEE8C-4DF7-4EF4-936A-4B706BBA881C}" srcOrd="0" destOrd="0" parTransId="{D991D533-7503-4D86-9FB2-A2E143DEFB66}" sibTransId="{B9C3FF6E-B441-4BC1-933D-22282F9DE799}"/>
    <dgm:cxn modelId="{D2DD0BF4-2D1A-41FA-98CA-435F9268ADDB}" type="presOf" srcId="{3BBBDCFE-6F64-4144-B45E-A4E820F23BE4}" destId="{356A21AB-6F33-4E9B-8B52-8E8ACAFA158B}" srcOrd="0" destOrd="0" presId="urn:microsoft.com/office/officeart/2005/8/layout/target3"/>
    <dgm:cxn modelId="{3AAEC94A-A65F-46DF-8852-719B5961D39A}" type="presOf" srcId="{E2B5D0C3-85E6-46AC-8904-BF64168671BD}" destId="{D275FC38-7A3F-4F4C-ADB5-3E9C5D16C42B}" srcOrd="0" destOrd="0" presId="urn:microsoft.com/office/officeart/2005/8/layout/target3"/>
    <dgm:cxn modelId="{11CD8B96-C68A-4971-A876-C65EB00892BA}" type="presOf" srcId="{6AFDEE8C-4DF7-4EF4-936A-4B706BBA881C}" destId="{5C054A1B-A8A1-4D68-976B-15CD685C0200}" srcOrd="1" destOrd="0" presId="urn:microsoft.com/office/officeart/2005/8/layout/target3"/>
    <dgm:cxn modelId="{BB81C275-E6AB-424D-8AC4-29D6DC020FD5}" type="presParOf" srcId="{356A21AB-6F33-4E9B-8B52-8E8ACAFA158B}" destId="{885F788D-8459-4162-AE8A-84837351D545}" srcOrd="0" destOrd="0" presId="urn:microsoft.com/office/officeart/2005/8/layout/target3"/>
    <dgm:cxn modelId="{94C61A85-E87C-4C72-B72B-934D54838950}" type="presParOf" srcId="{356A21AB-6F33-4E9B-8B52-8E8ACAFA158B}" destId="{23E78D0E-8FAF-43B7-B6DB-DC261C1CC4DE}" srcOrd="1" destOrd="0" presId="urn:microsoft.com/office/officeart/2005/8/layout/target3"/>
    <dgm:cxn modelId="{EBFA4A92-2278-424A-BF91-F6636FCA8DBD}" type="presParOf" srcId="{356A21AB-6F33-4E9B-8B52-8E8ACAFA158B}" destId="{258A12AD-AD2D-4D58-903A-6951CD45885F}" srcOrd="2" destOrd="0" presId="urn:microsoft.com/office/officeart/2005/8/layout/target3"/>
    <dgm:cxn modelId="{BFDBFCB5-F3AA-44DE-9C2E-B3897470A6CF}" type="presParOf" srcId="{356A21AB-6F33-4E9B-8B52-8E8ACAFA158B}" destId="{4854CB4E-9E92-49DB-BE08-7D77F43E2339}" srcOrd="3" destOrd="0" presId="urn:microsoft.com/office/officeart/2005/8/layout/target3"/>
    <dgm:cxn modelId="{B3225A12-F1F8-40B5-A045-5094F6065FBE}" type="presParOf" srcId="{356A21AB-6F33-4E9B-8B52-8E8ACAFA158B}" destId="{19E798CA-5A03-44DE-AE2A-8FC6D53909B6}" srcOrd="4" destOrd="0" presId="urn:microsoft.com/office/officeart/2005/8/layout/target3"/>
    <dgm:cxn modelId="{90536700-6583-4E9E-B57C-E3EFFB83A495}" type="presParOf" srcId="{356A21AB-6F33-4E9B-8B52-8E8ACAFA158B}" destId="{D275FC38-7A3F-4F4C-ADB5-3E9C5D16C42B}" srcOrd="5" destOrd="0" presId="urn:microsoft.com/office/officeart/2005/8/layout/target3"/>
    <dgm:cxn modelId="{AD0AF012-6702-4B61-A252-37D4C53C4736}" type="presParOf" srcId="{356A21AB-6F33-4E9B-8B52-8E8ACAFA158B}" destId="{5C054A1B-A8A1-4D68-976B-15CD685C0200}" srcOrd="6" destOrd="0" presId="urn:microsoft.com/office/officeart/2005/8/layout/target3"/>
    <dgm:cxn modelId="{520A5FAE-0089-41D2-A9D2-B865C6B42114}" type="presParOf" srcId="{356A21AB-6F33-4E9B-8B52-8E8ACAFA158B}" destId="{2378746D-1D8D-4101-A37A-5B2E6430480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50EC4E-C822-4C4C-AF19-8571DF5AB581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2A5FA0-9B7C-48FE-9DA1-A70FD59BF25F}">
      <dgm:prSet custT="1"/>
      <dgm:spPr/>
      <dgm:t>
        <a:bodyPr/>
        <a:lstStyle/>
        <a:p>
          <a:pPr rtl="0"/>
          <a:r>
            <a:rPr lang="ru-RU" sz="1800" dirty="0" smtClean="0"/>
            <a:t>- обеспечение и поддержка куратором благоприятной психологической атмосферы в курируемой студенческой группе; </a:t>
          </a:r>
          <a:endParaRPr lang="ru-RU" sz="1800" dirty="0"/>
        </a:p>
      </dgm:t>
    </dgm:pt>
    <dgm:pt modelId="{BA717386-A516-4BE3-85AC-0ABEAB32FA02}" type="parTrans" cxnId="{8030C0A5-EBFD-4CA0-BC03-983CCA52B18D}">
      <dgm:prSet/>
      <dgm:spPr/>
      <dgm:t>
        <a:bodyPr/>
        <a:lstStyle/>
        <a:p>
          <a:endParaRPr lang="ru-RU"/>
        </a:p>
      </dgm:t>
    </dgm:pt>
    <dgm:pt modelId="{F59C182A-3148-439E-BB34-D9298ABA044D}" type="sibTrans" cxnId="{8030C0A5-EBFD-4CA0-BC03-983CCA52B18D}">
      <dgm:prSet/>
      <dgm:spPr/>
      <dgm:t>
        <a:bodyPr/>
        <a:lstStyle/>
        <a:p>
          <a:endParaRPr lang="ru-RU"/>
        </a:p>
      </dgm:t>
    </dgm:pt>
    <dgm:pt modelId="{A3B79D7A-2D98-4BC0-94D9-456987EF2EDE}">
      <dgm:prSet custT="1"/>
      <dgm:spPr/>
      <dgm:t>
        <a:bodyPr/>
        <a:lstStyle/>
        <a:p>
          <a:pPr rtl="0"/>
          <a:r>
            <a:rPr lang="ru-RU" sz="1800" dirty="0" smtClean="0"/>
            <a:t>- структурирование внутригрупповых отношений; </a:t>
          </a:r>
          <a:endParaRPr lang="ru-RU" sz="1800" dirty="0"/>
        </a:p>
      </dgm:t>
    </dgm:pt>
    <dgm:pt modelId="{78166384-C49C-4F4E-8C88-5DF0BDF9D5E9}" type="parTrans" cxnId="{64AF0CAF-8BF2-4A29-830C-3245B56BE16C}">
      <dgm:prSet/>
      <dgm:spPr/>
      <dgm:t>
        <a:bodyPr/>
        <a:lstStyle/>
        <a:p>
          <a:endParaRPr lang="ru-RU"/>
        </a:p>
      </dgm:t>
    </dgm:pt>
    <dgm:pt modelId="{A4C2E2D7-1C80-412D-8C40-BB4BB6FC7910}" type="sibTrans" cxnId="{64AF0CAF-8BF2-4A29-830C-3245B56BE16C}">
      <dgm:prSet/>
      <dgm:spPr/>
      <dgm:t>
        <a:bodyPr/>
        <a:lstStyle/>
        <a:p>
          <a:endParaRPr lang="ru-RU"/>
        </a:p>
      </dgm:t>
    </dgm:pt>
    <dgm:pt modelId="{F5C5FB9E-5218-48A6-B7FC-196ABC0432B7}">
      <dgm:prSet custT="1"/>
      <dgm:spPr/>
      <dgm:t>
        <a:bodyPr/>
        <a:lstStyle/>
        <a:p>
          <a:pPr rtl="0"/>
          <a:r>
            <a:rPr lang="ru-RU" sz="1800" dirty="0" smtClean="0"/>
            <a:t>- участие куратора в жизни группы в качестве формального лидера</a:t>
          </a:r>
          <a:r>
            <a:rPr lang="ru-RU" sz="1400" dirty="0" smtClean="0"/>
            <a:t>.</a:t>
          </a:r>
          <a:endParaRPr lang="ru-RU" sz="1400" dirty="0"/>
        </a:p>
      </dgm:t>
    </dgm:pt>
    <dgm:pt modelId="{E1A9511E-1ABE-4F68-B2A7-7097719C49CB}" type="parTrans" cxnId="{C3223750-EF80-4A6B-9035-6B2597814C9C}">
      <dgm:prSet/>
      <dgm:spPr/>
      <dgm:t>
        <a:bodyPr/>
        <a:lstStyle/>
        <a:p>
          <a:endParaRPr lang="ru-RU"/>
        </a:p>
      </dgm:t>
    </dgm:pt>
    <dgm:pt modelId="{C45CC576-2F9A-4622-88EB-FB1DD0A97382}" type="sibTrans" cxnId="{C3223750-EF80-4A6B-9035-6B2597814C9C}">
      <dgm:prSet/>
      <dgm:spPr/>
      <dgm:t>
        <a:bodyPr/>
        <a:lstStyle/>
        <a:p>
          <a:endParaRPr lang="ru-RU"/>
        </a:p>
      </dgm:t>
    </dgm:pt>
    <dgm:pt modelId="{C703C81A-81AA-42C3-A9C0-0F946DD5B7C5}" type="pres">
      <dgm:prSet presAssocID="{2550EC4E-C822-4C4C-AF19-8571DF5AB581}" presName="Name0" presStyleCnt="0">
        <dgm:presLayoutVars>
          <dgm:chMax/>
          <dgm:chPref/>
          <dgm:dir/>
        </dgm:presLayoutVars>
      </dgm:prSet>
      <dgm:spPr/>
    </dgm:pt>
    <dgm:pt modelId="{B68E1E9E-C06E-4877-B440-A604DF8C40C4}" type="pres">
      <dgm:prSet presAssocID="{332A5FA0-9B7C-48FE-9DA1-A70FD59BF25F}" presName="parenttextcomposite" presStyleCnt="0"/>
      <dgm:spPr/>
    </dgm:pt>
    <dgm:pt modelId="{365CA24E-8A81-4944-9397-C385CEAEBE00}" type="pres">
      <dgm:prSet presAssocID="{332A5FA0-9B7C-48FE-9DA1-A70FD59BF25F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FE748-3880-45CC-AE28-1450EC1B7CE0}" type="pres">
      <dgm:prSet presAssocID="{332A5FA0-9B7C-48FE-9DA1-A70FD59BF25F}" presName="parallelogramComposite" presStyleCnt="0"/>
      <dgm:spPr/>
    </dgm:pt>
    <dgm:pt modelId="{03BAFF33-8A27-4B2F-9A21-E9206498F2E0}" type="pres">
      <dgm:prSet presAssocID="{332A5FA0-9B7C-48FE-9DA1-A70FD59BF25F}" presName="parallelogram1" presStyleLbl="alignNode1" presStyleIdx="0" presStyleCnt="21"/>
      <dgm:spPr/>
    </dgm:pt>
    <dgm:pt modelId="{78AD2F3C-72E6-4D11-88F9-CF6B480927AB}" type="pres">
      <dgm:prSet presAssocID="{332A5FA0-9B7C-48FE-9DA1-A70FD59BF25F}" presName="parallelogram2" presStyleLbl="alignNode1" presStyleIdx="1" presStyleCnt="21"/>
      <dgm:spPr/>
    </dgm:pt>
    <dgm:pt modelId="{35003F3C-71B3-4332-8DFA-A206C5FF11F9}" type="pres">
      <dgm:prSet presAssocID="{332A5FA0-9B7C-48FE-9DA1-A70FD59BF25F}" presName="parallelogram3" presStyleLbl="alignNode1" presStyleIdx="2" presStyleCnt="21"/>
      <dgm:spPr/>
    </dgm:pt>
    <dgm:pt modelId="{CB4018E7-8064-4D6B-AF01-315F8D6AE977}" type="pres">
      <dgm:prSet presAssocID="{332A5FA0-9B7C-48FE-9DA1-A70FD59BF25F}" presName="parallelogram4" presStyleLbl="alignNode1" presStyleIdx="3" presStyleCnt="21"/>
      <dgm:spPr/>
    </dgm:pt>
    <dgm:pt modelId="{03982C26-976D-47A8-9094-E87969AC9A68}" type="pres">
      <dgm:prSet presAssocID="{332A5FA0-9B7C-48FE-9DA1-A70FD59BF25F}" presName="parallelogram5" presStyleLbl="alignNode1" presStyleIdx="4" presStyleCnt="21"/>
      <dgm:spPr/>
    </dgm:pt>
    <dgm:pt modelId="{19624C28-6A02-41C4-8A5A-B4DBC1FEFBD0}" type="pres">
      <dgm:prSet presAssocID="{332A5FA0-9B7C-48FE-9DA1-A70FD59BF25F}" presName="parallelogram6" presStyleLbl="alignNode1" presStyleIdx="5" presStyleCnt="21"/>
      <dgm:spPr/>
    </dgm:pt>
    <dgm:pt modelId="{7458D03E-BCE7-48D7-AFED-547B9C98A2F7}" type="pres">
      <dgm:prSet presAssocID="{332A5FA0-9B7C-48FE-9DA1-A70FD59BF25F}" presName="parallelogram7" presStyleLbl="alignNode1" presStyleIdx="6" presStyleCnt="21"/>
      <dgm:spPr/>
    </dgm:pt>
    <dgm:pt modelId="{C249D9CE-C03B-40FE-B935-89944092ADA2}" type="pres">
      <dgm:prSet presAssocID="{F59C182A-3148-439E-BB34-D9298ABA044D}" presName="sibTrans" presStyleCnt="0"/>
      <dgm:spPr/>
    </dgm:pt>
    <dgm:pt modelId="{9C599EA4-155B-45E9-A160-E7C30AA2E8AA}" type="pres">
      <dgm:prSet presAssocID="{A3B79D7A-2D98-4BC0-94D9-456987EF2EDE}" presName="parenttextcomposite" presStyleCnt="0"/>
      <dgm:spPr/>
    </dgm:pt>
    <dgm:pt modelId="{E3EB4AB7-B896-423A-89BC-18C25D9721D4}" type="pres">
      <dgm:prSet presAssocID="{A3B79D7A-2D98-4BC0-94D9-456987EF2EDE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9334E3C6-28E3-432B-A7DA-4D34C79221E6}" type="pres">
      <dgm:prSet presAssocID="{A3B79D7A-2D98-4BC0-94D9-456987EF2EDE}" presName="parallelogramComposite" presStyleCnt="0"/>
      <dgm:spPr/>
    </dgm:pt>
    <dgm:pt modelId="{27E3C3C7-6374-495E-A231-E0540E775B0D}" type="pres">
      <dgm:prSet presAssocID="{A3B79D7A-2D98-4BC0-94D9-456987EF2EDE}" presName="parallelogram1" presStyleLbl="alignNode1" presStyleIdx="7" presStyleCnt="21"/>
      <dgm:spPr/>
    </dgm:pt>
    <dgm:pt modelId="{B64E5F8C-8EDC-4F95-8AEB-7A18EEC2C0E2}" type="pres">
      <dgm:prSet presAssocID="{A3B79D7A-2D98-4BC0-94D9-456987EF2EDE}" presName="parallelogram2" presStyleLbl="alignNode1" presStyleIdx="8" presStyleCnt="21"/>
      <dgm:spPr/>
    </dgm:pt>
    <dgm:pt modelId="{F5863335-BC41-41FF-933C-D0B4CF8940EB}" type="pres">
      <dgm:prSet presAssocID="{A3B79D7A-2D98-4BC0-94D9-456987EF2EDE}" presName="parallelogram3" presStyleLbl="alignNode1" presStyleIdx="9" presStyleCnt="21"/>
      <dgm:spPr/>
    </dgm:pt>
    <dgm:pt modelId="{2614454E-A5BF-4CE4-8380-CE99CB4972F6}" type="pres">
      <dgm:prSet presAssocID="{A3B79D7A-2D98-4BC0-94D9-456987EF2EDE}" presName="parallelogram4" presStyleLbl="alignNode1" presStyleIdx="10" presStyleCnt="21"/>
      <dgm:spPr/>
    </dgm:pt>
    <dgm:pt modelId="{5D4798E8-4CD2-421C-8731-DC6CE7DC2838}" type="pres">
      <dgm:prSet presAssocID="{A3B79D7A-2D98-4BC0-94D9-456987EF2EDE}" presName="parallelogram5" presStyleLbl="alignNode1" presStyleIdx="11" presStyleCnt="21"/>
      <dgm:spPr/>
    </dgm:pt>
    <dgm:pt modelId="{278DE153-5DC0-4AAC-8595-2502B28BF644}" type="pres">
      <dgm:prSet presAssocID="{A3B79D7A-2D98-4BC0-94D9-456987EF2EDE}" presName="parallelogram6" presStyleLbl="alignNode1" presStyleIdx="12" presStyleCnt="21"/>
      <dgm:spPr/>
    </dgm:pt>
    <dgm:pt modelId="{71EDCC6D-B9DF-4BAE-9CA5-B69252858BD9}" type="pres">
      <dgm:prSet presAssocID="{A3B79D7A-2D98-4BC0-94D9-456987EF2EDE}" presName="parallelogram7" presStyleLbl="alignNode1" presStyleIdx="13" presStyleCnt="21"/>
      <dgm:spPr/>
    </dgm:pt>
    <dgm:pt modelId="{5D281819-F261-4B86-9950-2AC3E969DC64}" type="pres">
      <dgm:prSet presAssocID="{A4C2E2D7-1C80-412D-8C40-BB4BB6FC7910}" presName="sibTrans" presStyleCnt="0"/>
      <dgm:spPr/>
    </dgm:pt>
    <dgm:pt modelId="{7506A8F6-E8C9-4683-8B72-21C865B070C0}" type="pres">
      <dgm:prSet presAssocID="{F5C5FB9E-5218-48A6-B7FC-196ABC0432B7}" presName="parenttextcomposite" presStyleCnt="0"/>
      <dgm:spPr/>
    </dgm:pt>
    <dgm:pt modelId="{86091511-E66C-46AC-8ABC-555C7A5D2ADB}" type="pres">
      <dgm:prSet presAssocID="{F5C5FB9E-5218-48A6-B7FC-196ABC0432B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993C2-8205-4116-8550-FCAAB11A85A2}" type="pres">
      <dgm:prSet presAssocID="{F5C5FB9E-5218-48A6-B7FC-196ABC0432B7}" presName="parallelogramComposite" presStyleCnt="0"/>
      <dgm:spPr/>
    </dgm:pt>
    <dgm:pt modelId="{25D90470-84C9-4C34-9491-91066C3FD2A4}" type="pres">
      <dgm:prSet presAssocID="{F5C5FB9E-5218-48A6-B7FC-196ABC0432B7}" presName="parallelogram1" presStyleLbl="alignNode1" presStyleIdx="14" presStyleCnt="21"/>
      <dgm:spPr/>
    </dgm:pt>
    <dgm:pt modelId="{7100C337-F57B-4F68-8856-EA37058728ED}" type="pres">
      <dgm:prSet presAssocID="{F5C5FB9E-5218-48A6-B7FC-196ABC0432B7}" presName="parallelogram2" presStyleLbl="alignNode1" presStyleIdx="15" presStyleCnt="21"/>
      <dgm:spPr/>
    </dgm:pt>
    <dgm:pt modelId="{BE37FEC3-1F9D-4502-AD8A-32E0F0A7E8CF}" type="pres">
      <dgm:prSet presAssocID="{F5C5FB9E-5218-48A6-B7FC-196ABC0432B7}" presName="parallelogram3" presStyleLbl="alignNode1" presStyleIdx="16" presStyleCnt="21"/>
      <dgm:spPr/>
    </dgm:pt>
    <dgm:pt modelId="{E0D29F82-D44E-4DBC-ADFC-8BC7DCBE7194}" type="pres">
      <dgm:prSet presAssocID="{F5C5FB9E-5218-48A6-B7FC-196ABC0432B7}" presName="parallelogram4" presStyleLbl="alignNode1" presStyleIdx="17" presStyleCnt="21"/>
      <dgm:spPr/>
    </dgm:pt>
    <dgm:pt modelId="{3568FC2B-30AE-4F3F-897C-7438726B11C0}" type="pres">
      <dgm:prSet presAssocID="{F5C5FB9E-5218-48A6-B7FC-196ABC0432B7}" presName="parallelogram5" presStyleLbl="alignNode1" presStyleIdx="18" presStyleCnt="21"/>
      <dgm:spPr/>
    </dgm:pt>
    <dgm:pt modelId="{8386BB77-5C30-49BB-A26B-12F3B468C2B0}" type="pres">
      <dgm:prSet presAssocID="{F5C5FB9E-5218-48A6-B7FC-196ABC0432B7}" presName="parallelogram6" presStyleLbl="alignNode1" presStyleIdx="19" presStyleCnt="21"/>
      <dgm:spPr/>
    </dgm:pt>
    <dgm:pt modelId="{1127C38A-9D2D-4CD9-B9D7-4017258B63F9}" type="pres">
      <dgm:prSet presAssocID="{F5C5FB9E-5218-48A6-B7FC-196ABC0432B7}" presName="parallelogram7" presStyleLbl="alignNode1" presStyleIdx="20" presStyleCnt="21"/>
      <dgm:spPr/>
    </dgm:pt>
  </dgm:ptLst>
  <dgm:cxnLst>
    <dgm:cxn modelId="{7A35DFA1-4005-4DB7-AA01-D26A9ED6647C}" type="presOf" srcId="{A3B79D7A-2D98-4BC0-94D9-456987EF2EDE}" destId="{E3EB4AB7-B896-423A-89BC-18C25D9721D4}" srcOrd="0" destOrd="0" presId="urn:microsoft.com/office/officeart/2008/layout/VerticalAccentList"/>
    <dgm:cxn modelId="{64AF0CAF-8BF2-4A29-830C-3245B56BE16C}" srcId="{2550EC4E-C822-4C4C-AF19-8571DF5AB581}" destId="{A3B79D7A-2D98-4BC0-94D9-456987EF2EDE}" srcOrd="1" destOrd="0" parTransId="{78166384-C49C-4F4E-8C88-5DF0BDF9D5E9}" sibTransId="{A4C2E2D7-1C80-412D-8C40-BB4BB6FC7910}"/>
    <dgm:cxn modelId="{8030C0A5-EBFD-4CA0-BC03-983CCA52B18D}" srcId="{2550EC4E-C822-4C4C-AF19-8571DF5AB581}" destId="{332A5FA0-9B7C-48FE-9DA1-A70FD59BF25F}" srcOrd="0" destOrd="0" parTransId="{BA717386-A516-4BE3-85AC-0ABEAB32FA02}" sibTransId="{F59C182A-3148-439E-BB34-D9298ABA044D}"/>
    <dgm:cxn modelId="{2D9FD0FA-8B01-4B51-915C-60251D2826EE}" type="presOf" srcId="{332A5FA0-9B7C-48FE-9DA1-A70FD59BF25F}" destId="{365CA24E-8A81-4944-9397-C385CEAEBE00}" srcOrd="0" destOrd="0" presId="urn:microsoft.com/office/officeart/2008/layout/VerticalAccentList"/>
    <dgm:cxn modelId="{6743B1A0-C8FA-468E-AB4F-F2286F3BB74B}" type="presOf" srcId="{2550EC4E-C822-4C4C-AF19-8571DF5AB581}" destId="{C703C81A-81AA-42C3-A9C0-0F946DD5B7C5}" srcOrd="0" destOrd="0" presId="urn:microsoft.com/office/officeart/2008/layout/VerticalAccentList"/>
    <dgm:cxn modelId="{FA0FD877-60D6-46DD-B042-8A1812650008}" type="presOf" srcId="{F5C5FB9E-5218-48A6-B7FC-196ABC0432B7}" destId="{86091511-E66C-46AC-8ABC-555C7A5D2ADB}" srcOrd="0" destOrd="0" presId="urn:microsoft.com/office/officeart/2008/layout/VerticalAccentList"/>
    <dgm:cxn modelId="{C3223750-EF80-4A6B-9035-6B2597814C9C}" srcId="{2550EC4E-C822-4C4C-AF19-8571DF5AB581}" destId="{F5C5FB9E-5218-48A6-B7FC-196ABC0432B7}" srcOrd="2" destOrd="0" parTransId="{E1A9511E-1ABE-4F68-B2A7-7097719C49CB}" sibTransId="{C45CC576-2F9A-4622-88EB-FB1DD0A97382}"/>
    <dgm:cxn modelId="{B930B49F-7B2F-4FC3-A91D-19EE1B396A0E}" type="presParOf" srcId="{C703C81A-81AA-42C3-A9C0-0F946DD5B7C5}" destId="{B68E1E9E-C06E-4877-B440-A604DF8C40C4}" srcOrd="0" destOrd="0" presId="urn:microsoft.com/office/officeart/2008/layout/VerticalAccentList"/>
    <dgm:cxn modelId="{E461C4A2-0B84-47D8-A76D-B5BF73FC6551}" type="presParOf" srcId="{B68E1E9E-C06E-4877-B440-A604DF8C40C4}" destId="{365CA24E-8A81-4944-9397-C385CEAEBE00}" srcOrd="0" destOrd="0" presId="urn:microsoft.com/office/officeart/2008/layout/VerticalAccentList"/>
    <dgm:cxn modelId="{B5AA4D82-58B0-4464-A6AB-BD4D3FF4163F}" type="presParOf" srcId="{C703C81A-81AA-42C3-A9C0-0F946DD5B7C5}" destId="{279FE748-3880-45CC-AE28-1450EC1B7CE0}" srcOrd="1" destOrd="0" presId="urn:microsoft.com/office/officeart/2008/layout/VerticalAccentList"/>
    <dgm:cxn modelId="{5F086F49-D94F-43A9-9577-EE577A6A2C04}" type="presParOf" srcId="{279FE748-3880-45CC-AE28-1450EC1B7CE0}" destId="{03BAFF33-8A27-4B2F-9A21-E9206498F2E0}" srcOrd="0" destOrd="0" presId="urn:microsoft.com/office/officeart/2008/layout/VerticalAccentList"/>
    <dgm:cxn modelId="{1CED875B-E522-4499-992B-904B0D89A9AF}" type="presParOf" srcId="{279FE748-3880-45CC-AE28-1450EC1B7CE0}" destId="{78AD2F3C-72E6-4D11-88F9-CF6B480927AB}" srcOrd="1" destOrd="0" presId="urn:microsoft.com/office/officeart/2008/layout/VerticalAccentList"/>
    <dgm:cxn modelId="{B80E99AC-5173-4057-A855-68B7774202A2}" type="presParOf" srcId="{279FE748-3880-45CC-AE28-1450EC1B7CE0}" destId="{35003F3C-71B3-4332-8DFA-A206C5FF11F9}" srcOrd="2" destOrd="0" presId="urn:microsoft.com/office/officeart/2008/layout/VerticalAccentList"/>
    <dgm:cxn modelId="{02844DD7-B43C-4601-911B-9A4370B29DAE}" type="presParOf" srcId="{279FE748-3880-45CC-AE28-1450EC1B7CE0}" destId="{CB4018E7-8064-4D6B-AF01-315F8D6AE977}" srcOrd="3" destOrd="0" presId="urn:microsoft.com/office/officeart/2008/layout/VerticalAccentList"/>
    <dgm:cxn modelId="{9CB8CCE3-C8A8-451E-9951-C2D6CF104EF3}" type="presParOf" srcId="{279FE748-3880-45CC-AE28-1450EC1B7CE0}" destId="{03982C26-976D-47A8-9094-E87969AC9A68}" srcOrd="4" destOrd="0" presId="urn:microsoft.com/office/officeart/2008/layout/VerticalAccentList"/>
    <dgm:cxn modelId="{40E2EA69-683B-41FA-8DD7-7DC09705008F}" type="presParOf" srcId="{279FE748-3880-45CC-AE28-1450EC1B7CE0}" destId="{19624C28-6A02-41C4-8A5A-B4DBC1FEFBD0}" srcOrd="5" destOrd="0" presId="urn:microsoft.com/office/officeart/2008/layout/VerticalAccentList"/>
    <dgm:cxn modelId="{79AB1ABC-3CD5-4151-A1F3-FFD0A8E15F85}" type="presParOf" srcId="{279FE748-3880-45CC-AE28-1450EC1B7CE0}" destId="{7458D03E-BCE7-48D7-AFED-547B9C98A2F7}" srcOrd="6" destOrd="0" presId="urn:microsoft.com/office/officeart/2008/layout/VerticalAccentList"/>
    <dgm:cxn modelId="{7BB751D4-7E24-46CE-B071-B94CCEB9DD38}" type="presParOf" srcId="{C703C81A-81AA-42C3-A9C0-0F946DD5B7C5}" destId="{C249D9CE-C03B-40FE-B935-89944092ADA2}" srcOrd="2" destOrd="0" presId="urn:microsoft.com/office/officeart/2008/layout/VerticalAccentList"/>
    <dgm:cxn modelId="{AC28B690-22F1-4294-BB32-A3CBE1C8CEE8}" type="presParOf" srcId="{C703C81A-81AA-42C3-A9C0-0F946DD5B7C5}" destId="{9C599EA4-155B-45E9-A160-E7C30AA2E8AA}" srcOrd="3" destOrd="0" presId="urn:microsoft.com/office/officeart/2008/layout/VerticalAccentList"/>
    <dgm:cxn modelId="{85C84143-38A4-4175-8458-90245EEBFDC0}" type="presParOf" srcId="{9C599EA4-155B-45E9-A160-E7C30AA2E8AA}" destId="{E3EB4AB7-B896-423A-89BC-18C25D9721D4}" srcOrd="0" destOrd="0" presId="urn:microsoft.com/office/officeart/2008/layout/VerticalAccentList"/>
    <dgm:cxn modelId="{001A9EDE-E037-4CED-A38F-E89E17CC7B8C}" type="presParOf" srcId="{C703C81A-81AA-42C3-A9C0-0F946DD5B7C5}" destId="{9334E3C6-28E3-432B-A7DA-4D34C79221E6}" srcOrd="4" destOrd="0" presId="urn:microsoft.com/office/officeart/2008/layout/VerticalAccentList"/>
    <dgm:cxn modelId="{8AF3D9EE-84CC-4BB9-8BCD-985D634BE382}" type="presParOf" srcId="{9334E3C6-28E3-432B-A7DA-4D34C79221E6}" destId="{27E3C3C7-6374-495E-A231-E0540E775B0D}" srcOrd="0" destOrd="0" presId="urn:microsoft.com/office/officeart/2008/layout/VerticalAccentList"/>
    <dgm:cxn modelId="{A8A31445-AD77-4DEB-B5A9-2CEAC0EB02C4}" type="presParOf" srcId="{9334E3C6-28E3-432B-A7DA-4D34C79221E6}" destId="{B64E5F8C-8EDC-4F95-8AEB-7A18EEC2C0E2}" srcOrd="1" destOrd="0" presId="urn:microsoft.com/office/officeart/2008/layout/VerticalAccentList"/>
    <dgm:cxn modelId="{D05F901F-5A0B-486E-BE80-0CC5F548ECEA}" type="presParOf" srcId="{9334E3C6-28E3-432B-A7DA-4D34C79221E6}" destId="{F5863335-BC41-41FF-933C-D0B4CF8940EB}" srcOrd="2" destOrd="0" presId="urn:microsoft.com/office/officeart/2008/layout/VerticalAccentList"/>
    <dgm:cxn modelId="{CC72FB66-B220-4D36-A3BB-1069C5508024}" type="presParOf" srcId="{9334E3C6-28E3-432B-A7DA-4D34C79221E6}" destId="{2614454E-A5BF-4CE4-8380-CE99CB4972F6}" srcOrd="3" destOrd="0" presId="urn:microsoft.com/office/officeart/2008/layout/VerticalAccentList"/>
    <dgm:cxn modelId="{6AF80701-6205-4D27-A06B-E46120EDC1EB}" type="presParOf" srcId="{9334E3C6-28E3-432B-A7DA-4D34C79221E6}" destId="{5D4798E8-4CD2-421C-8731-DC6CE7DC2838}" srcOrd="4" destOrd="0" presId="urn:microsoft.com/office/officeart/2008/layout/VerticalAccentList"/>
    <dgm:cxn modelId="{0448276C-09CF-4DA9-9BF9-0C5717316E39}" type="presParOf" srcId="{9334E3C6-28E3-432B-A7DA-4D34C79221E6}" destId="{278DE153-5DC0-4AAC-8595-2502B28BF644}" srcOrd="5" destOrd="0" presId="urn:microsoft.com/office/officeart/2008/layout/VerticalAccentList"/>
    <dgm:cxn modelId="{CFEB0E38-79C3-421B-9DDC-9F02CDAB07E5}" type="presParOf" srcId="{9334E3C6-28E3-432B-A7DA-4D34C79221E6}" destId="{71EDCC6D-B9DF-4BAE-9CA5-B69252858BD9}" srcOrd="6" destOrd="0" presId="urn:microsoft.com/office/officeart/2008/layout/VerticalAccentList"/>
    <dgm:cxn modelId="{553771F2-B442-4BB3-BE67-990B38B56F98}" type="presParOf" srcId="{C703C81A-81AA-42C3-A9C0-0F946DD5B7C5}" destId="{5D281819-F261-4B86-9950-2AC3E969DC64}" srcOrd="5" destOrd="0" presId="urn:microsoft.com/office/officeart/2008/layout/VerticalAccentList"/>
    <dgm:cxn modelId="{F74F0D65-1EE4-48F9-8B96-E5C92FEE37B4}" type="presParOf" srcId="{C703C81A-81AA-42C3-A9C0-0F946DD5B7C5}" destId="{7506A8F6-E8C9-4683-8B72-21C865B070C0}" srcOrd="6" destOrd="0" presId="urn:microsoft.com/office/officeart/2008/layout/VerticalAccentList"/>
    <dgm:cxn modelId="{DB4D5676-579C-4FD9-883B-2AD40D4DC112}" type="presParOf" srcId="{7506A8F6-E8C9-4683-8B72-21C865B070C0}" destId="{86091511-E66C-46AC-8ABC-555C7A5D2ADB}" srcOrd="0" destOrd="0" presId="urn:microsoft.com/office/officeart/2008/layout/VerticalAccentList"/>
    <dgm:cxn modelId="{D2DA60CC-F5F8-4115-AFCA-F3E782DEF471}" type="presParOf" srcId="{C703C81A-81AA-42C3-A9C0-0F946DD5B7C5}" destId="{AA1993C2-8205-4116-8550-FCAAB11A85A2}" srcOrd="7" destOrd="0" presId="urn:microsoft.com/office/officeart/2008/layout/VerticalAccentList"/>
    <dgm:cxn modelId="{69763695-205A-4972-AD81-7F34C4BC6650}" type="presParOf" srcId="{AA1993C2-8205-4116-8550-FCAAB11A85A2}" destId="{25D90470-84C9-4C34-9491-91066C3FD2A4}" srcOrd="0" destOrd="0" presId="urn:microsoft.com/office/officeart/2008/layout/VerticalAccentList"/>
    <dgm:cxn modelId="{F9B7E808-75E0-42B5-A7AC-7B0C5C332427}" type="presParOf" srcId="{AA1993C2-8205-4116-8550-FCAAB11A85A2}" destId="{7100C337-F57B-4F68-8856-EA37058728ED}" srcOrd="1" destOrd="0" presId="urn:microsoft.com/office/officeart/2008/layout/VerticalAccentList"/>
    <dgm:cxn modelId="{CE960303-E489-4F97-A0AD-A3B612B37C3B}" type="presParOf" srcId="{AA1993C2-8205-4116-8550-FCAAB11A85A2}" destId="{BE37FEC3-1F9D-4502-AD8A-32E0F0A7E8CF}" srcOrd="2" destOrd="0" presId="urn:microsoft.com/office/officeart/2008/layout/VerticalAccentList"/>
    <dgm:cxn modelId="{F8BE26B7-2E41-4BE4-9825-7AF1C12CE7E3}" type="presParOf" srcId="{AA1993C2-8205-4116-8550-FCAAB11A85A2}" destId="{E0D29F82-D44E-4DBC-ADFC-8BC7DCBE7194}" srcOrd="3" destOrd="0" presId="urn:microsoft.com/office/officeart/2008/layout/VerticalAccentList"/>
    <dgm:cxn modelId="{7FEEC90C-E75B-4275-923A-E9CA58042547}" type="presParOf" srcId="{AA1993C2-8205-4116-8550-FCAAB11A85A2}" destId="{3568FC2B-30AE-4F3F-897C-7438726B11C0}" srcOrd="4" destOrd="0" presId="urn:microsoft.com/office/officeart/2008/layout/VerticalAccentList"/>
    <dgm:cxn modelId="{8EECB3E8-41B0-4A28-9E58-7ECE57983B32}" type="presParOf" srcId="{AA1993C2-8205-4116-8550-FCAAB11A85A2}" destId="{8386BB77-5C30-49BB-A26B-12F3B468C2B0}" srcOrd="5" destOrd="0" presId="urn:microsoft.com/office/officeart/2008/layout/VerticalAccentList"/>
    <dgm:cxn modelId="{6A0A1D89-0F10-4060-B9D2-58B6C981AB64}" type="presParOf" srcId="{AA1993C2-8205-4116-8550-FCAAB11A85A2}" destId="{1127C38A-9D2D-4CD9-B9D7-4017258B63F9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0D59A8-7D87-482F-AE59-1B2FA425016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6D35EB-97A4-4EE4-B0F4-5F5ADBF4FF12}">
      <dgm:prSet/>
      <dgm:spPr/>
      <dgm:t>
        <a:bodyPr/>
        <a:lstStyle/>
        <a:p>
          <a:pPr rtl="0"/>
          <a:r>
            <a:rPr lang="ru-RU" dirty="0" smtClean="0"/>
            <a:t>- наблюдение за посещаемостью и успеваемостью курсантов (студентов) (особенно на младших курсах),</a:t>
          </a:r>
          <a:endParaRPr lang="ru-RU" dirty="0"/>
        </a:p>
      </dgm:t>
    </dgm:pt>
    <dgm:pt modelId="{25AAAC44-2925-4087-97F0-E365FC33C675}" type="parTrans" cxnId="{7381474F-A24B-45D9-B27A-FED53B758D4F}">
      <dgm:prSet/>
      <dgm:spPr/>
      <dgm:t>
        <a:bodyPr/>
        <a:lstStyle/>
        <a:p>
          <a:endParaRPr lang="ru-RU"/>
        </a:p>
      </dgm:t>
    </dgm:pt>
    <dgm:pt modelId="{8E362CA2-3DD8-45F4-A067-01378C30A570}" type="sibTrans" cxnId="{7381474F-A24B-45D9-B27A-FED53B758D4F}">
      <dgm:prSet/>
      <dgm:spPr/>
      <dgm:t>
        <a:bodyPr/>
        <a:lstStyle/>
        <a:p>
          <a:endParaRPr lang="ru-RU"/>
        </a:p>
      </dgm:t>
    </dgm:pt>
    <dgm:pt modelId="{E328B42C-CD47-4E05-83C3-A95A5D735576}">
      <dgm:prSet/>
      <dgm:spPr/>
      <dgm:t>
        <a:bodyPr/>
        <a:lstStyle/>
        <a:p>
          <a:pPr rtl="0"/>
          <a:r>
            <a:rPr lang="ru-RU" dirty="0" smtClean="0"/>
            <a:t>- контроль за выполнением функций старосты.</a:t>
          </a:r>
          <a:endParaRPr lang="ru-RU" dirty="0"/>
        </a:p>
      </dgm:t>
    </dgm:pt>
    <dgm:pt modelId="{92844716-36DB-4BA4-803C-0073BD4A97C5}" type="parTrans" cxnId="{B914DF91-86A8-43CF-811B-57F97C95170F}">
      <dgm:prSet/>
      <dgm:spPr/>
      <dgm:t>
        <a:bodyPr/>
        <a:lstStyle/>
        <a:p>
          <a:endParaRPr lang="ru-RU"/>
        </a:p>
      </dgm:t>
    </dgm:pt>
    <dgm:pt modelId="{E5F08AA9-8C54-406C-826B-4D6871AC7C7B}" type="sibTrans" cxnId="{B914DF91-86A8-43CF-811B-57F97C95170F}">
      <dgm:prSet/>
      <dgm:spPr/>
      <dgm:t>
        <a:bodyPr/>
        <a:lstStyle/>
        <a:p>
          <a:endParaRPr lang="ru-RU"/>
        </a:p>
      </dgm:t>
    </dgm:pt>
    <dgm:pt modelId="{19F6F299-1D72-4830-AF6C-F84F89D0FD36}" type="pres">
      <dgm:prSet presAssocID="{C00D59A8-7D87-482F-AE59-1B2FA4250164}" presName="vert0" presStyleCnt="0">
        <dgm:presLayoutVars>
          <dgm:dir/>
          <dgm:animOne val="branch"/>
          <dgm:animLvl val="lvl"/>
        </dgm:presLayoutVars>
      </dgm:prSet>
      <dgm:spPr/>
    </dgm:pt>
    <dgm:pt modelId="{A7836312-2C75-4D0D-96B6-8DDF4E93EE6D}" type="pres">
      <dgm:prSet presAssocID="{BF6D35EB-97A4-4EE4-B0F4-5F5ADBF4FF12}" presName="thickLine" presStyleLbl="alignNode1" presStyleIdx="0" presStyleCnt="2"/>
      <dgm:spPr/>
    </dgm:pt>
    <dgm:pt modelId="{97EE58E5-8D3A-420F-8D82-55036A61A619}" type="pres">
      <dgm:prSet presAssocID="{BF6D35EB-97A4-4EE4-B0F4-5F5ADBF4FF12}" presName="horz1" presStyleCnt="0"/>
      <dgm:spPr/>
    </dgm:pt>
    <dgm:pt modelId="{1D73E5EB-4315-4049-BD10-7443709CFDE8}" type="pres">
      <dgm:prSet presAssocID="{BF6D35EB-97A4-4EE4-B0F4-5F5ADBF4FF12}" presName="tx1" presStyleLbl="revTx" presStyleIdx="0" presStyleCnt="2"/>
      <dgm:spPr/>
    </dgm:pt>
    <dgm:pt modelId="{75C32E39-D3FE-4990-9340-47AEF9D062D4}" type="pres">
      <dgm:prSet presAssocID="{BF6D35EB-97A4-4EE4-B0F4-5F5ADBF4FF12}" presName="vert1" presStyleCnt="0"/>
      <dgm:spPr/>
    </dgm:pt>
    <dgm:pt modelId="{C6729E71-2572-4EAF-A522-E613356D0324}" type="pres">
      <dgm:prSet presAssocID="{E328B42C-CD47-4E05-83C3-A95A5D735576}" presName="thickLine" presStyleLbl="alignNode1" presStyleIdx="1" presStyleCnt="2"/>
      <dgm:spPr/>
    </dgm:pt>
    <dgm:pt modelId="{BDB8A037-2F0D-4FBF-B952-47DD7452D814}" type="pres">
      <dgm:prSet presAssocID="{E328B42C-CD47-4E05-83C3-A95A5D735576}" presName="horz1" presStyleCnt="0"/>
      <dgm:spPr/>
    </dgm:pt>
    <dgm:pt modelId="{230494C3-833E-42CF-8808-A1CF5BD25E32}" type="pres">
      <dgm:prSet presAssocID="{E328B42C-CD47-4E05-83C3-A95A5D735576}" presName="tx1" presStyleLbl="revTx" presStyleIdx="1" presStyleCnt="2"/>
      <dgm:spPr/>
    </dgm:pt>
    <dgm:pt modelId="{944EC6FA-E6F1-4752-802E-E7E07DC58C4E}" type="pres">
      <dgm:prSet presAssocID="{E328B42C-CD47-4E05-83C3-A95A5D735576}" presName="vert1" presStyleCnt="0"/>
      <dgm:spPr/>
    </dgm:pt>
  </dgm:ptLst>
  <dgm:cxnLst>
    <dgm:cxn modelId="{7381474F-A24B-45D9-B27A-FED53B758D4F}" srcId="{C00D59A8-7D87-482F-AE59-1B2FA4250164}" destId="{BF6D35EB-97A4-4EE4-B0F4-5F5ADBF4FF12}" srcOrd="0" destOrd="0" parTransId="{25AAAC44-2925-4087-97F0-E365FC33C675}" sibTransId="{8E362CA2-3DD8-45F4-A067-01378C30A570}"/>
    <dgm:cxn modelId="{B914DF91-86A8-43CF-811B-57F97C95170F}" srcId="{C00D59A8-7D87-482F-AE59-1B2FA4250164}" destId="{E328B42C-CD47-4E05-83C3-A95A5D735576}" srcOrd="1" destOrd="0" parTransId="{92844716-36DB-4BA4-803C-0073BD4A97C5}" sibTransId="{E5F08AA9-8C54-406C-826B-4D6871AC7C7B}"/>
    <dgm:cxn modelId="{EDFBAF57-A301-47EE-90D2-A6655C7F3E52}" type="presOf" srcId="{BF6D35EB-97A4-4EE4-B0F4-5F5ADBF4FF12}" destId="{1D73E5EB-4315-4049-BD10-7443709CFDE8}" srcOrd="0" destOrd="0" presId="urn:microsoft.com/office/officeart/2008/layout/LinedList"/>
    <dgm:cxn modelId="{F722C12D-D03C-4648-A134-012CBDC349C1}" type="presOf" srcId="{E328B42C-CD47-4E05-83C3-A95A5D735576}" destId="{230494C3-833E-42CF-8808-A1CF5BD25E32}" srcOrd="0" destOrd="0" presId="urn:microsoft.com/office/officeart/2008/layout/LinedList"/>
    <dgm:cxn modelId="{077C28B2-1174-48F4-AC3B-D2735E7FCA33}" type="presOf" srcId="{C00D59A8-7D87-482F-AE59-1B2FA4250164}" destId="{19F6F299-1D72-4830-AF6C-F84F89D0FD36}" srcOrd="0" destOrd="0" presId="urn:microsoft.com/office/officeart/2008/layout/LinedList"/>
    <dgm:cxn modelId="{4A98666B-BA3F-4C42-8591-0D0C01AF4DCC}" type="presParOf" srcId="{19F6F299-1D72-4830-AF6C-F84F89D0FD36}" destId="{A7836312-2C75-4D0D-96B6-8DDF4E93EE6D}" srcOrd="0" destOrd="0" presId="urn:microsoft.com/office/officeart/2008/layout/LinedList"/>
    <dgm:cxn modelId="{5749A5D5-F390-4F1A-8B2C-4244C0FD5B74}" type="presParOf" srcId="{19F6F299-1D72-4830-AF6C-F84F89D0FD36}" destId="{97EE58E5-8D3A-420F-8D82-55036A61A619}" srcOrd="1" destOrd="0" presId="urn:microsoft.com/office/officeart/2008/layout/LinedList"/>
    <dgm:cxn modelId="{FECE3B94-00ED-4C42-8A58-E0032DC70948}" type="presParOf" srcId="{97EE58E5-8D3A-420F-8D82-55036A61A619}" destId="{1D73E5EB-4315-4049-BD10-7443709CFDE8}" srcOrd="0" destOrd="0" presId="urn:microsoft.com/office/officeart/2008/layout/LinedList"/>
    <dgm:cxn modelId="{F65BC89D-24B1-498D-811C-6C770895FCD0}" type="presParOf" srcId="{97EE58E5-8D3A-420F-8D82-55036A61A619}" destId="{75C32E39-D3FE-4990-9340-47AEF9D062D4}" srcOrd="1" destOrd="0" presId="urn:microsoft.com/office/officeart/2008/layout/LinedList"/>
    <dgm:cxn modelId="{0D462922-43F2-438F-93E9-25CD016177D4}" type="presParOf" srcId="{19F6F299-1D72-4830-AF6C-F84F89D0FD36}" destId="{C6729E71-2572-4EAF-A522-E613356D0324}" srcOrd="2" destOrd="0" presId="urn:microsoft.com/office/officeart/2008/layout/LinedList"/>
    <dgm:cxn modelId="{78B42D80-AA80-4B01-AD47-CA32F7641C63}" type="presParOf" srcId="{19F6F299-1D72-4830-AF6C-F84F89D0FD36}" destId="{BDB8A037-2F0D-4FBF-B952-47DD7452D814}" srcOrd="3" destOrd="0" presId="urn:microsoft.com/office/officeart/2008/layout/LinedList"/>
    <dgm:cxn modelId="{052B94DA-B104-4F4B-A60B-CB7F5DE4CC31}" type="presParOf" srcId="{BDB8A037-2F0D-4FBF-B952-47DD7452D814}" destId="{230494C3-833E-42CF-8808-A1CF5BD25E32}" srcOrd="0" destOrd="0" presId="urn:microsoft.com/office/officeart/2008/layout/LinedList"/>
    <dgm:cxn modelId="{8E49F650-2E88-4FDA-AC3C-028EDC207158}" type="presParOf" srcId="{BDB8A037-2F0D-4FBF-B952-47DD7452D814}" destId="{944EC6FA-E6F1-4752-802E-E7E07DC58C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8A9B38-C37C-476E-BA91-2744AC183F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E698D66-C514-457B-8A45-26D615051A5F}">
      <dgm:prSet/>
      <dgm:spPr/>
      <dgm:t>
        <a:bodyPr/>
        <a:lstStyle/>
        <a:p>
          <a:pPr rtl="0"/>
          <a:r>
            <a:rPr lang="ru-RU" smtClean="0"/>
            <a:t>Составление социально-психологического портрет студента(группы). </a:t>
          </a:r>
          <a:endParaRPr lang="ru-RU"/>
        </a:p>
      </dgm:t>
    </dgm:pt>
    <dgm:pt modelId="{652B2404-5431-4814-958C-12983AAB07C1}" type="parTrans" cxnId="{45000638-50E1-4EC2-825D-3B416FF4FB9D}">
      <dgm:prSet/>
      <dgm:spPr/>
      <dgm:t>
        <a:bodyPr/>
        <a:lstStyle/>
        <a:p>
          <a:endParaRPr lang="ru-RU"/>
        </a:p>
      </dgm:t>
    </dgm:pt>
    <dgm:pt modelId="{7806FF8D-4FA3-473E-BCE1-FC2AFFF9E95A}" type="sibTrans" cxnId="{45000638-50E1-4EC2-825D-3B416FF4FB9D}">
      <dgm:prSet/>
      <dgm:spPr/>
      <dgm:t>
        <a:bodyPr/>
        <a:lstStyle/>
        <a:p>
          <a:endParaRPr lang="ru-RU"/>
        </a:p>
      </dgm:t>
    </dgm:pt>
    <dgm:pt modelId="{B0FB56CB-23DB-47F2-B1A4-B7759A202FEB}">
      <dgm:prSet/>
      <dgm:spPr/>
      <dgm:t>
        <a:bodyPr/>
        <a:lstStyle/>
        <a:p>
          <a:pPr rtl="0"/>
          <a:r>
            <a:rPr lang="ru-RU" smtClean="0"/>
            <a:t>Учитывая высокую степень академической загруженности кураторов и студентов, </a:t>
          </a:r>
          <a:r>
            <a:rPr lang="ru-RU" u="sng" smtClean="0"/>
            <a:t>необходимо обеспечить контрольно-диагностической работе минимально возможное время</a:t>
          </a:r>
          <a:r>
            <a:rPr lang="ru-RU" smtClean="0"/>
            <a:t>.</a:t>
          </a:r>
          <a:endParaRPr lang="ru-RU"/>
        </a:p>
      </dgm:t>
    </dgm:pt>
    <dgm:pt modelId="{401F918E-F0FD-4DC2-BB00-4113FA2A3D54}" type="parTrans" cxnId="{219D18F1-0DB9-4626-ACF0-5D9E7BE6B9D0}">
      <dgm:prSet/>
      <dgm:spPr/>
      <dgm:t>
        <a:bodyPr/>
        <a:lstStyle/>
        <a:p>
          <a:endParaRPr lang="ru-RU"/>
        </a:p>
      </dgm:t>
    </dgm:pt>
    <dgm:pt modelId="{8E4C1C3B-3E0F-41EE-A1AB-AD4D88D8DEB9}" type="sibTrans" cxnId="{219D18F1-0DB9-4626-ACF0-5D9E7BE6B9D0}">
      <dgm:prSet/>
      <dgm:spPr/>
      <dgm:t>
        <a:bodyPr/>
        <a:lstStyle/>
        <a:p>
          <a:endParaRPr lang="ru-RU"/>
        </a:p>
      </dgm:t>
    </dgm:pt>
    <dgm:pt modelId="{83C7F23B-41C6-4565-9656-E281356314CC}" type="pres">
      <dgm:prSet presAssocID="{5A8A9B38-C37C-476E-BA91-2744AC183F03}" presName="vert0" presStyleCnt="0">
        <dgm:presLayoutVars>
          <dgm:dir/>
          <dgm:animOne val="branch"/>
          <dgm:animLvl val="lvl"/>
        </dgm:presLayoutVars>
      </dgm:prSet>
      <dgm:spPr/>
    </dgm:pt>
    <dgm:pt modelId="{184F5146-FCE3-4150-8A1C-97FB42735A59}" type="pres">
      <dgm:prSet presAssocID="{FE698D66-C514-457B-8A45-26D615051A5F}" presName="thickLine" presStyleLbl="alignNode1" presStyleIdx="0" presStyleCnt="2"/>
      <dgm:spPr/>
    </dgm:pt>
    <dgm:pt modelId="{00F5DA61-4FA3-45FC-A545-C4315302BB75}" type="pres">
      <dgm:prSet presAssocID="{FE698D66-C514-457B-8A45-26D615051A5F}" presName="horz1" presStyleCnt="0"/>
      <dgm:spPr/>
    </dgm:pt>
    <dgm:pt modelId="{A50279EC-766F-4CA2-8546-9FD0A37758C7}" type="pres">
      <dgm:prSet presAssocID="{FE698D66-C514-457B-8A45-26D615051A5F}" presName="tx1" presStyleLbl="revTx" presStyleIdx="0" presStyleCnt="2"/>
      <dgm:spPr/>
    </dgm:pt>
    <dgm:pt modelId="{D3D92720-EF76-4950-BEE3-670F839E27CA}" type="pres">
      <dgm:prSet presAssocID="{FE698D66-C514-457B-8A45-26D615051A5F}" presName="vert1" presStyleCnt="0"/>
      <dgm:spPr/>
    </dgm:pt>
    <dgm:pt modelId="{A4771439-4374-4FDF-9E5E-3CDA63F2439B}" type="pres">
      <dgm:prSet presAssocID="{B0FB56CB-23DB-47F2-B1A4-B7759A202FEB}" presName="thickLine" presStyleLbl="alignNode1" presStyleIdx="1" presStyleCnt="2"/>
      <dgm:spPr/>
    </dgm:pt>
    <dgm:pt modelId="{E66B77FD-1B0B-4020-A652-B1E4B2620F5D}" type="pres">
      <dgm:prSet presAssocID="{B0FB56CB-23DB-47F2-B1A4-B7759A202FEB}" presName="horz1" presStyleCnt="0"/>
      <dgm:spPr/>
    </dgm:pt>
    <dgm:pt modelId="{65796E9B-BF4A-4D53-8B63-30F0B58E49F6}" type="pres">
      <dgm:prSet presAssocID="{B0FB56CB-23DB-47F2-B1A4-B7759A202FEB}" presName="tx1" presStyleLbl="revTx" presStyleIdx="1" presStyleCnt="2"/>
      <dgm:spPr/>
    </dgm:pt>
    <dgm:pt modelId="{B88BC38F-85E7-4AEE-9A21-27BE8417AE11}" type="pres">
      <dgm:prSet presAssocID="{B0FB56CB-23DB-47F2-B1A4-B7759A202FEB}" presName="vert1" presStyleCnt="0"/>
      <dgm:spPr/>
    </dgm:pt>
  </dgm:ptLst>
  <dgm:cxnLst>
    <dgm:cxn modelId="{C9017C1C-F324-4775-9A36-0D4B478A255C}" type="presOf" srcId="{B0FB56CB-23DB-47F2-B1A4-B7759A202FEB}" destId="{65796E9B-BF4A-4D53-8B63-30F0B58E49F6}" srcOrd="0" destOrd="0" presId="urn:microsoft.com/office/officeart/2008/layout/LinedList"/>
    <dgm:cxn modelId="{FE26180C-46D0-42B6-8D8D-E324A75CFF7D}" type="presOf" srcId="{5A8A9B38-C37C-476E-BA91-2744AC183F03}" destId="{83C7F23B-41C6-4565-9656-E281356314CC}" srcOrd="0" destOrd="0" presId="urn:microsoft.com/office/officeart/2008/layout/LinedList"/>
    <dgm:cxn modelId="{219D18F1-0DB9-4626-ACF0-5D9E7BE6B9D0}" srcId="{5A8A9B38-C37C-476E-BA91-2744AC183F03}" destId="{B0FB56CB-23DB-47F2-B1A4-B7759A202FEB}" srcOrd="1" destOrd="0" parTransId="{401F918E-F0FD-4DC2-BB00-4113FA2A3D54}" sibTransId="{8E4C1C3B-3E0F-41EE-A1AB-AD4D88D8DEB9}"/>
    <dgm:cxn modelId="{45000638-50E1-4EC2-825D-3B416FF4FB9D}" srcId="{5A8A9B38-C37C-476E-BA91-2744AC183F03}" destId="{FE698D66-C514-457B-8A45-26D615051A5F}" srcOrd="0" destOrd="0" parTransId="{652B2404-5431-4814-958C-12983AAB07C1}" sibTransId="{7806FF8D-4FA3-473E-BCE1-FC2AFFF9E95A}"/>
    <dgm:cxn modelId="{A460434B-E1E5-4A8B-9204-95B69E28C3B9}" type="presOf" srcId="{FE698D66-C514-457B-8A45-26D615051A5F}" destId="{A50279EC-766F-4CA2-8546-9FD0A37758C7}" srcOrd="0" destOrd="0" presId="urn:microsoft.com/office/officeart/2008/layout/LinedList"/>
    <dgm:cxn modelId="{EDEB4209-9978-4321-B287-6C2901B1083D}" type="presParOf" srcId="{83C7F23B-41C6-4565-9656-E281356314CC}" destId="{184F5146-FCE3-4150-8A1C-97FB42735A59}" srcOrd="0" destOrd="0" presId="urn:microsoft.com/office/officeart/2008/layout/LinedList"/>
    <dgm:cxn modelId="{F975B5F0-1FF5-462C-AD24-7304BCF300F4}" type="presParOf" srcId="{83C7F23B-41C6-4565-9656-E281356314CC}" destId="{00F5DA61-4FA3-45FC-A545-C4315302BB75}" srcOrd="1" destOrd="0" presId="urn:microsoft.com/office/officeart/2008/layout/LinedList"/>
    <dgm:cxn modelId="{4DB9438D-4190-4568-95B9-7417C610198E}" type="presParOf" srcId="{00F5DA61-4FA3-45FC-A545-C4315302BB75}" destId="{A50279EC-766F-4CA2-8546-9FD0A37758C7}" srcOrd="0" destOrd="0" presId="urn:microsoft.com/office/officeart/2008/layout/LinedList"/>
    <dgm:cxn modelId="{C224C9C3-D4C3-41EA-A7D1-7DE526EFE3CD}" type="presParOf" srcId="{00F5DA61-4FA3-45FC-A545-C4315302BB75}" destId="{D3D92720-EF76-4950-BEE3-670F839E27CA}" srcOrd="1" destOrd="0" presId="urn:microsoft.com/office/officeart/2008/layout/LinedList"/>
    <dgm:cxn modelId="{7B8D1652-1179-438E-B04E-7B3F01B55C45}" type="presParOf" srcId="{83C7F23B-41C6-4565-9656-E281356314CC}" destId="{A4771439-4374-4FDF-9E5E-3CDA63F2439B}" srcOrd="2" destOrd="0" presId="urn:microsoft.com/office/officeart/2008/layout/LinedList"/>
    <dgm:cxn modelId="{21655328-AE02-4797-9B4F-B1C153899E65}" type="presParOf" srcId="{83C7F23B-41C6-4565-9656-E281356314CC}" destId="{E66B77FD-1B0B-4020-A652-B1E4B2620F5D}" srcOrd="3" destOrd="0" presId="urn:microsoft.com/office/officeart/2008/layout/LinedList"/>
    <dgm:cxn modelId="{E6B19A68-E814-46F8-B1F0-07A1343C9A0C}" type="presParOf" srcId="{E66B77FD-1B0B-4020-A652-B1E4B2620F5D}" destId="{65796E9B-BF4A-4D53-8B63-30F0B58E49F6}" srcOrd="0" destOrd="0" presId="urn:microsoft.com/office/officeart/2008/layout/LinedList"/>
    <dgm:cxn modelId="{7B6B409E-BABC-4011-ADF6-C09BF598A7F5}" type="presParOf" srcId="{E66B77FD-1B0B-4020-A652-B1E4B2620F5D}" destId="{B88BC38F-85E7-4AEE-9A21-27BE8417AE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9DCDCD-67D2-478A-BBBF-D767E714FC8D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6C403B3-4053-4771-B4C7-4EBCF8CFAB2A}">
      <dgm:prSet/>
      <dgm:spPr/>
      <dgm:t>
        <a:bodyPr/>
        <a:lstStyle/>
        <a:p>
          <a:pPr rtl="0"/>
          <a:r>
            <a:rPr lang="ru-RU" smtClean="0"/>
            <a:t>минимизацией количества методик и технологий;</a:t>
          </a:r>
          <a:endParaRPr lang="ru-RU"/>
        </a:p>
      </dgm:t>
    </dgm:pt>
    <dgm:pt modelId="{68DFA787-222E-4CB9-96D9-09696AAFE83D}" type="parTrans" cxnId="{13C8437C-6E79-4262-B924-466675A65E90}">
      <dgm:prSet/>
      <dgm:spPr/>
      <dgm:t>
        <a:bodyPr/>
        <a:lstStyle/>
        <a:p>
          <a:endParaRPr lang="ru-RU"/>
        </a:p>
      </dgm:t>
    </dgm:pt>
    <dgm:pt modelId="{2EDB15BC-3631-4875-BBD7-7376DF6F2C8E}" type="sibTrans" cxnId="{13C8437C-6E79-4262-B924-466675A65E90}">
      <dgm:prSet/>
      <dgm:spPr/>
      <dgm:t>
        <a:bodyPr/>
        <a:lstStyle/>
        <a:p>
          <a:endParaRPr lang="ru-RU"/>
        </a:p>
      </dgm:t>
    </dgm:pt>
    <dgm:pt modelId="{1AEDA875-8AAE-46BC-8443-3559FC2B81F5}">
      <dgm:prSet/>
      <dgm:spPr/>
      <dgm:t>
        <a:bodyPr/>
        <a:lstStyle/>
        <a:p>
          <a:pPr rtl="0"/>
          <a:r>
            <a:rPr lang="ru-RU" smtClean="0"/>
            <a:t>минимизацией числа содержащихся в них показателей и критериев;</a:t>
          </a:r>
          <a:endParaRPr lang="ru-RU"/>
        </a:p>
      </dgm:t>
    </dgm:pt>
    <dgm:pt modelId="{D2DDB5DC-992B-4205-B1EE-E250F4205C95}" type="parTrans" cxnId="{C51FDE40-5A2A-491D-897E-B1DCC45841A1}">
      <dgm:prSet/>
      <dgm:spPr/>
      <dgm:t>
        <a:bodyPr/>
        <a:lstStyle/>
        <a:p>
          <a:endParaRPr lang="ru-RU"/>
        </a:p>
      </dgm:t>
    </dgm:pt>
    <dgm:pt modelId="{7F7B2F65-3BEE-4781-8C65-D4793076A636}" type="sibTrans" cxnId="{C51FDE40-5A2A-491D-897E-B1DCC45841A1}">
      <dgm:prSet/>
      <dgm:spPr/>
      <dgm:t>
        <a:bodyPr/>
        <a:lstStyle/>
        <a:p>
          <a:endParaRPr lang="ru-RU"/>
        </a:p>
      </dgm:t>
    </dgm:pt>
    <dgm:pt modelId="{1B5F0005-52BC-41A2-9F15-2115DB1DFAA1}">
      <dgm:prSet/>
      <dgm:spPr/>
      <dgm:t>
        <a:bodyPr/>
        <a:lstStyle/>
        <a:p>
          <a:pPr rtl="0"/>
          <a:r>
            <a:rPr lang="ru-RU" smtClean="0"/>
            <a:t>использованием при проведении диагностических исследований таких методик, которые не ухудшали бы, но напротив, способствовали бы созданию более комфортной образовательно-воспитательной среды.</a:t>
          </a:r>
          <a:endParaRPr lang="ru-RU"/>
        </a:p>
      </dgm:t>
    </dgm:pt>
    <dgm:pt modelId="{48F5850C-27BD-4BDA-A328-BE499571440E}" type="parTrans" cxnId="{C6280206-F6AF-4585-B811-9E12DF32F9D7}">
      <dgm:prSet/>
      <dgm:spPr/>
      <dgm:t>
        <a:bodyPr/>
        <a:lstStyle/>
        <a:p>
          <a:endParaRPr lang="ru-RU"/>
        </a:p>
      </dgm:t>
    </dgm:pt>
    <dgm:pt modelId="{90179038-0876-416F-8CB7-C83B82964270}" type="sibTrans" cxnId="{C6280206-F6AF-4585-B811-9E12DF32F9D7}">
      <dgm:prSet/>
      <dgm:spPr/>
      <dgm:t>
        <a:bodyPr/>
        <a:lstStyle/>
        <a:p>
          <a:endParaRPr lang="ru-RU"/>
        </a:p>
      </dgm:t>
    </dgm:pt>
    <dgm:pt modelId="{A5560CAE-BD07-4866-985F-D6D87BA75485}" type="pres">
      <dgm:prSet presAssocID="{A39DCDCD-67D2-478A-BBBF-D767E714FC8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51D29B5-5AA8-4A77-8A93-FF2099F71C71}" type="pres">
      <dgm:prSet presAssocID="{F6C403B3-4053-4771-B4C7-4EBCF8CFAB2A}" presName="circle1" presStyleLbl="node1" presStyleIdx="0" presStyleCnt="3"/>
      <dgm:spPr/>
    </dgm:pt>
    <dgm:pt modelId="{93AD47DE-DD42-4932-9B0E-41B32A7F0A2B}" type="pres">
      <dgm:prSet presAssocID="{F6C403B3-4053-4771-B4C7-4EBCF8CFAB2A}" presName="space" presStyleCnt="0"/>
      <dgm:spPr/>
    </dgm:pt>
    <dgm:pt modelId="{C3017E2B-9DCC-435F-B7D1-9C112EE01016}" type="pres">
      <dgm:prSet presAssocID="{F6C403B3-4053-4771-B4C7-4EBCF8CFAB2A}" presName="rect1" presStyleLbl="alignAcc1" presStyleIdx="0" presStyleCnt="3"/>
      <dgm:spPr/>
    </dgm:pt>
    <dgm:pt modelId="{EFEF4528-B58B-4658-84AA-E82A064D6B7C}" type="pres">
      <dgm:prSet presAssocID="{1AEDA875-8AAE-46BC-8443-3559FC2B81F5}" presName="vertSpace2" presStyleLbl="node1" presStyleIdx="0" presStyleCnt="3"/>
      <dgm:spPr/>
    </dgm:pt>
    <dgm:pt modelId="{54B6AB29-8303-419D-BBBA-12FE4FDDAACC}" type="pres">
      <dgm:prSet presAssocID="{1AEDA875-8AAE-46BC-8443-3559FC2B81F5}" presName="circle2" presStyleLbl="node1" presStyleIdx="1" presStyleCnt="3"/>
      <dgm:spPr/>
    </dgm:pt>
    <dgm:pt modelId="{3E3CA5CB-48E8-44B0-9FE5-12550BB41312}" type="pres">
      <dgm:prSet presAssocID="{1AEDA875-8AAE-46BC-8443-3559FC2B81F5}" presName="rect2" presStyleLbl="alignAcc1" presStyleIdx="1" presStyleCnt="3"/>
      <dgm:spPr/>
    </dgm:pt>
    <dgm:pt modelId="{C7A50DEA-F4E0-4A35-898F-EF1AACFFE7EE}" type="pres">
      <dgm:prSet presAssocID="{1B5F0005-52BC-41A2-9F15-2115DB1DFAA1}" presName="vertSpace3" presStyleLbl="node1" presStyleIdx="1" presStyleCnt="3"/>
      <dgm:spPr/>
    </dgm:pt>
    <dgm:pt modelId="{805D1488-452A-4C67-A130-32621435E9F9}" type="pres">
      <dgm:prSet presAssocID="{1B5F0005-52BC-41A2-9F15-2115DB1DFAA1}" presName="circle3" presStyleLbl="node1" presStyleIdx="2" presStyleCnt="3"/>
      <dgm:spPr/>
    </dgm:pt>
    <dgm:pt modelId="{761D86A1-DF0F-4535-8724-EDD685F95269}" type="pres">
      <dgm:prSet presAssocID="{1B5F0005-52BC-41A2-9F15-2115DB1DFAA1}" presName="rect3" presStyleLbl="alignAcc1" presStyleIdx="2" presStyleCnt="3"/>
      <dgm:spPr/>
    </dgm:pt>
    <dgm:pt modelId="{719BADBC-BEE7-4621-9BFC-5184A2B34AFF}" type="pres">
      <dgm:prSet presAssocID="{F6C403B3-4053-4771-B4C7-4EBCF8CFAB2A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BDAF9DB-F8A4-4BF3-B115-D774ED59C459}" type="pres">
      <dgm:prSet presAssocID="{1AEDA875-8AAE-46BC-8443-3559FC2B81F5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57A607EE-0642-4CF8-B122-26D30F64381E}" type="pres">
      <dgm:prSet presAssocID="{1B5F0005-52BC-41A2-9F15-2115DB1DFAA1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65E97D82-F87E-4280-8966-E995C7F183DF}" type="presOf" srcId="{A39DCDCD-67D2-478A-BBBF-D767E714FC8D}" destId="{A5560CAE-BD07-4866-985F-D6D87BA75485}" srcOrd="0" destOrd="0" presId="urn:microsoft.com/office/officeart/2005/8/layout/target3"/>
    <dgm:cxn modelId="{EFB9B751-7670-4F19-8DAD-9158668135E0}" type="presOf" srcId="{1B5F0005-52BC-41A2-9F15-2115DB1DFAA1}" destId="{57A607EE-0642-4CF8-B122-26D30F64381E}" srcOrd="1" destOrd="0" presId="urn:microsoft.com/office/officeart/2005/8/layout/target3"/>
    <dgm:cxn modelId="{9DADEEEC-955B-4D0F-BAB6-82878A523037}" type="presOf" srcId="{F6C403B3-4053-4771-B4C7-4EBCF8CFAB2A}" destId="{C3017E2B-9DCC-435F-B7D1-9C112EE01016}" srcOrd="0" destOrd="0" presId="urn:microsoft.com/office/officeart/2005/8/layout/target3"/>
    <dgm:cxn modelId="{C51FDE40-5A2A-491D-897E-B1DCC45841A1}" srcId="{A39DCDCD-67D2-478A-BBBF-D767E714FC8D}" destId="{1AEDA875-8AAE-46BC-8443-3559FC2B81F5}" srcOrd="1" destOrd="0" parTransId="{D2DDB5DC-992B-4205-B1EE-E250F4205C95}" sibTransId="{7F7B2F65-3BEE-4781-8C65-D4793076A636}"/>
    <dgm:cxn modelId="{36C86D7E-0659-43EC-8E0C-5F54A8EEDEC4}" type="presOf" srcId="{1AEDA875-8AAE-46BC-8443-3559FC2B81F5}" destId="{ABDAF9DB-F8A4-4BF3-B115-D774ED59C459}" srcOrd="1" destOrd="0" presId="urn:microsoft.com/office/officeart/2005/8/layout/target3"/>
    <dgm:cxn modelId="{A8474841-158A-446A-A75D-3B1A163A17A6}" type="presOf" srcId="{1AEDA875-8AAE-46BC-8443-3559FC2B81F5}" destId="{3E3CA5CB-48E8-44B0-9FE5-12550BB41312}" srcOrd="0" destOrd="0" presId="urn:microsoft.com/office/officeart/2005/8/layout/target3"/>
    <dgm:cxn modelId="{13C8437C-6E79-4262-B924-466675A65E90}" srcId="{A39DCDCD-67D2-478A-BBBF-D767E714FC8D}" destId="{F6C403B3-4053-4771-B4C7-4EBCF8CFAB2A}" srcOrd="0" destOrd="0" parTransId="{68DFA787-222E-4CB9-96D9-09696AAFE83D}" sibTransId="{2EDB15BC-3631-4875-BBD7-7376DF6F2C8E}"/>
    <dgm:cxn modelId="{C0823324-A5B2-441F-A747-052B9650A84E}" type="presOf" srcId="{1B5F0005-52BC-41A2-9F15-2115DB1DFAA1}" destId="{761D86A1-DF0F-4535-8724-EDD685F95269}" srcOrd="0" destOrd="0" presId="urn:microsoft.com/office/officeart/2005/8/layout/target3"/>
    <dgm:cxn modelId="{C6280206-F6AF-4585-B811-9E12DF32F9D7}" srcId="{A39DCDCD-67D2-478A-BBBF-D767E714FC8D}" destId="{1B5F0005-52BC-41A2-9F15-2115DB1DFAA1}" srcOrd="2" destOrd="0" parTransId="{48F5850C-27BD-4BDA-A328-BE499571440E}" sibTransId="{90179038-0876-416F-8CB7-C83B82964270}"/>
    <dgm:cxn modelId="{1A7ED0F7-CFE2-4A75-BF9F-3494E5D2A262}" type="presOf" srcId="{F6C403B3-4053-4771-B4C7-4EBCF8CFAB2A}" destId="{719BADBC-BEE7-4621-9BFC-5184A2B34AFF}" srcOrd="1" destOrd="0" presId="urn:microsoft.com/office/officeart/2005/8/layout/target3"/>
    <dgm:cxn modelId="{DE48F31A-A37E-4A9A-A79A-55554DFD143F}" type="presParOf" srcId="{A5560CAE-BD07-4866-985F-D6D87BA75485}" destId="{051D29B5-5AA8-4A77-8A93-FF2099F71C71}" srcOrd="0" destOrd="0" presId="urn:microsoft.com/office/officeart/2005/8/layout/target3"/>
    <dgm:cxn modelId="{3E3927B7-3BFA-4E06-9CBC-F012E2A11D3F}" type="presParOf" srcId="{A5560CAE-BD07-4866-985F-D6D87BA75485}" destId="{93AD47DE-DD42-4932-9B0E-41B32A7F0A2B}" srcOrd="1" destOrd="0" presId="urn:microsoft.com/office/officeart/2005/8/layout/target3"/>
    <dgm:cxn modelId="{B354C09A-6EA1-4434-A437-7A59E56BB0A5}" type="presParOf" srcId="{A5560CAE-BD07-4866-985F-D6D87BA75485}" destId="{C3017E2B-9DCC-435F-B7D1-9C112EE01016}" srcOrd="2" destOrd="0" presId="urn:microsoft.com/office/officeart/2005/8/layout/target3"/>
    <dgm:cxn modelId="{5C239646-C4BE-4AE9-912A-8F601AF9F85A}" type="presParOf" srcId="{A5560CAE-BD07-4866-985F-D6D87BA75485}" destId="{EFEF4528-B58B-4658-84AA-E82A064D6B7C}" srcOrd="3" destOrd="0" presId="urn:microsoft.com/office/officeart/2005/8/layout/target3"/>
    <dgm:cxn modelId="{CB979119-4C45-40BB-BAE4-B815CFD8E784}" type="presParOf" srcId="{A5560CAE-BD07-4866-985F-D6D87BA75485}" destId="{54B6AB29-8303-419D-BBBA-12FE4FDDAACC}" srcOrd="4" destOrd="0" presId="urn:microsoft.com/office/officeart/2005/8/layout/target3"/>
    <dgm:cxn modelId="{8B7CE154-50EA-4892-B894-056EE4D57720}" type="presParOf" srcId="{A5560CAE-BD07-4866-985F-D6D87BA75485}" destId="{3E3CA5CB-48E8-44B0-9FE5-12550BB41312}" srcOrd="5" destOrd="0" presId="urn:microsoft.com/office/officeart/2005/8/layout/target3"/>
    <dgm:cxn modelId="{200A588D-096E-466F-AFC2-D995AD3186B2}" type="presParOf" srcId="{A5560CAE-BD07-4866-985F-D6D87BA75485}" destId="{C7A50DEA-F4E0-4A35-898F-EF1AACFFE7EE}" srcOrd="6" destOrd="0" presId="urn:microsoft.com/office/officeart/2005/8/layout/target3"/>
    <dgm:cxn modelId="{7E931BC5-9DE0-4E66-BF41-08D2BB77C9AA}" type="presParOf" srcId="{A5560CAE-BD07-4866-985F-D6D87BA75485}" destId="{805D1488-452A-4C67-A130-32621435E9F9}" srcOrd="7" destOrd="0" presId="urn:microsoft.com/office/officeart/2005/8/layout/target3"/>
    <dgm:cxn modelId="{36C3521D-E309-437A-BBA0-FB547378E73E}" type="presParOf" srcId="{A5560CAE-BD07-4866-985F-D6D87BA75485}" destId="{761D86A1-DF0F-4535-8724-EDD685F95269}" srcOrd="8" destOrd="0" presId="urn:microsoft.com/office/officeart/2005/8/layout/target3"/>
    <dgm:cxn modelId="{17A4F032-BE2A-4E46-BED1-748C39B50779}" type="presParOf" srcId="{A5560CAE-BD07-4866-985F-D6D87BA75485}" destId="{719BADBC-BEE7-4621-9BFC-5184A2B34AFF}" srcOrd="9" destOrd="0" presId="urn:microsoft.com/office/officeart/2005/8/layout/target3"/>
    <dgm:cxn modelId="{928B7103-17E6-4C70-A8B9-1DDE3D78FB0E}" type="presParOf" srcId="{A5560CAE-BD07-4866-985F-D6D87BA75485}" destId="{ABDAF9DB-F8A4-4BF3-B115-D774ED59C459}" srcOrd="10" destOrd="0" presId="urn:microsoft.com/office/officeart/2005/8/layout/target3"/>
    <dgm:cxn modelId="{858BB753-C23D-42C7-9054-4ED821998B5C}" type="presParOf" srcId="{A5560CAE-BD07-4866-985F-D6D87BA75485}" destId="{57A607EE-0642-4CF8-B122-26D30F64381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41DE63-962E-4BE8-AC04-41024340916D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472B0CD-52D0-4096-B549-CF252B5B505C}">
      <dgm:prSet/>
      <dgm:spPr/>
      <dgm:t>
        <a:bodyPr/>
        <a:lstStyle/>
        <a:p>
          <a:pPr rtl="0"/>
          <a:r>
            <a:rPr lang="ru-RU" smtClean="0"/>
            <a:t>целенаправленностью, </a:t>
          </a:r>
          <a:endParaRPr lang="ru-RU"/>
        </a:p>
      </dgm:t>
    </dgm:pt>
    <dgm:pt modelId="{664A7806-7004-4245-BFAC-46CF1E77F880}" type="parTrans" cxnId="{F50E7DDE-ED5C-428A-92FF-0632C03B4945}">
      <dgm:prSet/>
      <dgm:spPr/>
      <dgm:t>
        <a:bodyPr/>
        <a:lstStyle/>
        <a:p>
          <a:endParaRPr lang="ru-RU"/>
        </a:p>
      </dgm:t>
    </dgm:pt>
    <dgm:pt modelId="{9D4E2581-22DE-4F23-A497-0EE046796C64}" type="sibTrans" cxnId="{F50E7DDE-ED5C-428A-92FF-0632C03B4945}">
      <dgm:prSet/>
      <dgm:spPr/>
      <dgm:t>
        <a:bodyPr/>
        <a:lstStyle/>
        <a:p>
          <a:endParaRPr lang="ru-RU"/>
        </a:p>
      </dgm:t>
    </dgm:pt>
    <dgm:pt modelId="{4F686563-1D07-4E8A-9D44-4C0F5475C80D}">
      <dgm:prSet/>
      <dgm:spPr/>
      <dgm:t>
        <a:bodyPr/>
        <a:lstStyle/>
        <a:p>
          <a:pPr rtl="0"/>
          <a:r>
            <a:rPr lang="ru-RU" smtClean="0"/>
            <a:t>мотивированностью,</a:t>
          </a:r>
          <a:endParaRPr lang="ru-RU"/>
        </a:p>
      </dgm:t>
    </dgm:pt>
    <dgm:pt modelId="{23AB9B55-7722-4E8A-9F37-BA127B7372D6}" type="parTrans" cxnId="{C2A91788-3109-4D16-A2CC-B7F3F8AE4AF1}">
      <dgm:prSet/>
      <dgm:spPr/>
      <dgm:t>
        <a:bodyPr/>
        <a:lstStyle/>
        <a:p>
          <a:endParaRPr lang="ru-RU"/>
        </a:p>
      </dgm:t>
    </dgm:pt>
    <dgm:pt modelId="{1F1578E0-F1D6-478E-BDE4-3807A4DBA535}" type="sibTrans" cxnId="{C2A91788-3109-4D16-A2CC-B7F3F8AE4AF1}">
      <dgm:prSet/>
      <dgm:spPr/>
      <dgm:t>
        <a:bodyPr/>
        <a:lstStyle/>
        <a:p>
          <a:endParaRPr lang="ru-RU"/>
        </a:p>
      </dgm:t>
    </dgm:pt>
    <dgm:pt modelId="{AA988F80-B385-48C0-8651-8D2547DF584B}">
      <dgm:prSet/>
      <dgm:spPr/>
      <dgm:t>
        <a:bodyPr/>
        <a:lstStyle/>
        <a:p>
          <a:pPr rtl="0"/>
          <a:r>
            <a:rPr lang="ru-RU" smtClean="0"/>
            <a:t>продуктивностью.</a:t>
          </a:r>
          <a:endParaRPr lang="ru-RU"/>
        </a:p>
      </dgm:t>
    </dgm:pt>
    <dgm:pt modelId="{3180D892-93F1-4580-B637-45B8582F154D}" type="parTrans" cxnId="{D037F3DA-EF17-4519-BDE3-0F9B1B242169}">
      <dgm:prSet/>
      <dgm:spPr/>
      <dgm:t>
        <a:bodyPr/>
        <a:lstStyle/>
        <a:p>
          <a:endParaRPr lang="ru-RU"/>
        </a:p>
      </dgm:t>
    </dgm:pt>
    <dgm:pt modelId="{9FD6E296-4C3C-4800-97B5-E4C9EB05BD5E}" type="sibTrans" cxnId="{D037F3DA-EF17-4519-BDE3-0F9B1B242169}">
      <dgm:prSet/>
      <dgm:spPr/>
      <dgm:t>
        <a:bodyPr/>
        <a:lstStyle/>
        <a:p>
          <a:endParaRPr lang="ru-RU"/>
        </a:p>
      </dgm:t>
    </dgm:pt>
    <dgm:pt modelId="{B61657A0-0152-483B-94F8-D6278044A166}">
      <dgm:prSet/>
      <dgm:spPr/>
      <dgm:t>
        <a:bodyPr/>
        <a:lstStyle/>
        <a:p>
          <a:pPr rtl="0"/>
          <a:r>
            <a:rPr lang="ru-RU" smtClean="0"/>
            <a:t>Причем основной ее характеристикой является </a:t>
          </a:r>
          <a:r>
            <a:rPr lang="ru-RU" b="1" smtClean="0"/>
            <a:t>продуктивность. </a:t>
          </a:r>
          <a:endParaRPr lang="ru-RU"/>
        </a:p>
      </dgm:t>
    </dgm:pt>
    <dgm:pt modelId="{99210238-437A-4715-89AF-8A24366A98D7}" type="parTrans" cxnId="{EB8E3592-0BD6-4CC9-9B05-E0D80580F3D0}">
      <dgm:prSet/>
      <dgm:spPr/>
      <dgm:t>
        <a:bodyPr/>
        <a:lstStyle/>
        <a:p>
          <a:endParaRPr lang="ru-RU"/>
        </a:p>
      </dgm:t>
    </dgm:pt>
    <dgm:pt modelId="{4BAF7701-7B84-4F6E-AF77-A37B86598C82}" type="sibTrans" cxnId="{EB8E3592-0BD6-4CC9-9B05-E0D80580F3D0}">
      <dgm:prSet/>
      <dgm:spPr/>
      <dgm:t>
        <a:bodyPr/>
        <a:lstStyle/>
        <a:p>
          <a:endParaRPr lang="ru-RU"/>
        </a:p>
      </dgm:t>
    </dgm:pt>
    <dgm:pt modelId="{2533A14A-A47F-4DCC-A9D5-C4AA869912F1}" type="pres">
      <dgm:prSet presAssocID="{4341DE63-962E-4BE8-AC04-41024340916D}" presName="compositeShape" presStyleCnt="0">
        <dgm:presLayoutVars>
          <dgm:dir/>
          <dgm:resizeHandles/>
        </dgm:presLayoutVars>
      </dgm:prSet>
      <dgm:spPr/>
    </dgm:pt>
    <dgm:pt modelId="{8E7BD5E2-8E1F-4D19-A0B2-498CB12CF18E}" type="pres">
      <dgm:prSet presAssocID="{4341DE63-962E-4BE8-AC04-41024340916D}" presName="pyramid" presStyleLbl="node1" presStyleIdx="0" presStyleCnt="1"/>
      <dgm:spPr/>
    </dgm:pt>
    <dgm:pt modelId="{9793AD01-65BE-438B-99D8-62A77D8EC3D1}" type="pres">
      <dgm:prSet presAssocID="{4341DE63-962E-4BE8-AC04-41024340916D}" presName="theList" presStyleCnt="0"/>
      <dgm:spPr/>
    </dgm:pt>
    <dgm:pt modelId="{039C4353-D0BD-486F-BC0D-A69C3B3119A1}" type="pres">
      <dgm:prSet presAssocID="{B472B0CD-52D0-4096-B549-CF252B5B505C}" presName="aNode" presStyleLbl="fgAcc1" presStyleIdx="0" presStyleCnt="4">
        <dgm:presLayoutVars>
          <dgm:bulletEnabled val="1"/>
        </dgm:presLayoutVars>
      </dgm:prSet>
      <dgm:spPr/>
    </dgm:pt>
    <dgm:pt modelId="{FC31097F-EF3E-4D4C-A995-E9A55FCB8AFB}" type="pres">
      <dgm:prSet presAssocID="{B472B0CD-52D0-4096-B549-CF252B5B505C}" presName="aSpace" presStyleCnt="0"/>
      <dgm:spPr/>
    </dgm:pt>
    <dgm:pt modelId="{8C4B67A2-01F2-4389-B258-CDE89BB2154C}" type="pres">
      <dgm:prSet presAssocID="{4F686563-1D07-4E8A-9D44-4C0F5475C80D}" presName="aNode" presStyleLbl="fgAcc1" presStyleIdx="1" presStyleCnt="4">
        <dgm:presLayoutVars>
          <dgm:bulletEnabled val="1"/>
        </dgm:presLayoutVars>
      </dgm:prSet>
      <dgm:spPr/>
    </dgm:pt>
    <dgm:pt modelId="{010CCF2C-417B-4B15-83CE-4EC6EBCE0958}" type="pres">
      <dgm:prSet presAssocID="{4F686563-1D07-4E8A-9D44-4C0F5475C80D}" presName="aSpace" presStyleCnt="0"/>
      <dgm:spPr/>
    </dgm:pt>
    <dgm:pt modelId="{CAA6EF05-D133-4256-9198-D7A405BD9C92}" type="pres">
      <dgm:prSet presAssocID="{AA988F80-B385-48C0-8651-8D2547DF584B}" presName="aNode" presStyleLbl="fgAcc1" presStyleIdx="2" presStyleCnt="4">
        <dgm:presLayoutVars>
          <dgm:bulletEnabled val="1"/>
        </dgm:presLayoutVars>
      </dgm:prSet>
      <dgm:spPr/>
    </dgm:pt>
    <dgm:pt modelId="{E7F8E308-E733-4A60-9D6C-CAD4F322D781}" type="pres">
      <dgm:prSet presAssocID="{AA988F80-B385-48C0-8651-8D2547DF584B}" presName="aSpace" presStyleCnt="0"/>
      <dgm:spPr/>
    </dgm:pt>
    <dgm:pt modelId="{F27FAA54-73BD-4427-A438-2B22E73790DD}" type="pres">
      <dgm:prSet presAssocID="{B61657A0-0152-483B-94F8-D6278044A166}" presName="aNode" presStyleLbl="fgAcc1" presStyleIdx="3" presStyleCnt="4">
        <dgm:presLayoutVars>
          <dgm:bulletEnabled val="1"/>
        </dgm:presLayoutVars>
      </dgm:prSet>
      <dgm:spPr/>
    </dgm:pt>
    <dgm:pt modelId="{B6286065-3EE4-42C5-B33D-DB8D02929647}" type="pres">
      <dgm:prSet presAssocID="{B61657A0-0152-483B-94F8-D6278044A166}" presName="aSpace" presStyleCnt="0"/>
      <dgm:spPr/>
    </dgm:pt>
  </dgm:ptLst>
  <dgm:cxnLst>
    <dgm:cxn modelId="{209229EC-E71F-4D77-9343-B4EA7354D57D}" type="presOf" srcId="{4F686563-1D07-4E8A-9D44-4C0F5475C80D}" destId="{8C4B67A2-01F2-4389-B258-CDE89BB2154C}" srcOrd="0" destOrd="0" presId="urn:microsoft.com/office/officeart/2005/8/layout/pyramid2"/>
    <dgm:cxn modelId="{75E66B2E-E38A-4EBB-9AE2-8CA32BBDFD49}" type="presOf" srcId="{4341DE63-962E-4BE8-AC04-41024340916D}" destId="{2533A14A-A47F-4DCC-A9D5-C4AA869912F1}" srcOrd="0" destOrd="0" presId="urn:microsoft.com/office/officeart/2005/8/layout/pyramid2"/>
    <dgm:cxn modelId="{F50E7DDE-ED5C-428A-92FF-0632C03B4945}" srcId="{4341DE63-962E-4BE8-AC04-41024340916D}" destId="{B472B0CD-52D0-4096-B549-CF252B5B505C}" srcOrd="0" destOrd="0" parTransId="{664A7806-7004-4245-BFAC-46CF1E77F880}" sibTransId="{9D4E2581-22DE-4F23-A497-0EE046796C64}"/>
    <dgm:cxn modelId="{C2A91788-3109-4D16-A2CC-B7F3F8AE4AF1}" srcId="{4341DE63-962E-4BE8-AC04-41024340916D}" destId="{4F686563-1D07-4E8A-9D44-4C0F5475C80D}" srcOrd="1" destOrd="0" parTransId="{23AB9B55-7722-4E8A-9F37-BA127B7372D6}" sibTransId="{1F1578E0-F1D6-478E-BDE4-3807A4DBA535}"/>
    <dgm:cxn modelId="{7EAD901E-F89B-4C48-AA14-96679B2F4116}" type="presOf" srcId="{AA988F80-B385-48C0-8651-8D2547DF584B}" destId="{CAA6EF05-D133-4256-9198-D7A405BD9C92}" srcOrd="0" destOrd="0" presId="urn:microsoft.com/office/officeart/2005/8/layout/pyramid2"/>
    <dgm:cxn modelId="{EB8E3592-0BD6-4CC9-9B05-E0D80580F3D0}" srcId="{4341DE63-962E-4BE8-AC04-41024340916D}" destId="{B61657A0-0152-483B-94F8-D6278044A166}" srcOrd="3" destOrd="0" parTransId="{99210238-437A-4715-89AF-8A24366A98D7}" sibTransId="{4BAF7701-7B84-4F6E-AF77-A37B86598C82}"/>
    <dgm:cxn modelId="{D037F3DA-EF17-4519-BDE3-0F9B1B242169}" srcId="{4341DE63-962E-4BE8-AC04-41024340916D}" destId="{AA988F80-B385-48C0-8651-8D2547DF584B}" srcOrd="2" destOrd="0" parTransId="{3180D892-93F1-4580-B637-45B8582F154D}" sibTransId="{9FD6E296-4C3C-4800-97B5-E4C9EB05BD5E}"/>
    <dgm:cxn modelId="{0C54F07A-C3F9-4A8A-AC48-1AF04B660B8F}" type="presOf" srcId="{B61657A0-0152-483B-94F8-D6278044A166}" destId="{F27FAA54-73BD-4427-A438-2B22E73790DD}" srcOrd="0" destOrd="0" presId="urn:microsoft.com/office/officeart/2005/8/layout/pyramid2"/>
    <dgm:cxn modelId="{F7F9FB97-85D9-4B41-AE46-6824EDE2D326}" type="presOf" srcId="{B472B0CD-52D0-4096-B549-CF252B5B505C}" destId="{039C4353-D0BD-486F-BC0D-A69C3B3119A1}" srcOrd="0" destOrd="0" presId="urn:microsoft.com/office/officeart/2005/8/layout/pyramid2"/>
    <dgm:cxn modelId="{7CF82E0F-CB19-4E00-AA55-FE56F1C055F0}" type="presParOf" srcId="{2533A14A-A47F-4DCC-A9D5-C4AA869912F1}" destId="{8E7BD5E2-8E1F-4D19-A0B2-498CB12CF18E}" srcOrd="0" destOrd="0" presId="urn:microsoft.com/office/officeart/2005/8/layout/pyramid2"/>
    <dgm:cxn modelId="{3A5AA1E2-DB7D-4240-8B96-6B30BF478E2F}" type="presParOf" srcId="{2533A14A-A47F-4DCC-A9D5-C4AA869912F1}" destId="{9793AD01-65BE-438B-99D8-62A77D8EC3D1}" srcOrd="1" destOrd="0" presId="urn:microsoft.com/office/officeart/2005/8/layout/pyramid2"/>
    <dgm:cxn modelId="{2AC7FF6C-D26A-45B8-B639-8F348E031733}" type="presParOf" srcId="{9793AD01-65BE-438B-99D8-62A77D8EC3D1}" destId="{039C4353-D0BD-486F-BC0D-A69C3B3119A1}" srcOrd="0" destOrd="0" presId="urn:microsoft.com/office/officeart/2005/8/layout/pyramid2"/>
    <dgm:cxn modelId="{62F89A11-4B8F-4064-924F-C4D212F69B51}" type="presParOf" srcId="{9793AD01-65BE-438B-99D8-62A77D8EC3D1}" destId="{FC31097F-EF3E-4D4C-A995-E9A55FCB8AFB}" srcOrd="1" destOrd="0" presId="urn:microsoft.com/office/officeart/2005/8/layout/pyramid2"/>
    <dgm:cxn modelId="{C628ACEB-91C2-420F-9FAD-F2FF1FB17001}" type="presParOf" srcId="{9793AD01-65BE-438B-99D8-62A77D8EC3D1}" destId="{8C4B67A2-01F2-4389-B258-CDE89BB2154C}" srcOrd="2" destOrd="0" presId="urn:microsoft.com/office/officeart/2005/8/layout/pyramid2"/>
    <dgm:cxn modelId="{43BC7665-56F0-4DE8-8657-D573F4AC93B9}" type="presParOf" srcId="{9793AD01-65BE-438B-99D8-62A77D8EC3D1}" destId="{010CCF2C-417B-4B15-83CE-4EC6EBCE0958}" srcOrd="3" destOrd="0" presId="urn:microsoft.com/office/officeart/2005/8/layout/pyramid2"/>
    <dgm:cxn modelId="{BD68904D-7E65-46D3-ADEF-B678BE2B6B75}" type="presParOf" srcId="{9793AD01-65BE-438B-99D8-62A77D8EC3D1}" destId="{CAA6EF05-D133-4256-9198-D7A405BD9C92}" srcOrd="4" destOrd="0" presId="urn:microsoft.com/office/officeart/2005/8/layout/pyramid2"/>
    <dgm:cxn modelId="{92E70642-172E-4826-B153-F175C891EC23}" type="presParOf" srcId="{9793AD01-65BE-438B-99D8-62A77D8EC3D1}" destId="{E7F8E308-E733-4A60-9D6C-CAD4F322D781}" srcOrd="5" destOrd="0" presId="urn:microsoft.com/office/officeart/2005/8/layout/pyramid2"/>
    <dgm:cxn modelId="{713F3754-D0F9-40BD-A8E4-5ADDAFF6FC5D}" type="presParOf" srcId="{9793AD01-65BE-438B-99D8-62A77D8EC3D1}" destId="{F27FAA54-73BD-4427-A438-2B22E73790DD}" srcOrd="6" destOrd="0" presId="urn:microsoft.com/office/officeart/2005/8/layout/pyramid2"/>
    <dgm:cxn modelId="{0F9CEDF5-90FB-493D-A2B3-224ADEFABEFE}" type="presParOf" srcId="{9793AD01-65BE-438B-99D8-62A77D8EC3D1}" destId="{B6286065-3EE4-42C5-B33D-DB8D0292964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F89BCC-A608-4A8E-8783-F0CE75200DF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9DC0143-5AC2-4480-8A9B-B4EA2D62079D}">
      <dgm:prSet/>
      <dgm:spPr/>
      <dgm:t>
        <a:bodyPr/>
        <a:lstStyle/>
        <a:p>
          <a:pPr rtl="0"/>
          <a:r>
            <a:rPr lang="ru-RU" smtClean="0"/>
            <a:t>Куратор готов помочь обратившимся к нему студентам, готов проявлять инициативу, </a:t>
          </a:r>
          <a:r>
            <a:rPr lang="ru-RU" b="1" smtClean="0"/>
            <a:t>но ему не всегда хватает знаний для психологического анализа конкретной ситуации и достаточного понимания потребностей студентов</a:t>
          </a:r>
          <a:r>
            <a:rPr lang="ru-RU" smtClean="0"/>
            <a:t>, для разрешения острых вопросов и конфликтов. </a:t>
          </a:r>
          <a:endParaRPr lang="ru-RU"/>
        </a:p>
      </dgm:t>
    </dgm:pt>
    <dgm:pt modelId="{3B80D5CE-4A31-47B4-A7A4-6B83815EF617}" type="parTrans" cxnId="{AD45C769-CA4A-4E5F-ADBA-7FE2CA189A62}">
      <dgm:prSet/>
      <dgm:spPr/>
      <dgm:t>
        <a:bodyPr/>
        <a:lstStyle/>
        <a:p>
          <a:endParaRPr lang="ru-RU"/>
        </a:p>
      </dgm:t>
    </dgm:pt>
    <dgm:pt modelId="{06E0E916-BF61-4400-B845-A095DF542E17}" type="sibTrans" cxnId="{AD45C769-CA4A-4E5F-ADBA-7FE2CA189A62}">
      <dgm:prSet/>
      <dgm:spPr/>
      <dgm:t>
        <a:bodyPr/>
        <a:lstStyle/>
        <a:p>
          <a:endParaRPr lang="ru-RU"/>
        </a:p>
      </dgm:t>
    </dgm:pt>
    <dgm:pt modelId="{9D9851B2-32CA-4428-A763-3CDD27B9A871}">
      <dgm:prSet/>
      <dgm:spPr/>
      <dgm:t>
        <a:bodyPr/>
        <a:lstStyle/>
        <a:p>
          <a:pPr rtl="0"/>
          <a:r>
            <a:rPr lang="ru-RU" smtClean="0"/>
            <a:t>Иногда он интуитивно действует успешно, но часто его действия оказываются безрезультатными.</a:t>
          </a:r>
          <a:endParaRPr lang="ru-RU"/>
        </a:p>
      </dgm:t>
    </dgm:pt>
    <dgm:pt modelId="{6340332D-6E76-4BCA-9603-BEF2E072992F}" type="parTrans" cxnId="{73A18524-18AF-46AB-B8A0-193F8BC082CE}">
      <dgm:prSet/>
      <dgm:spPr/>
      <dgm:t>
        <a:bodyPr/>
        <a:lstStyle/>
        <a:p>
          <a:endParaRPr lang="ru-RU"/>
        </a:p>
      </dgm:t>
    </dgm:pt>
    <dgm:pt modelId="{E6BAEA53-E0A4-4B8C-BB0A-F4F09D487001}" type="sibTrans" cxnId="{73A18524-18AF-46AB-B8A0-193F8BC082CE}">
      <dgm:prSet/>
      <dgm:spPr/>
      <dgm:t>
        <a:bodyPr/>
        <a:lstStyle/>
        <a:p>
          <a:endParaRPr lang="ru-RU"/>
        </a:p>
      </dgm:t>
    </dgm:pt>
    <dgm:pt modelId="{E43C46BA-2CDE-4EA8-B147-00D4B471D4B8}" type="pres">
      <dgm:prSet presAssocID="{1DF89BCC-A608-4A8E-8783-F0CE75200DF9}" presName="vert0" presStyleCnt="0">
        <dgm:presLayoutVars>
          <dgm:dir/>
          <dgm:animOne val="branch"/>
          <dgm:animLvl val="lvl"/>
        </dgm:presLayoutVars>
      </dgm:prSet>
      <dgm:spPr/>
    </dgm:pt>
    <dgm:pt modelId="{F5F7C287-16F4-426B-8686-808534C0A57D}" type="pres">
      <dgm:prSet presAssocID="{D9DC0143-5AC2-4480-8A9B-B4EA2D62079D}" presName="thickLine" presStyleLbl="alignNode1" presStyleIdx="0" presStyleCnt="2"/>
      <dgm:spPr/>
    </dgm:pt>
    <dgm:pt modelId="{78566D10-20A2-4FF0-B576-A2375A702473}" type="pres">
      <dgm:prSet presAssocID="{D9DC0143-5AC2-4480-8A9B-B4EA2D62079D}" presName="horz1" presStyleCnt="0"/>
      <dgm:spPr/>
    </dgm:pt>
    <dgm:pt modelId="{FD472D9D-18E0-4917-AE73-8B81A1EC7205}" type="pres">
      <dgm:prSet presAssocID="{D9DC0143-5AC2-4480-8A9B-B4EA2D62079D}" presName="tx1" presStyleLbl="revTx" presStyleIdx="0" presStyleCnt="2"/>
      <dgm:spPr/>
    </dgm:pt>
    <dgm:pt modelId="{5BA84609-2617-40AE-87DE-9494C0B5EA19}" type="pres">
      <dgm:prSet presAssocID="{D9DC0143-5AC2-4480-8A9B-B4EA2D62079D}" presName="vert1" presStyleCnt="0"/>
      <dgm:spPr/>
    </dgm:pt>
    <dgm:pt modelId="{F32FD8B8-223F-4533-9BE6-554F77E48F42}" type="pres">
      <dgm:prSet presAssocID="{9D9851B2-32CA-4428-A763-3CDD27B9A871}" presName="thickLine" presStyleLbl="alignNode1" presStyleIdx="1" presStyleCnt="2"/>
      <dgm:spPr/>
    </dgm:pt>
    <dgm:pt modelId="{10B6EEE2-F721-4957-A89D-5F4B7AAC5873}" type="pres">
      <dgm:prSet presAssocID="{9D9851B2-32CA-4428-A763-3CDD27B9A871}" presName="horz1" presStyleCnt="0"/>
      <dgm:spPr/>
    </dgm:pt>
    <dgm:pt modelId="{1566B531-B940-4EDC-A13A-E97D573F1B4F}" type="pres">
      <dgm:prSet presAssocID="{9D9851B2-32CA-4428-A763-3CDD27B9A871}" presName="tx1" presStyleLbl="revTx" presStyleIdx="1" presStyleCnt="2"/>
      <dgm:spPr/>
    </dgm:pt>
    <dgm:pt modelId="{088DD1C0-7068-4A63-BEF3-40BB55E4BF88}" type="pres">
      <dgm:prSet presAssocID="{9D9851B2-32CA-4428-A763-3CDD27B9A871}" presName="vert1" presStyleCnt="0"/>
      <dgm:spPr/>
    </dgm:pt>
  </dgm:ptLst>
  <dgm:cxnLst>
    <dgm:cxn modelId="{73A18524-18AF-46AB-B8A0-193F8BC082CE}" srcId="{1DF89BCC-A608-4A8E-8783-F0CE75200DF9}" destId="{9D9851B2-32CA-4428-A763-3CDD27B9A871}" srcOrd="1" destOrd="0" parTransId="{6340332D-6E76-4BCA-9603-BEF2E072992F}" sibTransId="{E6BAEA53-E0A4-4B8C-BB0A-F4F09D487001}"/>
    <dgm:cxn modelId="{AD45C769-CA4A-4E5F-ADBA-7FE2CA189A62}" srcId="{1DF89BCC-A608-4A8E-8783-F0CE75200DF9}" destId="{D9DC0143-5AC2-4480-8A9B-B4EA2D62079D}" srcOrd="0" destOrd="0" parTransId="{3B80D5CE-4A31-47B4-A7A4-6B83815EF617}" sibTransId="{06E0E916-BF61-4400-B845-A095DF542E17}"/>
    <dgm:cxn modelId="{3F0E85BC-5FBA-47AA-A314-32930FC5F41C}" type="presOf" srcId="{D9DC0143-5AC2-4480-8A9B-B4EA2D62079D}" destId="{FD472D9D-18E0-4917-AE73-8B81A1EC7205}" srcOrd="0" destOrd="0" presId="urn:microsoft.com/office/officeart/2008/layout/LinedList"/>
    <dgm:cxn modelId="{834E5047-CBD0-4180-A084-224EBA443918}" type="presOf" srcId="{9D9851B2-32CA-4428-A763-3CDD27B9A871}" destId="{1566B531-B940-4EDC-A13A-E97D573F1B4F}" srcOrd="0" destOrd="0" presId="urn:microsoft.com/office/officeart/2008/layout/LinedList"/>
    <dgm:cxn modelId="{E9224E49-AB68-429C-85B2-192EA2F557DF}" type="presOf" srcId="{1DF89BCC-A608-4A8E-8783-F0CE75200DF9}" destId="{E43C46BA-2CDE-4EA8-B147-00D4B471D4B8}" srcOrd="0" destOrd="0" presId="urn:microsoft.com/office/officeart/2008/layout/LinedList"/>
    <dgm:cxn modelId="{6843C1A9-86E5-46A5-BB6E-9DFB93465CBD}" type="presParOf" srcId="{E43C46BA-2CDE-4EA8-B147-00D4B471D4B8}" destId="{F5F7C287-16F4-426B-8686-808534C0A57D}" srcOrd="0" destOrd="0" presId="urn:microsoft.com/office/officeart/2008/layout/LinedList"/>
    <dgm:cxn modelId="{B1AE80B1-12AA-49B5-8CA2-80D6E194C2F0}" type="presParOf" srcId="{E43C46BA-2CDE-4EA8-B147-00D4B471D4B8}" destId="{78566D10-20A2-4FF0-B576-A2375A702473}" srcOrd="1" destOrd="0" presId="urn:microsoft.com/office/officeart/2008/layout/LinedList"/>
    <dgm:cxn modelId="{FC731BA5-D48E-4697-953C-420A06CFFFF9}" type="presParOf" srcId="{78566D10-20A2-4FF0-B576-A2375A702473}" destId="{FD472D9D-18E0-4917-AE73-8B81A1EC7205}" srcOrd="0" destOrd="0" presId="urn:microsoft.com/office/officeart/2008/layout/LinedList"/>
    <dgm:cxn modelId="{1B01D415-404F-49FF-9286-B5ECFB722417}" type="presParOf" srcId="{78566D10-20A2-4FF0-B576-A2375A702473}" destId="{5BA84609-2617-40AE-87DE-9494C0B5EA19}" srcOrd="1" destOrd="0" presId="urn:microsoft.com/office/officeart/2008/layout/LinedList"/>
    <dgm:cxn modelId="{2CB4AA0B-DEF9-49A7-9E9F-90C9C8339690}" type="presParOf" srcId="{E43C46BA-2CDE-4EA8-B147-00D4B471D4B8}" destId="{F32FD8B8-223F-4533-9BE6-554F77E48F42}" srcOrd="2" destOrd="0" presId="urn:microsoft.com/office/officeart/2008/layout/LinedList"/>
    <dgm:cxn modelId="{796D78C2-0321-4679-85E0-A93F9C235B8C}" type="presParOf" srcId="{E43C46BA-2CDE-4EA8-B147-00D4B471D4B8}" destId="{10B6EEE2-F721-4957-A89D-5F4B7AAC5873}" srcOrd="3" destOrd="0" presId="urn:microsoft.com/office/officeart/2008/layout/LinedList"/>
    <dgm:cxn modelId="{3CEDDB98-9EA8-4F73-9C0C-C90B67763666}" type="presParOf" srcId="{10B6EEE2-F721-4957-A89D-5F4B7AAC5873}" destId="{1566B531-B940-4EDC-A13A-E97D573F1B4F}" srcOrd="0" destOrd="0" presId="urn:microsoft.com/office/officeart/2008/layout/LinedList"/>
    <dgm:cxn modelId="{00FC656F-8143-4928-8A95-E0AC230DE6AB}" type="presParOf" srcId="{10B6EEE2-F721-4957-A89D-5F4B7AAC5873}" destId="{088DD1C0-7068-4A63-BEF3-40BB55E4BF8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4F8C84-24BA-40FA-B708-8D1BC4D3328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6BE00C2-825F-447B-BB11-EA7AB0054B33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КУРАТОР ВЛАДЕЕТ: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-способами организации </a:t>
          </a:r>
        </a:p>
        <a:p>
          <a:pPr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699FED3-3971-4945-A030-6D726090FAB2}" type="parTrans" cxnId="{1D0D7166-99C5-415F-BD1B-7B232418F1D6}">
      <dgm:prSet/>
      <dgm:spPr/>
      <dgm:t>
        <a:bodyPr/>
        <a:lstStyle/>
        <a:p>
          <a:endParaRPr lang="ru-RU"/>
        </a:p>
      </dgm:t>
    </dgm:pt>
    <dgm:pt modelId="{639838D6-129F-424C-BE50-E7F851415D60}" type="sibTrans" cxnId="{1D0D7166-99C5-415F-BD1B-7B232418F1D6}">
      <dgm:prSet/>
      <dgm:spPr/>
      <dgm:t>
        <a:bodyPr/>
        <a:lstStyle/>
        <a:p>
          <a:endParaRPr lang="ru-RU"/>
        </a:p>
      </dgm:t>
    </dgm:pt>
    <dgm:pt modelId="{3BD0497C-1912-43DA-8D4F-9CC2194BF702}">
      <dgm:prSet/>
      <dgm:spPr/>
      <dgm:t>
        <a:bodyPr/>
        <a:lstStyle/>
        <a:p>
          <a:pPr rtl="0"/>
          <a:r>
            <a:rPr lang="ru-RU" dirty="0" smtClean="0"/>
            <a:t>- бессистемными знаниями об особенностях возраста студентов </a:t>
          </a:r>
          <a:endParaRPr lang="ru-RU" dirty="0"/>
        </a:p>
      </dgm:t>
    </dgm:pt>
    <dgm:pt modelId="{47A8E611-9357-49FA-9F67-76C49806F796}" type="parTrans" cxnId="{9D729807-225F-4069-B3F6-CF558F8F71A0}">
      <dgm:prSet/>
      <dgm:spPr/>
      <dgm:t>
        <a:bodyPr/>
        <a:lstStyle/>
        <a:p>
          <a:endParaRPr lang="ru-RU"/>
        </a:p>
      </dgm:t>
    </dgm:pt>
    <dgm:pt modelId="{C4895453-5ABC-4B83-8A4C-D93CD552954D}" type="sibTrans" cxnId="{9D729807-225F-4069-B3F6-CF558F8F71A0}">
      <dgm:prSet/>
      <dgm:spPr/>
      <dgm:t>
        <a:bodyPr/>
        <a:lstStyle/>
        <a:p>
          <a:endParaRPr lang="ru-RU"/>
        </a:p>
      </dgm:t>
    </dgm:pt>
    <dgm:pt modelId="{3ADFAF3F-2AC5-40D0-9DC4-A1037881FDA0}">
      <dgm:prSet/>
      <dgm:spPr/>
      <dgm:t>
        <a:bodyPr/>
        <a:lstStyle/>
        <a:p>
          <a:pPr rtl="0"/>
          <a:r>
            <a:rPr lang="ru-RU" dirty="0" smtClean="0"/>
            <a:t>- об их потребностях и о приемлемых способах обучения, </a:t>
          </a:r>
          <a:endParaRPr lang="ru-RU" dirty="0"/>
        </a:p>
      </dgm:t>
    </dgm:pt>
    <dgm:pt modelId="{44C3E0B6-58FC-4435-BE8E-DF691D6DBDA7}" type="parTrans" cxnId="{2BCF3179-883D-4949-92AE-92CE4AA5195A}">
      <dgm:prSet/>
      <dgm:spPr/>
      <dgm:t>
        <a:bodyPr/>
        <a:lstStyle/>
        <a:p>
          <a:endParaRPr lang="ru-RU"/>
        </a:p>
      </dgm:t>
    </dgm:pt>
    <dgm:pt modelId="{0CCA796B-6DF1-4FE8-9117-17CD2FCC3E11}" type="sibTrans" cxnId="{2BCF3179-883D-4949-92AE-92CE4AA5195A}">
      <dgm:prSet/>
      <dgm:spPr/>
      <dgm:t>
        <a:bodyPr/>
        <a:lstStyle/>
        <a:p>
          <a:endParaRPr lang="ru-RU"/>
        </a:p>
      </dgm:t>
    </dgm:pt>
    <dgm:pt modelId="{A49C4E10-B55D-4D1D-ACBF-D83ACFFD8AD9}">
      <dgm:prSet/>
      <dgm:spPr/>
      <dgm:t>
        <a:bodyPr/>
        <a:lstStyle/>
        <a:p>
          <a:pPr rtl="0"/>
          <a:r>
            <a:rPr lang="ru-RU" dirty="0" smtClean="0"/>
            <a:t>- об особенностях разрешения некоторых конфликтных ситуаций. </a:t>
          </a:r>
          <a:endParaRPr lang="ru-RU" dirty="0"/>
        </a:p>
      </dgm:t>
    </dgm:pt>
    <dgm:pt modelId="{3575A817-2AC0-4B07-92C8-58B76E7F5D6E}" type="parTrans" cxnId="{1A2DCCDD-A4E5-4333-AD72-A7EF235E316B}">
      <dgm:prSet/>
      <dgm:spPr/>
      <dgm:t>
        <a:bodyPr/>
        <a:lstStyle/>
        <a:p>
          <a:endParaRPr lang="ru-RU"/>
        </a:p>
      </dgm:t>
    </dgm:pt>
    <dgm:pt modelId="{611024D7-536D-4818-996A-492B9EB83966}" type="sibTrans" cxnId="{1A2DCCDD-A4E5-4333-AD72-A7EF235E316B}">
      <dgm:prSet/>
      <dgm:spPr/>
      <dgm:t>
        <a:bodyPr/>
        <a:lstStyle/>
        <a:p>
          <a:endParaRPr lang="ru-RU"/>
        </a:p>
      </dgm:t>
    </dgm:pt>
    <dgm:pt modelId="{5C20A036-1718-40CD-8F2F-F889B627A111}">
      <dgm:prSet/>
      <dgm:spPr/>
      <dgm:t>
        <a:bodyPr/>
        <a:lstStyle/>
        <a:p>
          <a:pPr rtl="0"/>
          <a:r>
            <a:rPr lang="ru-RU" i="1" dirty="0" smtClean="0"/>
            <a:t>Но он не стремится пополнять свои знания в этой области, поэтому его знания остаются отрывочными и несистематичными.</a:t>
          </a:r>
          <a:endParaRPr lang="ru-RU" i="1" dirty="0"/>
        </a:p>
      </dgm:t>
    </dgm:pt>
    <dgm:pt modelId="{C87D384C-6E42-485E-8DE3-F0B292C01704}" type="parTrans" cxnId="{D5B42280-1F12-4FA0-AC0D-3A28EB2D195D}">
      <dgm:prSet/>
      <dgm:spPr/>
      <dgm:t>
        <a:bodyPr/>
        <a:lstStyle/>
        <a:p>
          <a:endParaRPr lang="ru-RU"/>
        </a:p>
      </dgm:t>
    </dgm:pt>
    <dgm:pt modelId="{1EC39571-1FD7-4C43-AD28-FAA0141AE6FB}" type="sibTrans" cxnId="{D5B42280-1F12-4FA0-AC0D-3A28EB2D195D}">
      <dgm:prSet/>
      <dgm:spPr/>
      <dgm:t>
        <a:bodyPr/>
        <a:lstStyle/>
        <a:p>
          <a:endParaRPr lang="ru-RU"/>
        </a:p>
      </dgm:t>
    </dgm:pt>
    <dgm:pt modelId="{A29CC800-B4BE-4547-B577-D3A4E64D0A1C}" type="pres">
      <dgm:prSet presAssocID="{F54F8C84-24BA-40FA-B708-8D1BC4D33284}" presName="linear" presStyleCnt="0">
        <dgm:presLayoutVars>
          <dgm:animLvl val="lvl"/>
          <dgm:resizeHandles val="exact"/>
        </dgm:presLayoutVars>
      </dgm:prSet>
      <dgm:spPr/>
    </dgm:pt>
    <dgm:pt modelId="{EA813CB5-B012-435E-AA31-D837D51F7C19}" type="pres">
      <dgm:prSet presAssocID="{96BE00C2-825F-447B-BB11-EA7AB0054B3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237CA-DF7F-4DBA-B9F4-6194183B7E60}" type="pres">
      <dgm:prSet presAssocID="{639838D6-129F-424C-BE50-E7F851415D60}" presName="spacer" presStyleCnt="0"/>
      <dgm:spPr/>
    </dgm:pt>
    <dgm:pt modelId="{C0D31795-4259-4A8F-970F-74D3011993BC}" type="pres">
      <dgm:prSet presAssocID="{3BD0497C-1912-43DA-8D4F-9CC2194BF70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03C83-21CB-4F0F-8E4E-2936062F1E2F}" type="pres">
      <dgm:prSet presAssocID="{C4895453-5ABC-4B83-8A4C-D93CD552954D}" presName="spacer" presStyleCnt="0"/>
      <dgm:spPr/>
    </dgm:pt>
    <dgm:pt modelId="{F5D203FF-4FBF-459F-88BC-B2F92BE27383}" type="pres">
      <dgm:prSet presAssocID="{3ADFAF3F-2AC5-40D0-9DC4-A1037881FDA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AC1968F-5AD0-45BD-92FF-38EC22DA9AAD}" type="pres">
      <dgm:prSet presAssocID="{0CCA796B-6DF1-4FE8-9117-17CD2FCC3E11}" presName="spacer" presStyleCnt="0"/>
      <dgm:spPr/>
    </dgm:pt>
    <dgm:pt modelId="{EEF84071-0E4C-49D3-8AE1-189678D0947A}" type="pres">
      <dgm:prSet presAssocID="{A49C4E10-B55D-4D1D-ACBF-D83ACFFD8A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335EA63-8DA5-4CF2-8409-ADCE6A0FEE73}" type="pres">
      <dgm:prSet presAssocID="{611024D7-536D-4818-996A-492B9EB83966}" presName="spacer" presStyleCnt="0"/>
      <dgm:spPr/>
    </dgm:pt>
    <dgm:pt modelId="{B88B0E18-6AD8-4423-A3F6-BFC7965EC38F}" type="pres">
      <dgm:prSet presAssocID="{5C20A036-1718-40CD-8F2F-F889B627A11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A2DCCDD-A4E5-4333-AD72-A7EF235E316B}" srcId="{F54F8C84-24BA-40FA-B708-8D1BC4D33284}" destId="{A49C4E10-B55D-4D1D-ACBF-D83ACFFD8AD9}" srcOrd="3" destOrd="0" parTransId="{3575A817-2AC0-4B07-92C8-58B76E7F5D6E}" sibTransId="{611024D7-536D-4818-996A-492B9EB83966}"/>
    <dgm:cxn modelId="{70DF0CF4-43C9-43FF-A9D4-52ED79298C23}" type="presOf" srcId="{A49C4E10-B55D-4D1D-ACBF-D83ACFFD8AD9}" destId="{EEF84071-0E4C-49D3-8AE1-189678D0947A}" srcOrd="0" destOrd="0" presId="urn:microsoft.com/office/officeart/2005/8/layout/vList2"/>
    <dgm:cxn modelId="{8277C0B3-6E84-4A4C-A647-5FAFD46B1D46}" type="presOf" srcId="{5C20A036-1718-40CD-8F2F-F889B627A111}" destId="{B88B0E18-6AD8-4423-A3F6-BFC7965EC38F}" srcOrd="0" destOrd="0" presId="urn:microsoft.com/office/officeart/2005/8/layout/vList2"/>
    <dgm:cxn modelId="{B5F880CD-4C05-497D-BC35-A6DAA05FFCAC}" type="presOf" srcId="{3ADFAF3F-2AC5-40D0-9DC4-A1037881FDA0}" destId="{F5D203FF-4FBF-459F-88BC-B2F92BE27383}" srcOrd="0" destOrd="0" presId="urn:microsoft.com/office/officeart/2005/8/layout/vList2"/>
    <dgm:cxn modelId="{9D729807-225F-4069-B3F6-CF558F8F71A0}" srcId="{F54F8C84-24BA-40FA-B708-8D1BC4D33284}" destId="{3BD0497C-1912-43DA-8D4F-9CC2194BF702}" srcOrd="1" destOrd="0" parTransId="{47A8E611-9357-49FA-9F67-76C49806F796}" sibTransId="{C4895453-5ABC-4B83-8A4C-D93CD552954D}"/>
    <dgm:cxn modelId="{D5B42280-1F12-4FA0-AC0D-3A28EB2D195D}" srcId="{F54F8C84-24BA-40FA-B708-8D1BC4D33284}" destId="{5C20A036-1718-40CD-8F2F-F889B627A111}" srcOrd="4" destOrd="0" parTransId="{C87D384C-6E42-485E-8DE3-F0B292C01704}" sibTransId="{1EC39571-1FD7-4C43-AD28-FAA0141AE6FB}"/>
    <dgm:cxn modelId="{77F66B7C-2F56-457D-A562-B3C216098988}" type="presOf" srcId="{96BE00C2-825F-447B-BB11-EA7AB0054B33}" destId="{EA813CB5-B012-435E-AA31-D837D51F7C19}" srcOrd="0" destOrd="0" presId="urn:microsoft.com/office/officeart/2005/8/layout/vList2"/>
    <dgm:cxn modelId="{847BACFC-DA36-4C71-B963-4F2415155CDB}" type="presOf" srcId="{3BD0497C-1912-43DA-8D4F-9CC2194BF702}" destId="{C0D31795-4259-4A8F-970F-74D3011993BC}" srcOrd="0" destOrd="0" presId="urn:microsoft.com/office/officeart/2005/8/layout/vList2"/>
    <dgm:cxn modelId="{2BCF3179-883D-4949-92AE-92CE4AA5195A}" srcId="{F54F8C84-24BA-40FA-B708-8D1BC4D33284}" destId="{3ADFAF3F-2AC5-40D0-9DC4-A1037881FDA0}" srcOrd="2" destOrd="0" parTransId="{44C3E0B6-58FC-4435-BE8E-DF691D6DBDA7}" sibTransId="{0CCA796B-6DF1-4FE8-9117-17CD2FCC3E11}"/>
    <dgm:cxn modelId="{C8DED63C-CDBE-4BFB-8B61-9D742B7DC33E}" type="presOf" srcId="{F54F8C84-24BA-40FA-B708-8D1BC4D33284}" destId="{A29CC800-B4BE-4547-B577-D3A4E64D0A1C}" srcOrd="0" destOrd="0" presId="urn:microsoft.com/office/officeart/2005/8/layout/vList2"/>
    <dgm:cxn modelId="{1D0D7166-99C5-415F-BD1B-7B232418F1D6}" srcId="{F54F8C84-24BA-40FA-B708-8D1BC4D33284}" destId="{96BE00C2-825F-447B-BB11-EA7AB0054B33}" srcOrd="0" destOrd="0" parTransId="{8699FED3-3971-4945-A030-6D726090FAB2}" sibTransId="{639838D6-129F-424C-BE50-E7F851415D60}"/>
    <dgm:cxn modelId="{9642B291-310A-464E-AD11-8B779B751C69}" type="presParOf" srcId="{A29CC800-B4BE-4547-B577-D3A4E64D0A1C}" destId="{EA813CB5-B012-435E-AA31-D837D51F7C19}" srcOrd="0" destOrd="0" presId="urn:microsoft.com/office/officeart/2005/8/layout/vList2"/>
    <dgm:cxn modelId="{A7CCDB22-4984-4146-A4D5-D1944D6E8C29}" type="presParOf" srcId="{A29CC800-B4BE-4547-B577-D3A4E64D0A1C}" destId="{75D237CA-DF7F-4DBA-B9F4-6194183B7E60}" srcOrd="1" destOrd="0" presId="urn:microsoft.com/office/officeart/2005/8/layout/vList2"/>
    <dgm:cxn modelId="{179374AC-C888-4CA0-BE38-2415857AC5DB}" type="presParOf" srcId="{A29CC800-B4BE-4547-B577-D3A4E64D0A1C}" destId="{C0D31795-4259-4A8F-970F-74D3011993BC}" srcOrd="2" destOrd="0" presId="urn:microsoft.com/office/officeart/2005/8/layout/vList2"/>
    <dgm:cxn modelId="{0366CD35-EF18-4002-A8B0-D639D3CE7DC2}" type="presParOf" srcId="{A29CC800-B4BE-4547-B577-D3A4E64D0A1C}" destId="{CE703C83-21CB-4F0F-8E4E-2936062F1E2F}" srcOrd="3" destOrd="0" presId="urn:microsoft.com/office/officeart/2005/8/layout/vList2"/>
    <dgm:cxn modelId="{2D0511DE-CFAA-49E9-A385-0DDFB5D5097C}" type="presParOf" srcId="{A29CC800-B4BE-4547-B577-D3A4E64D0A1C}" destId="{F5D203FF-4FBF-459F-88BC-B2F92BE27383}" srcOrd="4" destOrd="0" presId="urn:microsoft.com/office/officeart/2005/8/layout/vList2"/>
    <dgm:cxn modelId="{4D027322-68BB-45BB-A4AB-F88C92580050}" type="presParOf" srcId="{A29CC800-B4BE-4547-B577-D3A4E64D0A1C}" destId="{6AC1968F-5AD0-45BD-92FF-38EC22DA9AAD}" srcOrd="5" destOrd="0" presId="urn:microsoft.com/office/officeart/2005/8/layout/vList2"/>
    <dgm:cxn modelId="{41FCB7E0-6F69-43DF-BD93-B4BE834A0CF7}" type="presParOf" srcId="{A29CC800-B4BE-4547-B577-D3A4E64D0A1C}" destId="{EEF84071-0E4C-49D3-8AE1-189678D0947A}" srcOrd="6" destOrd="0" presId="urn:microsoft.com/office/officeart/2005/8/layout/vList2"/>
    <dgm:cxn modelId="{48042609-9E54-40FB-B8D0-66FAB4445065}" type="presParOf" srcId="{A29CC800-B4BE-4547-B577-D3A4E64D0A1C}" destId="{F335EA63-8DA5-4CF2-8409-ADCE6A0FEE73}" srcOrd="7" destOrd="0" presId="urn:microsoft.com/office/officeart/2005/8/layout/vList2"/>
    <dgm:cxn modelId="{65EC1EAC-511D-4157-B8C8-6AD92077DA13}" type="presParOf" srcId="{A29CC800-B4BE-4547-B577-D3A4E64D0A1C}" destId="{B88B0E18-6AD8-4423-A3F6-BFC7965EC3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3CF61A-216A-4BA1-9FEE-F5888E19D51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B3C9648-3DAF-4DA1-8002-C89AA569A7CF}">
      <dgm:prSet/>
      <dgm:spPr/>
      <dgm:t>
        <a:bodyPr/>
        <a:lstStyle/>
        <a:p>
          <a:pPr rtl="0"/>
          <a:r>
            <a:rPr lang="ru-RU" dirty="0" smtClean="0"/>
            <a:t>Куратор обладает необходимыми знаниями, применяет их и стремится пополнять, понимает их необходимость в связи с возникающими сложными ситуациями. </a:t>
          </a:r>
          <a:endParaRPr lang="ru-RU" dirty="0"/>
        </a:p>
      </dgm:t>
    </dgm:pt>
    <dgm:pt modelId="{78A45FC1-8F34-46A1-BF38-E6AAE7D7ECC4}" type="parTrans" cxnId="{52D9C8C8-C6A8-4842-9B6A-E540480EB171}">
      <dgm:prSet/>
      <dgm:spPr/>
      <dgm:t>
        <a:bodyPr/>
        <a:lstStyle/>
        <a:p>
          <a:endParaRPr lang="ru-RU"/>
        </a:p>
      </dgm:t>
    </dgm:pt>
    <dgm:pt modelId="{A0E9F7D1-D16B-400E-9A16-5A7EF4D7A968}" type="sibTrans" cxnId="{52D9C8C8-C6A8-4842-9B6A-E540480EB171}">
      <dgm:prSet/>
      <dgm:spPr/>
      <dgm:t>
        <a:bodyPr/>
        <a:lstStyle/>
        <a:p>
          <a:endParaRPr lang="ru-RU"/>
        </a:p>
      </dgm:t>
    </dgm:pt>
    <dgm:pt modelId="{D3AA8400-8516-492B-B6B8-70FC294E9650}">
      <dgm:prSet/>
      <dgm:spPr/>
      <dgm:t>
        <a:bodyPr/>
        <a:lstStyle/>
        <a:p>
          <a:pPr rtl="0"/>
          <a:r>
            <a:rPr lang="ru-RU" smtClean="0"/>
            <a:t>При этом куратор действует только в рамках своих формальных обязанностей.</a:t>
          </a:r>
          <a:endParaRPr lang="ru-RU"/>
        </a:p>
      </dgm:t>
    </dgm:pt>
    <dgm:pt modelId="{7FD92020-235D-4DD4-B727-DE1C53792127}" type="parTrans" cxnId="{2645C4F7-286C-4563-930F-E96C22DF63ED}">
      <dgm:prSet/>
      <dgm:spPr/>
      <dgm:t>
        <a:bodyPr/>
        <a:lstStyle/>
        <a:p>
          <a:endParaRPr lang="ru-RU"/>
        </a:p>
      </dgm:t>
    </dgm:pt>
    <dgm:pt modelId="{CC37C907-780F-482B-83E6-25EFC0D516C1}" type="sibTrans" cxnId="{2645C4F7-286C-4563-930F-E96C22DF63ED}">
      <dgm:prSet/>
      <dgm:spPr/>
      <dgm:t>
        <a:bodyPr/>
        <a:lstStyle/>
        <a:p>
          <a:endParaRPr lang="ru-RU"/>
        </a:p>
      </dgm:t>
    </dgm:pt>
    <dgm:pt modelId="{F49DD709-C42C-462D-B2DA-AB8217C52E35}" type="pres">
      <dgm:prSet presAssocID="{453CF61A-216A-4BA1-9FEE-F5888E19D51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D86896C-94AF-418C-B16D-14295C184974}" type="pres">
      <dgm:prSet presAssocID="{7B3C9648-3DAF-4DA1-8002-C89AA569A7CF}" presName="circle1" presStyleLbl="node1" presStyleIdx="0" presStyleCnt="2"/>
      <dgm:spPr/>
    </dgm:pt>
    <dgm:pt modelId="{36ACD1A1-D719-4E9A-AB24-34ADDC1B9D49}" type="pres">
      <dgm:prSet presAssocID="{7B3C9648-3DAF-4DA1-8002-C89AA569A7CF}" presName="space" presStyleCnt="0"/>
      <dgm:spPr/>
    </dgm:pt>
    <dgm:pt modelId="{9DB40A2A-FDB5-4151-ABC0-3D8DF2707309}" type="pres">
      <dgm:prSet presAssocID="{7B3C9648-3DAF-4DA1-8002-C89AA569A7CF}" presName="rect1" presStyleLbl="alignAcc1" presStyleIdx="0" presStyleCnt="2"/>
      <dgm:spPr/>
    </dgm:pt>
    <dgm:pt modelId="{36A524A3-126A-43C6-8DC3-A0E595105248}" type="pres">
      <dgm:prSet presAssocID="{D3AA8400-8516-492B-B6B8-70FC294E9650}" presName="vertSpace2" presStyleLbl="node1" presStyleIdx="0" presStyleCnt="2"/>
      <dgm:spPr/>
    </dgm:pt>
    <dgm:pt modelId="{7F3C4D26-289D-4203-BEF4-BC0C7B666479}" type="pres">
      <dgm:prSet presAssocID="{D3AA8400-8516-492B-B6B8-70FC294E9650}" presName="circle2" presStyleLbl="node1" presStyleIdx="1" presStyleCnt="2"/>
      <dgm:spPr/>
    </dgm:pt>
    <dgm:pt modelId="{8FE5858D-F356-4310-9AB7-DFDE453D154B}" type="pres">
      <dgm:prSet presAssocID="{D3AA8400-8516-492B-B6B8-70FC294E9650}" presName="rect2" presStyleLbl="alignAcc1" presStyleIdx="1" presStyleCnt="2"/>
      <dgm:spPr/>
    </dgm:pt>
    <dgm:pt modelId="{8CFCCE92-8671-43F8-8D8E-C5F2C89FCD9E}" type="pres">
      <dgm:prSet presAssocID="{7B3C9648-3DAF-4DA1-8002-C89AA569A7CF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F9F7A45E-5B01-439A-8EE5-ECD1E06EA43F}" type="pres">
      <dgm:prSet presAssocID="{D3AA8400-8516-492B-B6B8-70FC294E9650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52D9C8C8-C6A8-4842-9B6A-E540480EB171}" srcId="{453CF61A-216A-4BA1-9FEE-F5888E19D517}" destId="{7B3C9648-3DAF-4DA1-8002-C89AA569A7CF}" srcOrd="0" destOrd="0" parTransId="{78A45FC1-8F34-46A1-BF38-E6AAE7D7ECC4}" sibTransId="{A0E9F7D1-D16B-400E-9A16-5A7EF4D7A968}"/>
    <dgm:cxn modelId="{933200A2-E64B-4AB6-BBF1-C5F6F40D36EC}" type="presOf" srcId="{7B3C9648-3DAF-4DA1-8002-C89AA569A7CF}" destId="{9DB40A2A-FDB5-4151-ABC0-3D8DF2707309}" srcOrd="0" destOrd="0" presId="urn:microsoft.com/office/officeart/2005/8/layout/target3"/>
    <dgm:cxn modelId="{8BB69DA0-9E28-4451-A1EE-9FAA330B96D3}" type="presOf" srcId="{7B3C9648-3DAF-4DA1-8002-C89AA569A7CF}" destId="{8CFCCE92-8671-43F8-8D8E-C5F2C89FCD9E}" srcOrd="1" destOrd="0" presId="urn:microsoft.com/office/officeart/2005/8/layout/target3"/>
    <dgm:cxn modelId="{6C62192E-A959-499C-8F1A-B99921DDAEBB}" type="presOf" srcId="{D3AA8400-8516-492B-B6B8-70FC294E9650}" destId="{8FE5858D-F356-4310-9AB7-DFDE453D154B}" srcOrd="0" destOrd="0" presId="urn:microsoft.com/office/officeart/2005/8/layout/target3"/>
    <dgm:cxn modelId="{12DE3CA8-05D6-421C-BB7A-A842AA3F2E9C}" type="presOf" srcId="{453CF61A-216A-4BA1-9FEE-F5888E19D517}" destId="{F49DD709-C42C-462D-B2DA-AB8217C52E35}" srcOrd="0" destOrd="0" presId="urn:microsoft.com/office/officeart/2005/8/layout/target3"/>
    <dgm:cxn modelId="{2645C4F7-286C-4563-930F-E96C22DF63ED}" srcId="{453CF61A-216A-4BA1-9FEE-F5888E19D517}" destId="{D3AA8400-8516-492B-B6B8-70FC294E9650}" srcOrd="1" destOrd="0" parTransId="{7FD92020-235D-4DD4-B727-DE1C53792127}" sibTransId="{CC37C907-780F-482B-83E6-25EFC0D516C1}"/>
    <dgm:cxn modelId="{73622B2B-C1AC-4B49-A365-D97352994D79}" type="presOf" srcId="{D3AA8400-8516-492B-B6B8-70FC294E9650}" destId="{F9F7A45E-5B01-439A-8EE5-ECD1E06EA43F}" srcOrd="1" destOrd="0" presId="urn:microsoft.com/office/officeart/2005/8/layout/target3"/>
    <dgm:cxn modelId="{1CA62985-9CEA-4433-8F58-069B310CFBEC}" type="presParOf" srcId="{F49DD709-C42C-462D-B2DA-AB8217C52E35}" destId="{6D86896C-94AF-418C-B16D-14295C184974}" srcOrd="0" destOrd="0" presId="urn:microsoft.com/office/officeart/2005/8/layout/target3"/>
    <dgm:cxn modelId="{2D5DC513-5A99-436D-981D-2A2E9BD0BA34}" type="presParOf" srcId="{F49DD709-C42C-462D-B2DA-AB8217C52E35}" destId="{36ACD1A1-D719-4E9A-AB24-34ADDC1B9D49}" srcOrd="1" destOrd="0" presId="urn:microsoft.com/office/officeart/2005/8/layout/target3"/>
    <dgm:cxn modelId="{A6BE48A8-7AAD-4EAA-A290-A1909EEB48A4}" type="presParOf" srcId="{F49DD709-C42C-462D-B2DA-AB8217C52E35}" destId="{9DB40A2A-FDB5-4151-ABC0-3D8DF2707309}" srcOrd="2" destOrd="0" presId="urn:microsoft.com/office/officeart/2005/8/layout/target3"/>
    <dgm:cxn modelId="{00058D89-1244-4AAA-9002-8C81257C0900}" type="presParOf" srcId="{F49DD709-C42C-462D-B2DA-AB8217C52E35}" destId="{36A524A3-126A-43C6-8DC3-A0E595105248}" srcOrd="3" destOrd="0" presId="urn:microsoft.com/office/officeart/2005/8/layout/target3"/>
    <dgm:cxn modelId="{7617D5B1-90D0-4E0D-88A0-51FE9CF29666}" type="presParOf" srcId="{F49DD709-C42C-462D-B2DA-AB8217C52E35}" destId="{7F3C4D26-289D-4203-BEF4-BC0C7B666479}" srcOrd="4" destOrd="0" presId="urn:microsoft.com/office/officeart/2005/8/layout/target3"/>
    <dgm:cxn modelId="{FCEA7263-B77F-4A2E-AF13-7B63A049654F}" type="presParOf" srcId="{F49DD709-C42C-462D-B2DA-AB8217C52E35}" destId="{8FE5858D-F356-4310-9AB7-DFDE453D154B}" srcOrd="5" destOrd="0" presId="urn:microsoft.com/office/officeart/2005/8/layout/target3"/>
    <dgm:cxn modelId="{408B680D-9A85-4006-AB95-B71FBE19567D}" type="presParOf" srcId="{F49DD709-C42C-462D-B2DA-AB8217C52E35}" destId="{8CFCCE92-8671-43F8-8D8E-C5F2C89FCD9E}" srcOrd="6" destOrd="0" presId="urn:microsoft.com/office/officeart/2005/8/layout/target3"/>
    <dgm:cxn modelId="{5EAEF46A-B9BD-4938-8C3C-A89482406799}" type="presParOf" srcId="{F49DD709-C42C-462D-B2DA-AB8217C52E35}" destId="{F9F7A45E-5B01-439A-8EE5-ECD1E06EA43F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7B854-22F3-42F4-B613-E2E24B9B46C3}">
      <dsp:nvSpPr>
        <dsp:cNvPr id="0" name=""/>
        <dsp:cNvSpPr/>
      </dsp:nvSpPr>
      <dsp:spPr>
        <a:xfrm>
          <a:off x="3752741" y="3843"/>
          <a:ext cx="3065034" cy="138626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Педагог (куратор, наставник), так и учащийся, студент, являются субъектами указанного процесса. </a:t>
          </a:r>
          <a:endParaRPr lang="ru-RU" sz="1600" kern="1200" dirty="0"/>
        </a:p>
      </dsp:txBody>
      <dsp:txXfrm>
        <a:off x="3752741" y="3843"/>
        <a:ext cx="3065034" cy="1386266"/>
      </dsp:txXfrm>
    </dsp:sp>
    <dsp:sp modelId="{60F445F2-7D1A-41D6-9B57-F1669558B23A}">
      <dsp:nvSpPr>
        <dsp:cNvPr id="0" name=""/>
        <dsp:cNvSpPr/>
      </dsp:nvSpPr>
      <dsp:spPr>
        <a:xfrm>
          <a:off x="2243096" y="3843"/>
          <a:ext cx="1372403" cy="13862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DC7F79-4617-450E-BB11-D2C22F8B10BB}">
      <dsp:nvSpPr>
        <dsp:cNvPr id="0" name=""/>
        <dsp:cNvSpPr/>
      </dsp:nvSpPr>
      <dsp:spPr>
        <a:xfrm>
          <a:off x="2243096" y="1618843"/>
          <a:ext cx="3065034" cy="1386266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96000"/>
                <a:lumMod val="100000"/>
              </a:schemeClr>
            </a:gs>
            <a:gs pos="78000">
              <a:schemeClr val="accent4">
                <a:hueOff val="-2232385"/>
                <a:satOff val="13449"/>
                <a:lumOff val="107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Они не только принимают воздействие, но действуют самостоятельно, по своему усмотрению, активно участвуя в педагогическом процессе.</a:t>
          </a:r>
          <a:endParaRPr lang="ru-RU" sz="1600" kern="1200"/>
        </a:p>
      </dsp:txBody>
      <dsp:txXfrm>
        <a:off x="2243096" y="1618843"/>
        <a:ext cx="3065034" cy="1386266"/>
      </dsp:txXfrm>
    </dsp:sp>
    <dsp:sp modelId="{A4FF9133-529F-4A8E-8D41-6B2EB131CA74}">
      <dsp:nvSpPr>
        <dsp:cNvPr id="0" name=""/>
        <dsp:cNvSpPr/>
      </dsp:nvSpPr>
      <dsp:spPr>
        <a:xfrm>
          <a:off x="5445372" y="1618843"/>
          <a:ext cx="1372403" cy="138626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B275D8-5CB9-4F1D-BB38-BE5892DAB3A0}">
      <dsp:nvSpPr>
        <dsp:cNvPr id="0" name=""/>
        <dsp:cNvSpPr/>
      </dsp:nvSpPr>
      <dsp:spPr>
        <a:xfrm>
          <a:off x="3752741" y="3233844"/>
          <a:ext cx="3065034" cy="1386266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96000"/>
                <a:lumMod val="100000"/>
              </a:schemeClr>
            </a:gs>
            <a:gs pos="78000">
              <a:schemeClr val="accent4">
                <a:hueOff val="-4464770"/>
                <a:satOff val="26899"/>
                <a:lumOff val="215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smtClean="0"/>
            <a:t>Именно с этих позиций в дальнейшем мы будем рассматривать взаимодействие куратора и студента</a:t>
          </a:r>
          <a:endParaRPr lang="ru-RU" sz="1600" kern="1200"/>
        </a:p>
      </dsp:txBody>
      <dsp:txXfrm>
        <a:off x="3752741" y="3233844"/>
        <a:ext cx="3065034" cy="1386266"/>
      </dsp:txXfrm>
    </dsp:sp>
    <dsp:sp modelId="{C3E6CFBF-A3A7-4854-8F8E-51537CBCFEA5}">
      <dsp:nvSpPr>
        <dsp:cNvPr id="0" name=""/>
        <dsp:cNvSpPr/>
      </dsp:nvSpPr>
      <dsp:spPr>
        <a:xfrm>
          <a:off x="2243096" y="3233844"/>
          <a:ext cx="1372403" cy="138626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F788D-8459-4162-AE8A-84837351D545}">
      <dsp:nvSpPr>
        <dsp:cNvPr id="0" name=""/>
        <dsp:cNvSpPr/>
      </dsp:nvSpPr>
      <dsp:spPr>
        <a:xfrm>
          <a:off x="0" y="36072"/>
          <a:ext cx="3808628" cy="380862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A12AD-AD2D-4D58-903A-6951CD45885F}">
      <dsp:nvSpPr>
        <dsp:cNvPr id="0" name=""/>
        <dsp:cNvSpPr/>
      </dsp:nvSpPr>
      <dsp:spPr>
        <a:xfrm>
          <a:off x="1904314" y="36072"/>
          <a:ext cx="4443399" cy="38086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Куратор рассматривает сложные ситуации как задачу для развития курсантов (студентов) и саморазвития.</a:t>
          </a:r>
          <a:endParaRPr lang="ru-RU" sz="1600" kern="1200"/>
        </a:p>
      </dsp:txBody>
      <dsp:txXfrm>
        <a:off x="1904314" y="36072"/>
        <a:ext cx="4443399" cy="1809098"/>
      </dsp:txXfrm>
    </dsp:sp>
    <dsp:sp modelId="{19E798CA-5A03-44DE-AE2A-8FC6D53909B6}">
      <dsp:nvSpPr>
        <dsp:cNvPr id="0" name=""/>
        <dsp:cNvSpPr/>
      </dsp:nvSpPr>
      <dsp:spPr>
        <a:xfrm>
          <a:off x="999764" y="1845170"/>
          <a:ext cx="1809098" cy="18090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5FC38-7A3F-4F4C-ADB5-3E9C5D16C42B}">
      <dsp:nvSpPr>
        <dsp:cNvPr id="0" name=""/>
        <dsp:cNvSpPr/>
      </dsp:nvSpPr>
      <dsp:spPr>
        <a:xfrm>
          <a:off x="1904314" y="1855555"/>
          <a:ext cx="4443399" cy="18090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не только пополняет свои знания с целью их применения,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творчески подходит к сложившимся ситуациям,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сам организует те или иные ситуации для студентов, развивающие их креативные и коммуникативные способности.</a:t>
          </a:r>
          <a:endParaRPr lang="ru-RU" sz="1600" kern="1200" dirty="0"/>
        </a:p>
      </dsp:txBody>
      <dsp:txXfrm>
        <a:off x="1904314" y="1855555"/>
        <a:ext cx="4443399" cy="1809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CA24E-8A81-4944-9397-C385CEAEBE00}">
      <dsp:nvSpPr>
        <dsp:cNvPr id="0" name=""/>
        <dsp:cNvSpPr/>
      </dsp:nvSpPr>
      <dsp:spPr>
        <a:xfrm>
          <a:off x="328268" y="1287546"/>
          <a:ext cx="5851637" cy="531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обеспечение и поддержка куратором благоприятной психологической атмосферы в курируемой студенческой группе; </a:t>
          </a:r>
          <a:endParaRPr lang="ru-RU" sz="1800" kern="1200" dirty="0"/>
        </a:p>
      </dsp:txBody>
      <dsp:txXfrm>
        <a:off x="328268" y="1287546"/>
        <a:ext cx="5851637" cy="531967"/>
      </dsp:txXfrm>
    </dsp:sp>
    <dsp:sp modelId="{03BAFF33-8A27-4B2F-9A21-E9206498F2E0}">
      <dsp:nvSpPr>
        <dsp:cNvPr id="0" name=""/>
        <dsp:cNvSpPr/>
      </dsp:nvSpPr>
      <dsp:spPr>
        <a:xfrm>
          <a:off x="328268" y="1819513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D2F3C-72E6-4D11-88F9-CF6B480927AB}">
      <dsp:nvSpPr>
        <dsp:cNvPr id="0" name=""/>
        <dsp:cNvSpPr/>
      </dsp:nvSpPr>
      <dsp:spPr>
        <a:xfrm>
          <a:off x="1153999" y="1819513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03F3C-71B3-4332-8DFA-A206C5FF11F9}">
      <dsp:nvSpPr>
        <dsp:cNvPr id="0" name=""/>
        <dsp:cNvSpPr/>
      </dsp:nvSpPr>
      <dsp:spPr>
        <a:xfrm>
          <a:off x="1979730" y="1819513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018E7-8064-4D6B-AF01-315F8D6AE977}">
      <dsp:nvSpPr>
        <dsp:cNvPr id="0" name=""/>
        <dsp:cNvSpPr/>
      </dsp:nvSpPr>
      <dsp:spPr>
        <a:xfrm>
          <a:off x="2805461" y="1819513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82C26-976D-47A8-9094-E87969AC9A68}">
      <dsp:nvSpPr>
        <dsp:cNvPr id="0" name=""/>
        <dsp:cNvSpPr/>
      </dsp:nvSpPr>
      <dsp:spPr>
        <a:xfrm>
          <a:off x="3631193" y="1819513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24C28-6A02-41C4-8A5A-B4DBC1FEFBD0}">
      <dsp:nvSpPr>
        <dsp:cNvPr id="0" name=""/>
        <dsp:cNvSpPr/>
      </dsp:nvSpPr>
      <dsp:spPr>
        <a:xfrm>
          <a:off x="4456924" y="1819513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8D03E-BCE7-48D7-AFED-547B9C98A2F7}">
      <dsp:nvSpPr>
        <dsp:cNvPr id="0" name=""/>
        <dsp:cNvSpPr/>
      </dsp:nvSpPr>
      <dsp:spPr>
        <a:xfrm>
          <a:off x="5282655" y="1819513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B4AB7-B896-423A-89BC-18C25D9721D4}">
      <dsp:nvSpPr>
        <dsp:cNvPr id="0" name=""/>
        <dsp:cNvSpPr/>
      </dsp:nvSpPr>
      <dsp:spPr>
        <a:xfrm>
          <a:off x="328268" y="2044475"/>
          <a:ext cx="5851637" cy="531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структурирование внутригрупповых отношений; </a:t>
          </a:r>
          <a:endParaRPr lang="ru-RU" sz="1800" kern="1200" dirty="0"/>
        </a:p>
      </dsp:txBody>
      <dsp:txXfrm>
        <a:off x="328268" y="2044475"/>
        <a:ext cx="5851637" cy="531967"/>
      </dsp:txXfrm>
    </dsp:sp>
    <dsp:sp modelId="{27E3C3C7-6374-495E-A231-E0540E775B0D}">
      <dsp:nvSpPr>
        <dsp:cNvPr id="0" name=""/>
        <dsp:cNvSpPr/>
      </dsp:nvSpPr>
      <dsp:spPr>
        <a:xfrm>
          <a:off x="328268" y="257644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E5F8C-8EDC-4F95-8AEB-7A18EEC2C0E2}">
      <dsp:nvSpPr>
        <dsp:cNvPr id="0" name=""/>
        <dsp:cNvSpPr/>
      </dsp:nvSpPr>
      <dsp:spPr>
        <a:xfrm>
          <a:off x="1153999" y="257644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63335-BC41-41FF-933C-D0B4CF8940EB}">
      <dsp:nvSpPr>
        <dsp:cNvPr id="0" name=""/>
        <dsp:cNvSpPr/>
      </dsp:nvSpPr>
      <dsp:spPr>
        <a:xfrm>
          <a:off x="1979730" y="257644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4454E-A5BF-4CE4-8380-CE99CB4972F6}">
      <dsp:nvSpPr>
        <dsp:cNvPr id="0" name=""/>
        <dsp:cNvSpPr/>
      </dsp:nvSpPr>
      <dsp:spPr>
        <a:xfrm>
          <a:off x="2805461" y="257644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798E8-4CD2-421C-8731-DC6CE7DC2838}">
      <dsp:nvSpPr>
        <dsp:cNvPr id="0" name=""/>
        <dsp:cNvSpPr/>
      </dsp:nvSpPr>
      <dsp:spPr>
        <a:xfrm>
          <a:off x="3631193" y="257644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DE153-5DC0-4AAC-8595-2502B28BF644}">
      <dsp:nvSpPr>
        <dsp:cNvPr id="0" name=""/>
        <dsp:cNvSpPr/>
      </dsp:nvSpPr>
      <dsp:spPr>
        <a:xfrm>
          <a:off x="4456924" y="257644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DCC6D-B9DF-4BAE-9CA5-B69252858BD9}">
      <dsp:nvSpPr>
        <dsp:cNvPr id="0" name=""/>
        <dsp:cNvSpPr/>
      </dsp:nvSpPr>
      <dsp:spPr>
        <a:xfrm>
          <a:off x="5282655" y="257644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91511-E66C-46AC-8ABC-555C7A5D2ADB}">
      <dsp:nvSpPr>
        <dsp:cNvPr id="0" name=""/>
        <dsp:cNvSpPr/>
      </dsp:nvSpPr>
      <dsp:spPr>
        <a:xfrm>
          <a:off x="328268" y="2801405"/>
          <a:ext cx="5851637" cy="531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участие куратора в жизни группы в качестве формального лидера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328268" y="2801405"/>
        <a:ext cx="5851637" cy="531967"/>
      </dsp:txXfrm>
    </dsp:sp>
    <dsp:sp modelId="{25D90470-84C9-4C34-9491-91066C3FD2A4}">
      <dsp:nvSpPr>
        <dsp:cNvPr id="0" name=""/>
        <dsp:cNvSpPr/>
      </dsp:nvSpPr>
      <dsp:spPr>
        <a:xfrm>
          <a:off x="328268" y="333337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0C337-F57B-4F68-8856-EA37058728ED}">
      <dsp:nvSpPr>
        <dsp:cNvPr id="0" name=""/>
        <dsp:cNvSpPr/>
      </dsp:nvSpPr>
      <dsp:spPr>
        <a:xfrm>
          <a:off x="1153999" y="333337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7FEC3-1F9D-4502-AD8A-32E0F0A7E8CF}">
      <dsp:nvSpPr>
        <dsp:cNvPr id="0" name=""/>
        <dsp:cNvSpPr/>
      </dsp:nvSpPr>
      <dsp:spPr>
        <a:xfrm>
          <a:off x="1979730" y="333337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29F82-D44E-4DBC-ADFC-8BC7DCBE7194}">
      <dsp:nvSpPr>
        <dsp:cNvPr id="0" name=""/>
        <dsp:cNvSpPr/>
      </dsp:nvSpPr>
      <dsp:spPr>
        <a:xfrm>
          <a:off x="2805461" y="333337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8FC2B-30AE-4F3F-897C-7438726B11C0}">
      <dsp:nvSpPr>
        <dsp:cNvPr id="0" name=""/>
        <dsp:cNvSpPr/>
      </dsp:nvSpPr>
      <dsp:spPr>
        <a:xfrm>
          <a:off x="3631193" y="333337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6BB77-5C30-49BB-A26B-12F3B468C2B0}">
      <dsp:nvSpPr>
        <dsp:cNvPr id="0" name=""/>
        <dsp:cNvSpPr/>
      </dsp:nvSpPr>
      <dsp:spPr>
        <a:xfrm>
          <a:off x="4456924" y="333337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7C38A-9D2D-4CD9-B9D7-4017258B63F9}">
      <dsp:nvSpPr>
        <dsp:cNvPr id="0" name=""/>
        <dsp:cNvSpPr/>
      </dsp:nvSpPr>
      <dsp:spPr>
        <a:xfrm>
          <a:off x="5282655" y="3333372"/>
          <a:ext cx="780218" cy="13003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36312-2C75-4D0D-96B6-8DDF4E93EE6D}">
      <dsp:nvSpPr>
        <dsp:cNvPr id="0" name=""/>
        <dsp:cNvSpPr/>
      </dsp:nvSpPr>
      <dsp:spPr>
        <a:xfrm>
          <a:off x="0" y="0"/>
          <a:ext cx="6347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3E5EB-4315-4049-BD10-7443709CFDE8}">
      <dsp:nvSpPr>
        <dsp:cNvPr id="0" name=""/>
        <dsp:cNvSpPr/>
      </dsp:nvSpPr>
      <dsp:spPr>
        <a:xfrm>
          <a:off x="0" y="0"/>
          <a:ext cx="6347714" cy="194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- наблюдение за посещаемостью и успеваемостью курсантов (студентов) (особенно на младших курсах),</a:t>
          </a:r>
          <a:endParaRPr lang="ru-RU" sz="3100" kern="1200" dirty="0"/>
        </a:p>
      </dsp:txBody>
      <dsp:txXfrm>
        <a:off x="0" y="0"/>
        <a:ext cx="6347714" cy="1940386"/>
      </dsp:txXfrm>
    </dsp:sp>
    <dsp:sp modelId="{C6729E71-2572-4EAF-A522-E613356D0324}">
      <dsp:nvSpPr>
        <dsp:cNvPr id="0" name=""/>
        <dsp:cNvSpPr/>
      </dsp:nvSpPr>
      <dsp:spPr>
        <a:xfrm>
          <a:off x="0" y="1940386"/>
          <a:ext cx="6347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494C3-833E-42CF-8808-A1CF5BD25E32}">
      <dsp:nvSpPr>
        <dsp:cNvPr id="0" name=""/>
        <dsp:cNvSpPr/>
      </dsp:nvSpPr>
      <dsp:spPr>
        <a:xfrm>
          <a:off x="0" y="1940386"/>
          <a:ext cx="6347714" cy="194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- контроль за выполнением функций старосты.</a:t>
          </a:r>
          <a:endParaRPr lang="ru-RU" sz="3100" kern="1200" dirty="0"/>
        </a:p>
      </dsp:txBody>
      <dsp:txXfrm>
        <a:off x="0" y="1940386"/>
        <a:ext cx="6347714" cy="19403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F5146-FCE3-4150-8A1C-97FB42735A59}">
      <dsp:nvSpPr>
        <dsp:cNvPr id="0" name=""/>
        <dsp:cNvSpPr/>
      </dsp:nvSpPr>
      <dsp:spPr>
        <a:xfrm>
          <a:off x="0" y="0"/>
          <a:ext cx="6347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279EC-766F-4CA2-8546-9FD0A37758C7}">
      <dsp:nvSpPr>
        <dsp:cNvPr id="0" name=""/>
        <dsp:cNvSpPr/>
      </dsp:nvSpPr>
      <dsp:spPr>
        <a:xfrm>
          <a:off x="0" y="0"/>
          <a:ext cx="6347714" cy="194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/>
            <a:t>Составление социально-психологического портрет студента(группы). </a:t>
          </a:r>
          <a:endParaRPr lang="ru-RU" sz="2500" kern="1200"/>
        </a:p>
      </dsp:txBody>
      <dsp:txXfrm>
        <a:off x="0" y="0"/>
        <a:ext cx="6347714" cy="1940386"/>
      </dsp:txXfrm>
    </dsp:sp>
    <dsp:sp modelId="{A4771439-4374-4FDF-9E5E-3CDA63F2439B}">
      <dsp:nvSpPr>
        <dsp:cNvPr id="0" name=""/>
        <dsp:cNvSpPr/>
      </dsp:nvSpPr>
      <dsp:spPr>
        <a:xfrm>
          <a:off x="0" y="1940386"/>
          <a:ext cx="6347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96E9B-BF4A-4D53-8B63-30F0B58E49F6}">
      <dsp:nvSpPr>
        <dsp:cNvPr id="0" name=""/>
        <dsp:cNvSpPr/>
      </dsp:nvSpPr>
      <dsp:spPr>
        <a:xfrm>
          <a:off x="0" y="1940386"/>
          <a:ext cx="6347714" cy="194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/>
            <a:t>Учитывая высокую степень академической загруженности кураторов и студентов, </a:t>
          </a:r>
          <a:r>
            <a:rPr lang="ru-RU" sz="2500" u="sng" kern="1200" smtClean="0"/>
            <a:t>необходимо обеспечить контрольно-диагностической работе минимально возможное время</a:t>
          </a:r>
          <a:r>
            <a:rPr lang="ru-RU" sz="2500" kern="1200" smtClean="0"/>
            <a:t>.</a:t>
          </a:r>
          <a:endParaRPr lang="ru-RU" sz="2500" kern="1200"/>
        </a:p>
      </dsp:txBody>
      <dsp:txXfrm>
        <a:off x="0" y="1940386"/>
        <a:ext cx="6347714" cy="19403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D29B5-5AA8-4A77-8A93-FF2099F71C71}">
      <dsp:nvSpPr>
        <dsp:cNvPr id="0" name=""/>
        <dsp:cNvSpPr/>
      </dsp:nvSpPr>
      <dsp:spPr>
        <a:xfrm>
          <a:off x="0" y="36072"/>
          <a:ext cx="3808628" cy="380862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17E2B-9DCC-435F-B7D1-9C112EE01016}">
      <dsp:nvSpPr>
        <dsp:cNvPr id="0" name=""/>
        <dsp:cNvSpPr/>
      </dsp:nvSpPr>
      <dsp:spPr>
        <a:xfrm>
          <a:off x="1904314" y="36072"/>
          <a:ext cx="4443399" cy="38086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минимизацией количества методик и технологий;</a:t>
          </a:r>
          <a:endParaRPr lang="ru-RU" sz="1500" kern="1200"/>
        </a:p>
      </dsp:txBody>
      <dsp:txXfrm>
        <a:off x="1904314" y="36072"/>
        <a:ext cx="4443399" cy="1142590"/>
      </dsp:txXfrm>
    </dsp:sp>
    <dsp:sp modelId="{54B6AB29-8303-419D-BBBA-12FE4FDDAACC}">
      <dsp:nvSpPr>
        <dsp:cNvPr id="0" name=""/>
        <dsp:cNvSpPr/>
      </dsp:nvSpPr>
      <dsp:spPr>
        <a:xfrm>
          <a:off x="666511" y="1178663"/>
          <a:ext cx="2475605" cy="247560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CA5CB-48E8-44B0-9FE5-12550BB41312}">
      <dsp:nvSpPr>
        <dsp:cNvPr id="0" name=""/>
        <dsp:cNvSpPr/>
      </dsp:nvSpPr>
      <dsp:spPr>
        <a:xfrm>
          <a:off x="1904314" y="1178663"/>
          <a:ext cx="4443399" cy="24756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минимизацией числа содержащихся в них показателей и критериев;</a:t>
          </a:r>
          <a:endParaRPr lang="ru-RU" sz="1500" kern="1200"/>
        </a:p>
      </dsp:txBody>
      <dsp:txXfrm>
        <a:off x="1904314" y="1178663"/>
        <a:ext cx="4443399" cy="1142587"/>
      </dsp:txXfrm>
    </dsp:sp>
    <dsp:sp modelId="{805D1488-452A-4C67-A130-32621435E9F9}">
      <dsp:nvSpPr>
        <dsp:cNvPr id="0" name=""/>
        <dsp:cNvSpPr/>
      </dsp:nvSpPr>
      <dsp:spPr>
        <a:xfrm>
          <a:off x="1333020" y="2321250"/>
          <a:ext cx="1142587" cy="11425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D86A1-DF0F-4535-8724-EDD685F95269}">
      <dsp:nvSpPr>
        <dsp:cNvPr id="0" name=""/>
        <dsp:cNvSpPr/>
      </dsp:nvSpPr>
      <dsp:spPr>
        <a:xfrm>
          <a:off x="1904314" y="2321250"/>
          <a:ext cx="4443399" cy="1142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использованием при проведении диагностических исследований таких методик, которые не ухудшали бы, но напротив, способствовали бы созданию более комфортной образовательно-воспитательной среды.</a:t>
          </a:r>
          <a:endParaRPr lang="ru-RU" sz="1500" kern="1200"/>
        </a:p>
      </dsp:txBody>
      <dsp:txXfrm>
        <a:off x="1904314" y="2321250"/>
        <a:ext cx="4443399" cy="11425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BD5E2-8E1F-4D19-A0B2-498CB12CF18E}">
      <dsp:nvSpPr>
        <dsp:cNvPr id="0" name=""/>
        <dsp:cNvSpPr/>
      </dsp:nvSpPr>
      <dsp:spPr>
        <a:xfrm>
          <a:off x="918730" y="0"/>
          <a:ext cx="4883726" cy="4883726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9C4353-D0BD-486F-BC0D-A69C3B3119A1}">
      <dsp:nvSpPr>
        <dsp:cNvPr id="0" name=""/>
        <dsp:cNvSpPr/>
      </dsp:nvSpPr>
      <dsp:spPr>
        <a:xfrm>
          <a:off x="3360593" y="488849"/>
          <a:ext cx="3174421" cy="8680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целенаправленностью, </a:t>
          </a:r>
          <a:endParaRPr lang="ru-RU" sz="1600" kern="1200"/>
        </a:p>
      </dsp:txBody>
      <dsp:txXfrm>
        <a:off x="3402966" y="531222"/>
        <a:ext cx="3089675" cy="783259"/>
      </dsp:txXfrm>
    </dsp:sp>
    <dsp:sp modelId="{8C4B67A2-01F2-4389-B258-CDE89BB2154C}">
      <dsp:nvSpPr>
        <dsp:cNvPr id="0" name=""/>
        <dsp:cNvSpPr/>
      </dsp:nvSpPr>
      <dsp:spPr>
        <a:xfrm>
          <a:off x="3360593" y="1465356"/>
          <a:ext cx="3174421" cy="8680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мотивированностью,</a:t>
          </a:r>
          <a:endParaRPr lang="ru-RU" sz="1600" kern="1200"/>
        </a:p>
      </dsp:txBody>
      <dsp:txXfrm>
        <a:off x="3402966" y="1507729"/>
        <a:ext cx="3089675" cy="783259"/>
      </dsp:txXfrm>
    </dsp:sp>
    <dsp:sp modelId="{CAA6EF05-D133-4256-9198-D7A405BD9C92}">
      <dsp:nvSpPr>
        <dsp:cNvPr id="0" name=""/>
        <dsp:cNvSpPr/>
      </dsp:nvSpPr>
      <dsp:spPr>
        <a:xfrm>
          <a:off x="3360593" y="2441863"/>
          <a:ext cx="3174421" cy="8680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продуктивностью.</a:t>
          </a:r>
          <a:endParaRPr lang="ru-RU" sz="1600" kern="1200"/>
        </a:p>
      </dsp:txBody>
      <dsp:txXfrm>
        <a:off x="3402966" y="2484236"/>
        <a:ext cx="3089675" cy="783259"/>
      </dsp:txXfrm>
    </dsp:sp>
    <dsp:sp modelId="{F27FAA54-73BD-4427-A438-2B22E73790DD}">
      <dsp:nvSpPr>
        <dsp:cNvPr id="0" name=""/>
        <dsp:cNvSpPr/>
      </dsp:nvSpPr>
      <dsp:spPr>
        <a:xfrm>
          <a:off x="3360593" y="3418369"/>
          <a:ext cx="3174421" cy="8680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Причем основной ее характеристикой является </a:t>
          </a:r>
          <a:r>
            <a:rPr lang="ru-RU" sz="1600" b="1" kern="1200" smtClean="0"/>
            <a:t>продуктивность. </a:t>
          </a:r>
          <a:endParaRPr lang="ru-RU" sz="1600" kern="1200"/>
        </a:p>
      </dsp:txBody>
      <dsp:txXfrm>
        <a:off x="3402966" y="3460742"/>
        <a:ext cx="3089675" cy="7832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7C287-16F4-426B-8686-808534C0A57D}">
      <dsp:nvSpPr>
        <dsp:cNvPr id="0" name=""/>
        <dsp:cNvSpPr/>
      </dsp:nvSpPr>
      <dsp:spPr>
        <a:xfrm>
          <a:off x="0" y="0"/>
          <a:ext cx="6347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472D9D-18E0-4917-AE73-8B81A1EC7205}">
      <dsp:nvSpPr>
        <dsp:cNvPr id="0" name=""/>
        <dsp:cNvSpPr/>
      </dsp:nvSpPr>
      <dsp:spPr>
        <a:xfrm>
          <a:off x="0" y="0"/>
          <a:ext cx="6347714" cy="194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Куратор готов помочь обратившимся к нему студентам, готов проявлять инициативу, </a:t>
          </a:r>
          <a:r>
            <a:rPr lang="ru-RU" sz="2000" b="1" kern="1200" smtClean="0"/>
            <a:t>но ему не всегда хватает знаний для психологического анализа конкретной ситуации и достаточного понимания потребностей студентов</a:t>
          </a:r>
          <a:r>
            <a:rPr lang="ru-RU" sz="2000" kern="1200" smtClean="0"/>
            <a:t>, для разрешения острых вопросов и конфликтов. </a:t>
          </a:r>
          <a:endParaRPr lang="ru-RU" sz="2000" kern="1200"/>
        </a:p>
      </dsp:txBody>
      <dsp:txXfrm>
        <a:off x="0" y="0"/>
        <a:ext cx="6347714" cy="1940386"/>
      </dsp:txXfrm>
    </dsp:sp>
    <dsp:sp modelId="{F32FD8B8-223F-4533-9BE6-554F77E48F42}">
      <dsp:nvSpPr>
        <dsp:cNvPr id="0" name=""/>
        <dsp:cNvSpPr/>
      </dsp:nvSpPr>
      <dsp:spPr>
        <a:xfrm>
          <a:off x="0" y="1940386"/>
          <a:ext cx="6347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6B531-B940-4EDC-A13A-E97D573F1B4F}">
      <dsp:nvSpPr>
        <dsp:cNvPr id="0" name=""/>
        <dsp:cNvSpPr/>
      </dsp:nvSpPr>
      <dsp:spPr>
        <a:xfrm>
          <a:off x="0" y="1940386"/>
          <a:ext cx="6347714" cy="1940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Иногда он интуитивно действует успешно, но часто его действия оказываются безрезультатными.</a:t>
          </a:r>
          <a:endParaRPr lang="ru-RU" sz="2000" kern="1200"/>
        </a:p>
      </dsp:txBody>
      <dsp:txXfrm>
        <a:off x="0" y="1940386"/>
        <a:ext cx="6347714" cy="19403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13CB5-B012-435E-AA31-D837D51F7C19}">
      <dsp:nvSpPr>
        <dsp:cNvPr id="0" name=""/>
        <dsp:cNvSpPr/>
      </dsp:nvSpPr>
      <dsp:spPr>
        <a:xfrm>
          <a:off x="0" y="144866"/>
          <a:ext cx="6456219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КУРАТОР ВЛАДЕЕТ: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/>
            <a:t>-способами организации </a:t>
          </a:r>
        </a:p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43864" y="188730"/>
        <a:ext cx="6368491" cy="810832"/>
      </dsp:txXfrm>
    </dsp:sp>
    <dsp:sp modelId="{C0D31795-4259-4A8F-970F-74D3011993BC}">
      <dsp:nvSpPr>
        <dsp:cNvPr id="0" name=""/>
        <dsp:cNvSpPr/>
      </dsp:nvSpPr>
      <dsp:spPr>
        <a:xfrm>
          <a:off x="0" y="1089506"/>
          <a:ext cx="6456219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бессистемными знаниями об особенностях возраста студентов </a:t>
          </a:r>
          <a:endParaRPr lang="ru-RU" sz="1600" kern="1200" dirty="0"/>
        </a:p>
      </dsp:txBody>
      <dsp:txXfrm>
        <a:off x="43864" y="1133370"/>
        <a:ext cx="6368491" cy="810832"/>
      </dsp:txXfrm>
    </dsp:sp>
    <dsp:sp modelId="{F5D203FF-4FBF-459F-88BC-B2F92BE27383}">
      <dsp:nvSpPr>
        <dsp:cNvPr id="0" name=""/>
        <dsp:cNvSpPr/>
      </dsp:nvSpPr>
      <dsp:spPr>
        <a:xfrm>
          <a:off x="0" y="2034146"/>
          <a:ext cx="6456219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об их потребностях и о приемлемых способах обучения, </a:t>
          </a:r>
          <a:endParaRPr lang="ru-RU" sz="1600" kern="1200" dirty="0"/>
        </a:p>
      </dsp:txBody>
      <dsp:txXfrm>
        <a:off x="43864" y="2078010"/>
        <a:ext cx="6368491" cy="810832"/>
      </dsp:txXfrm>
    </dsp:sp>
    <dsp:sp modelId="{EEF84071-0E4C-49D3-8AE1-189678D0947A}">
      <dsp:nvSpPr>
        <dsp:cNvPr id="0" name=""/>
        <dsp:cNvSpPr/>
      </dsp:nvSpPr>
      <dsp:spPr>
        <a:xfrm>
          <a:off x="0" y="2978786"/>
          <a:ext cx="6456219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об особенностях разрешения некоторых конфликтных ситуаций. </a:t>
          </a:r>
          <a:endParaRPr lang="ru-RU" sz="1600" kern="1200" dirty="0"/>
        </a:p>
      </dsp:txBody>
      <dsp:txXfrm>
        <a:off x="43864" y="3022650"/>
        <a:ext cx="6368491" cy="810832"/>
      </dsp:txXfrm>
    </dsp:sp>
    <dsp:sp modelId="{B88B0E18-6AD8-4423-A3F6-BFC7965EC38F}">
      <dsp:nvSpPr>
        <dsp:cNvPr id="0" name=""/>
        <dsp:cNvSpPr/>
      </dsp:nvSpPr>
      <dsp:spPr>
        <a:xfrm>
          <a:off x="0" y="3923427"/>
          <a:ext cx="6456219" cy="898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Но он не стремится пополнять свои знания в этой области, поэтому его знания остаются отрывочными и несистематичными.</a:t>
          </a:r>
          <a:endParaRPr lang="ru-RU" sz="1600" i="1" kern="1200" dirty="0"/>
        </a:p>
      </dsp:txBody>
      <dsp:txXfrm>
        <a:off x="43864" y="3967291"/>
        <a:ext cx="6368491" cy="8108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6896C-94AF-418C-B16D-14295C184974}">
      <dsp:nvSpPr>
        <dsp:cNvPr id="0" name=""/>
        <dsp:cNvSpPr/>
      </dsp:nvSpPr>
      <dsp:spPr>
        <a:xfrm>
          <a:off x="0" y="36072"/>
          <a:ext cx="3808628" cy="380862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40A2A-FDB5-4151-ABC0-3D8DF2707309}">
      <dsp:nvSpPr>
        <dsp:cNvPr id="0" name=""/>
        <dsp:cNvSpPr/>
      </dsp:nvSpPr>
      <dsp:spPr>
        <a:xfrm>
          <a:off x="1904314" y="36072"/>
          <a:ext cx="4443399" cy="38086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Куратор обладает необходимыми знаниями, применяет их и стремится пополнять, понимает их необходимость в связи с возникающими сложными ситуациями. </a:t>
          </a:r>
          <a:endParaRPr lang="ru-RU" sz="2000" kern="1200" dirty="0"/>
        </a:p>
      </dsp:txBody>
      <dsp:txXfrm>
        <a:off x="1904314" y="36072"/>
        <a:ext cx="4443399" cy="1809098"/>
      </dsp:txXfrm>
    </dsp:sp>
    <dsp:sp modelId="{7F3C4D26-289D-4203-BEF4-BC0C7B666479}">
      <dsp:nvSpPr>
        <dsp:cNvPr id="0" name=""/>
        <dsp:cNvSpPr/>
      </dsp:nvSpPr>
      <dsp:spPr>
        <a:xfrm>
          <a:off x="999764" y="1845170"/>
          <a:ext cx="1809098" cy="18090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5858D-F356-4310-9AB7-DFDE453D154B}">
      <dsp:nvSpPr>
        <dsp:cNvPr id="0" name=""/>
        <dsp:cNvSpPr/>
      </dsp:nvSpPr>
      <dsp:spPr>
        <a:xfrm>
          <a:off x="1904314" y="1845170"/>
          <a:ext cx="4443399" cy="18090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При этом куратор действует только в рамках своих формальных обязанностей.</a:t>
          </a:r>
          <a:endParaRPr lang="ru-RU" sz="2000" kern="1200"/>
        </a:p>
      </dsp:txBody>
      <dsp:txXfrm>
        <a:off x="1904314" y="1845170"/>
        <a:ext cx="4443399" cy="1809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78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2930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83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4585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21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25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8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97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2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2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88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3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5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7A062-DAE4-442D-928F-EDFDF5CE2ABA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1C071F-E5B4-4708-92CB-A7D30951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6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0594" y="384464"/>
            <a:ext cx="6402814" cy="343939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СУЩНОСТЬ И ОСОБЕННОСТИ ВОСПИТАТЕЛЬНОЙ ДЕЯТЕЛЬНОСТИ КУРАТОРА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90" y="3823855"/>
            <a:ext cx="2365714" cy="29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Функции куратора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39" y="508289"/>
            <a:ext cx="4668885" cy="28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4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Коммуникативная функция кураторства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763935"/>
              </p:ext>
            </p:extLst>
          </p:nvPr>
        </p:nvGraphicFramePr>
        <p:xfrm>
          <a:off x="609598" y="1930400"/>
          <a:ext cx="6508175" cy="4750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130" y="1257300"/>
            <a:ext cx="2669473" cy="2180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130" y="4701886"/>
            <a:ext cx="2874818" cy="21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Контролирующая функция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124438"/>
              </p:ext>
            </p:extLst>
          </p:nvPr>
        </p:nvGraphicFramePr>
        <p:xfrm>
          <a:off x="609599" y="2160590"/>
          <a:ext cx="6347714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312" y="321684"/>
            <a:ext cx="2108459" cy="2941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2036" y="4504376"/>
            <a:ext cx="2923756" cy="235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Контрольно-диагностическая </a:t>
            </a:r>
            <a:r>
              <a:rPr lang="ru-RU" dirty="0" smtClean="0"/>
              <a:t>функция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338937"/>
              </p:ext>
            </p:extLst>
          </p:nvPr>
        </p:nvGraphicFramePr>
        <p:xfrm>
          <a:off x="609599" y="2160590"/>
          <a:ext cx="6347714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7827" y="1930400"/>
            <a:ext cx="2847796" cy="1887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2351" y="4934815"/>
            <a:ext cx="27146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Это достигается следующим: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73463"/>
              </p:ext>
            </p:extLst>
          </p:nvPr>
        </p:nvGraphicFramePr>
        <p:xfrm>
          <a:off x="609599" y="2160590"/>
          <a:ext cx="6347714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719" y="195914"/>
            <a:ext cx="2774372" cy="18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Творческая функция куратора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предполагает </a:t>
            </a:r>
            <a:r>
              <a:rPr lang="ru-RU" dirty="0"/>
              <a:t>расширение деятельности </a:t>
            </a:r>
            <a:r>
              <a:rPr lang="ru-RU" dirty="0" smtClean="0"/>
              <a:t>в связи </a:t>
            </a:r>
            <a:r>
              <a:rPr lang="ru-RU" dirty="0"/>
              <a:t>с его индивидуальными потребностями и способностями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04" y="120650"/>
            <a:ext cx="2857500" cy="1809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99" y="3062720"/>
            <a:ext cx="4630882" cy="347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3. Эффективность деятельности куратора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420832"/>
            <a:ext cx="3441989" cy="247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833" y="4686300"/>
            <a:ext cx="2617243" cy="198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Деятельность куратора обладает характеристиками: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1235813"/>
              </p:ext>
            </p:extLst>
          </p:nvPr>
        </p:nvGraphicFramePr>
        <p:xfrm>
          <a:off x="609599" y="1704110"/>
          <a:ext cx="7453746" cy="4883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07" y="2859232"/>
            <a:ext cx="3461448" cy="23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Уровни продуктивности деятельности куратора: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 smtClean="0"/>
              <a:t>1-й </a:t>
            </a:r>
            <a:r>
              <a:rPr lang="ru-RU" b="1" u="sng" dirty="0"/>
              <a:t>уровень - непродуктивный. </a:t>
            </a:r>
            <a:endParaRPr lang="ru-RU" b="1" u="sng" dirty="0" smtClean="0"/>
          </a:p>
          <a:p>
            <a:r>
              <a:rPr lang="ru-RU" dirty="0" smtClean="0"/>
              <a:t>Куратор </a:t>
            </a:r>
            <a:r>
              <a:rPr lang="ru-RU" dirty="0"/>
              <a:t>предлагает </a:t>
            </a:r>
            <a:r>
              <a:rPr lang="ru-RU" dirty="0" smtClean="0"/>
              <a:t>студентам </a:t>
            </a:r>
            <a:r>
              <a:rPr lang="ru-RU" dirty="0"/>
              <a:t>обращаться к нему по интересующим их вопросам,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 не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проявляя инициативы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заинтересованности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535" y="3901126"/>
            <a:ext cx="4352121" cy="23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2-й </a:t>
            </a:r>
            <a:r>
              <a:rPr lang="ru-RU" dirty="0"/>
              <a:t>уровень - </a:t>
            </a:r>
            <a:r>
              <a:rPr lang="ru-RU" dirty="0" smtClean="0"/>
              <a:t>малопродуктивный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5030"/>
              </p:ext>
            </p:extLst>
          </p:nvPr>
        </p:nvGraphicFramePr>
        <p:xfrm>
          <a:off x="609599" y="2160590"/>
          <a:ext cx="6347714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403" y="0"/>
            <a:ext cx="2613597" cy="2450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2145" y="4611113"/>
            <a:ext cx="2556164" cy="19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1. Определение понятия «куратор»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24" y="339436"/>
            <a:ext cx="3455290" cy="2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3- й уровень - </a:t>
            </a:r>
            <a:r>
              <a:rPr lang="ru-RU" dirty="0" err="1"/>
              <a:t>среднепродуктивный</a:t>
            </a:r>
            <a:r>
              <a:rPr lang="ru-RU" dirty="0"/>
              <a:t>.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498103"/>
              </p:ext>
            </p:extLst>
          </p:nvPr>
        </p:nvGraphicFramePr>
        <p:xfrm>
          <a:off x="609599" y="1662546"/>
          <a:ext cx="6456219" cy="496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796" y="487507"/>
            <a:ext cx="2714625" cy="1809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1745" y="3472296"/>
            <a:ext cx="2178749" cy="15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4-й </a:t>
            </a:r>
            <a:r>
              <a:rPr lang="ru-RU" dirty="0"/>
              <a:t>уровень - продуктивный.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474109"/>
              </p:ext>
            </p:extLst>
          </p:nvPr>
        </p:nvGraphicFramePr>
        <p:xfrm>
          <a:off x="214744" y="2257105"/>
          <a:ext cx="6347714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164" y="5031075"/>
            <a:ext cx="3039340" cy="1826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458" y="1287503"/>
            <a:ext cx="2585605" cy="19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5- й уровень - высокопродуктивный.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304121"/>
              </p:ext>
            </p:extLst>
          </p:nvPr>
        </p:nvGraphicFramePr>
        <p:xfrm>
          <a:off x="286954" y="1930400"/>
          <a:ext cx="6347714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957" y="228599"/>
            <a:ext cx="1644968" cy="2514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3536" y="5076820"/>
            <a:ext cx="2670464" cy="17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Типы </a:t>
            </a:r>
            <a:r>
              <a:rPr lang="ru-RU" dirty="0"/>
              <a:t>кураторов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509" y="413325"/>
            <a:ext cx="5346763" cy="32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Каковы типы кураторов в зависимости от выполняемой роли?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2477692"/>
            <a:ext cx="4895774" cy="40062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b="1" u="sng" dirty="0"/>
              <a:t>Куратор-«информатор» </a:t>
            </a:r>
            <a:r>
              <a:rPr lang="ru-RU" dirty="0"/>
              <a:t>– предполагает, что его единственной задачей является </a:t>
            </a:r>
            <a:r>
              <a:rPr lang="ru-RU" b="1" i="1" dirty="0"/>
              <a:t>своевременная передача необходимой информации студентам </a:t>
            </a:r>
            <a:r>
              <a:rPr lang="ru-RU" dirty="0"/>
              <a:t>(о расписании, о каких-либо мероприятиях и т.д.). Н</a:t>
            </a:r>
            <a:r>
              <a:rPr lang="ru-RU" dirty="0" smtClean="0"/>
              <a:t>е </a:t>
            </a:r>
            <a:r>
              <a:rPr lang="ru-RU" dirty="0"/>
              <a:t>считает нужным вникать в жизнь группы, считая студентов взрослыми и самостоятельными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u="sng" dirty="0"/>
              <a:t>Куратор-«организатор» </a:t>
            </a:r>
            <a:r>
              <a:rPr lang="ru-RU" dirty="0"/>
              <a:t>– считает необходимым </a:t>
            </a:r>
            <a:r>
              <a:rPr lang="ru-RU" b="1" i="1" dirty="0"/>
              <a:t>организовать жизнь группы с помощью каких-либо </a:t>
            </a:r>
            <a:r>
              <a:rPr lang="ru-RU" b="1" i="1" dirty="0" err="1"/>
              <a:t>внеучебных</a:t>
            </a:r>
            <a:r>
              <a:rPr lang="ru-RU" b="1" i="1" dirty="0"/>
              <a:t> мероприятий</a:t>
            </a:r>
            <a:r>
              <a:rPr lang="ru-RU" dirty="0"/>
              <a:t> (вечера, походы в театр и т.д.) В свои обязанности он также включает участие в выборах старосты, чувствует ответственность за происходящие межличностные конфликты в группе и старается включаться в их разрешение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774" y="1957139"/>
            <a:ext cx="1880786" cy="2137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65" y="3920628"/>
            <a:ext cx="2385425" cy="17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498764"/>
            <a:ext cx="4576413" cy="534092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b="1" u="sng" dirty="0"/>
              <a:t>Куратор-«психотерапевт» </a:t>
            </a:r>
            <a:r>
              <a:rPr lang="ru-RU" dirty="0"/>
              <a:t>– </a:t>
            </a:r>
            <a:r>
              <a:rPr lang="ru-RU" b="1" i="1" dirty="0"/>
              <a:t>очень близко к сердцу принимает личные проблемы студентов, готов выслушивать их откровения, старается помочь советом</a:t>
            </a:r>
            <a:r>
              <a:rPr lang="ru-RU" dirty="0"/>
              <a:t>. Он очень много личного времени тратит на психологическую поддержку студентов, устанавливает слишком близкие контакты и рискует эмоциональным истощением, так как круглые сутки предоставлен студенческим проблемам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u="sng" dirty="0"/>
              <a:t>Куратор-«родитель» </a:t>
            </a:r>
            <a:r>
              <a:rPr lang="ru-RU" dirty="0"/>
              <a:t>– берет на себя родительскую роль в отношении студентов. Он </a:t>
            </a:r>
            <a:r>
              <a:rPr lang="ru-RU" b="1" i="1" dirty="0"/>
              <a:t>излишне их контролирует, нередко лишает инициативы</a:t>
            </a:r>
            <a:r>
              <a:rPr lang="ru-RU" dirty="0"/>
              <a:t>. Решает семейные и личные дела студентов, но не с точки зрения психологической поддержки, а как контролирующий родитель, требующий полного подчинения его решениям.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414" y="1268404"/>
            <a:ext cx="2164556" cy="1214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056" y="4129260"/>
            <a:ext cx="1323839" cy="1606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855" y="2482841"/>
            <a:ext cx="2524240" cy="18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301336"/>
            <a:ext cx="4406899" cy="62553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b="1" u="sng" dirty="0" smtClean="0"/>
              <a:t>Куратор-</a:t>
            </a:r>
            <a:r>
              <a:rPr lang="ru-RU" b="1" u="sng" dirty="0"/>
              <a:t>«приятель»</a:t>
            </a:r>
            <a:r>
              <a:rPr lang="ru-RU" dirty="0"/>
              <a:t> – заинтересован в том, чем живет студенческая группа, он </a:t>
            </a:r>
            <a:r>
              <a:rPr lang="ru-RU" b="1" i="1" dirty="0"/>
              <a:t>старается принимать участие во многих групповых мероприятиях</a:t>
            </a:r>
            <a:r>
              <a:rPr lang="ru-RU" dirty="0"/>
              <a:t>. Студенты принимают </a:t>
            </a:r>
            <a:r>
              <a:rPr lang="ru-RU" i="1" dirty="0"/>
              <a:t>куратора как члена группы, он пользуется уважением, но ему нередко не хватает необходимой дистанции </a:t>
            </a:r>
            <a:r>
              <a:rPr lang="ru-RU" dirty="0"/>
              <a:t>для того, чтобы в необходимых случаях предъявить требования. Чаще всего к этому типу кураторов относятся молодые преподаватели или аспиранты, выполняющие эту роль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u="sng" dirty="0"/>
              <a:t>Куратор-«беззаботный студент» </a:t>
            </a:r>
            <a:r>
              <a:rPr lang="ru-RU" i="1" dirty="0"/>
              <a:t>– </a:t>
            </a:r>
            <a:r>
              <a:rPr lang="ru-RU" b="1" i="1" dirty="0"/>
              <a:t>не считает необходимым выполнять какие-либо обязанности, нечетко представляет круг своих задач</a:t>
            </a:r>
            <a:r>
              <a:rPr lang="ru-RU" dirty="0"/>
              <a:t>. Он только формально считается куратором, нередко даже не представляя себе студенческую группу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u="sng" dirty="0"/>
              <a:t>Куратор-«администратор» </a:t>
            </a:r>
            <a:r>
              <a:rPr lang="ru-RU" dirty="0"/>
              <a:t>– своей основной задачей видит информирование администрации о пропусках студентов, ведет учет посещаемости. </a:t>
            </a:r>
            <a:r>
              <a:rPr lang="ru-RU" b="1" i="1" dirty="0"/>
              <a:t>Выполняет в основном контролирующую функцию</a:t>
            </a:r>
            <a:r>
              <a:rPr lang="ru-RU" dirty="0"/>
              <a:t>, но, в отличие от куратора-родителя, выполняет ее формально, без личной заинтересованности и включенности в интересы студенческой группы.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594" y="1278645"/>
            <a:ext cx="2778662" cy="1852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94" y="3333458"/>
            <a:ext cx="2926528" cy="19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2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/>
              <a:t>В энциклопедическом словаре </a:t>
            </a:r>
            <a:r>
              <a:rPr lang="ru-RU" sz="2800" dirty="0"/>
              <a:t>слово </a:t>
            </a:r>
            <a:r>
              <a:rPr lang="ru-RU" sz="2800" b="1" u="sng" dirty="0"/>
              <a:t>куратор</a:t>
            </a:r>
            <a:r>
              <a:rPr lang="ru-RU" sz="2800" dirty="0"/>
              <a:t> определяется в двух</a:t>
            </a:r>
            <a:br>
              <a:rPr lang="ru-RU" sz="2800" dirty="0"/>
            </a:br>
            <a:r>
              <a:rPr lang="ru-RU" sz="2800" dirty="0" smtClean="0"/>
              <a:t>значениях: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160591"/>
            <a:ext cx="4128656" cy="27543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(</a:t>
            </a:r>
            <a:r>
              <a:rPr lang="ru-RU" dirty="0">
                <a:solidFill>
                  <a:srgbClr val="C00000"/>
                </a:solidFill>
              </a:rPr>
              <a:t>от лат. </a:t>
            </a:r>
            <a:r>
              <a:rPr lang="ru-RU" dirty="0" err="1">
                <a:solidFill>
                  <a:srgbClr val="C00000"/>
                </a:solidFill>
              </a:rPr>
              <a:t>curator</a:t>
            </a:r>
            <a:r>
              <a:rPr lang="ru-RU" dirty="0">
                <a:solidFill>
                  <a:srgbClr val="C00000"/>
                </a:solidFill>
              </a:rPr>
              <a:t> – попечитель):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лицо</a:t>
            </a:r>
            <a:r>
              <a:rPr lang="ru-RU" dirty="0">
                <a:solidFill>
                  <a:schemeClr val="tx1"/>
                </a:solidFill>
              </a:rPr>
              <a:t>, которому поручено наблюдение за ходом </a:t>
            </a:r>
            <a:r>
              <a:rPr lang="ru-RU" dirty="0" smtClean="0">
                <a:solidFill>
                  <a:schemeClr val="tx1"/>
                </a:solidFill>
              </a:rPr>
              <a:t>какой-либо работы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некоторых учебных заведениях – </a:t>
            </a:r>
            <a:r>
              <a:rPr lang="ru-RU" dirty="0" smtClean="0">
                <a:solidFill>
                  <a:schemeClr val="tx1"/>
                </a:solidFill>
              </a:rPr>
              <a:t>преподаватель, воспитатель</a:t>
            </a:r>
            <a:r>
              <a:rPr lang="ru-RU" dirty="0">
                <a:solidFill>
                  <a:schemeClr val="tx1"/>
                </a:solidFill>
              </a:rPr>
              <a:t>, наблюдающий за обучением школьников (студентов</a:t>
            </a:r>
            <a:r>
              <a:rPr lang="ru-RU" dirty="0" smtClean="0">
                <a:solidFill>
                  <a:schemeClr val="tx1"/>
                </a:solidFill>
              </a:rPr>
              <a:t>).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885" y="1841500"/>
            <a:ext cx="2408142" cy="34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толковом словаре русского языка: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160590"/>
            <a:ext cx="3733801" cy="34505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куратор </a:t>
            </a:r>
            <a:r>
              <a:rPr lang="ru-RU" dirty="0"/>
              <a:t>(книжн.) – </a:t>
            </a:r>
            <a:r>
              <a:rPr lang="ru-RU" dirty="0" smtClean="0"/>
              <a:t>человек, который </a:t>
            </a:r>
            <a:r>
              <a:rPr lang="ru-RU" dirty="0"/>
              <a:t>курирует кого-то, </a:t>
            </a:r>
            <a:r>
              <a:rPr lang="ru-RU" dirty="0" smtClean="0"/>
              <a:t>что-нибудь.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Таким образом, </a:t>
            </a:r>
            <a:r>
              <a:rPr lang="ru-RU" b="1" u="sng" dirty="0"/>
              <a:t>смысл понятия «куратор»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заключается в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пассивном наблюдении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ходом какой-либо работы или процессом обучения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310" y="2416319"/>
            <a:ext cx="2295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энциклопедическом словаре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160591"/>
            <a:ext cx="4513119" cy="145544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понятия </a:t>
            </a:r>
            <a:r>
              <a:rPr lang="ru-RU" dirty="0"/>
              <a:t>используются как синонимы: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куратор, опекун, попечитель, наставник.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27" y="3846227"/>
            <a:ext cx="4141376" cy="276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толковом словаре русского языка: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Н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аставник</a:t>
            </a:r>
            <a:r>
              <a:rPr lang="ru-RU" dirty="0" smtClean="0"/>
              <a:t> </a:t>
            </a:r>
            <a:r>
              <a:rPr lang="ru-RU" dirty="0"/>
              <a:t>(книжное </a:t>
            </a:r>
            <a:r>
              <a:rPr lang="ru-RU" dirty="0" smtClean="0"/>
              <a:t>устаревшее</a:t>
            </a:r>
            <a:r>
              <a:rPr lang="ru-RU" dirty="0"/>
              <a:t>) – </a:t>
            </a:r>
            <a:r>
              <a:rPr lang="ru-RU" i="1" dirty="0"/>
              <a:t>учитель, руководитель. </a:t>
            </a:r>
            <a:endParaRPr lang="ru-RU" i="1" dirty="0" smtClean="0"/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Классный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наставник </a:t>
            </a:r>
            <a:r>
              <a:rPr lang="ru-RU" dirty="0"/>
              <a:t>(</a:t>
            </a:r>
            <a:r>
              <a:rPr lang="ru-RU" dirty="0" smtClean="0"/>
              <a:t>дореволюционное </a:t>
            </a:r>
            <a:r>
              <a:rPr lang="ru-RU" dirty="0"/>
              <a:t>понятие) – </a:t>
            </a:r>
            <a:r>
              <a:rPr lang="ru-RU" i="1" dirty="0"/>
              <a:t>преподаватель в среднем учебном заведении, </a:t>
            </a:r>
            <a:r>
              <a:rPr lang="ru-RU" i="1" dirty="0" smtClean="0"/>
              <a:t>выполнявший </a:t>
            </a:r>
            <a:r>
              <a:rPr lang="ru-RU" i="1" dirty="0"/>
              <a:t>работу классного </a:t>
            </a:r>
            <a:r>
              <a:rPr lang="ru-RU" i="1" dirty="0" smtClean="0"/>
              <a:t>воспитателя.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66" y="3875809"/>
            <a:ext cx="4084034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Таким образом, наставничество сводится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6362701" cy="14866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к </a:t>
            </a:r>
            <a:r>
              <a:rPr lang="ru-RU" dirty="0"/>
              <a:t>назиданию, передаче </a:t>
            </a:r>
            <a:r>
              <a:rPr lang="ru-RU" dirty="0" smtClean="0"/>
              <a:t>опыта</a:t>
            </a:r>
            <a:r>
              <a:rPr lang="ru-RU" dirty="0"/>
              <a:t>, к шефству </a:t>
            </a:r>
            <a:endParaRPr lang="ru-RU" dirty="0" smtClean="0"/>
          </a:p>
          <a:p>
            <a:r>
              <a:rPr lang="ru-RU" dirty="0" smtClean="0"/>
              <a:t>воздействию </a:t>
            </a:r>
            <a:r>
              <a:rPr lang="ru-RU" dirty="0"/>
              <a:t>на человека, который должен </a:t>
            </a:r>
            <a:r>
              <a:rPr lang="ru-RU" b="1" u="sng" dirty="0">
                <a:solidFill>
                  <a:srgbClr val="FF0000"/>
                </a:solidFill>
              </a:rPr>
              <a:t>пассивно</a:t>
            </a:r>
            <a:r>
              <a:rPr lang="ru-RU" dirty="0"/>
              <a:t> </a:t>
            </a:r>
            <a:r>
              <a:rPr lang="ru-RU" dirty="0" smtClean="0"/>
              <a:t>принимать </a:t>
            </a:r>
            <a:r>
              <a:rPr lang="ru-RU" dirty="0"/>
              <a:t>предложенную информацию и действовать в указанных рамках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82" y="3992707"/>
            <a:ext cx="4742584" cy="26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0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куратор или наставник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620982"/>
            <a:ext cx="3692237" cy="430183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суть </a:t>
            </a:r>
            <a:r>
              <a:rPr lang="ru-RU" dirty="0"/>
              <a:t>выражена в </a:t>
            </a:r>
            <a:r>
              <a:rPr lang="ru-RU" b="1" dirty="0"/>
              <a:t>«субъект – объектных»</a:t>
            </a:r>
            <a:r>
              <a:rPr lang="ru-RU" dirty="0"/>
              <a:t> отношениях.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То есть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ГЛАВНОЕ ДЕЙСТВУЮЩЕЕ ЛИЦО</a:t>
            </a:r>
            <a:r>
              <a:rPr lang="ru-RU" dirty="0" smtClean="0"/>
              <a:t>, </a:t>
            </a:r>
            <a:r>
              <a:rPr lang="ru-RU" b="1" dirty="0"/>
              <a:t>субъект </a:t>
            </a:r>
            <a:r>
              <a:rPr lang="ru-RU" dirty="0"/>
              <a:t>– </a:t>
            </a:r>
            <a:r>
              <a:rPr lang="ru-RU" b="1" i="1" dirty="0"/>
              <a:t>это куратор или </a:t>
            </a:r>
            <a:r>
              <a:rPr lang="ru-RU" b="1" i="1" dirty="0" smtClean="0"/>
              <a:t>наставник</a:t>
            </a:r>
            <a:r>
              <a:rPr lang="ru-RU" i="1" dirty="0" smtClean="0"/>
              <a:t>, который </a:t>
            </a:r>
            <a:r>
              <a:rPr lang="ru-RU" i="1" dirty="0"/>
              <a:t>наблюдает, передает опыт, шефствует, воздействует, </a:t>
            </a:r>
            <a:r>
              <a:rPr lang="ru-RU" i="1" dirty="0" smtClean="0"/>
              <a:t>отвечает за </a:t>
            </a:r>
            <a:r>
              <a:rPr lang="ru-RU" i="1" dirty="0"/>
              <a:t>продвижение и развитие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i="1" dirty="0" smtClean="0"/>
              <a:t>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УЧЕНИК, СТУДЕНТ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smtClean="0"/>
              <a:t>является </a:t>
            </a:r>
            <a:r>
              <a:rPr lang="ru-RU" dirty="0"/>
              <a:t>всего лишь </a:t>
            </a:r>
            <a:r>
              <a:rPr lang="ru-RU" b="1" i="1" dirty="0"/>
              <a:t>объектом </a:t>
            </a:r>
            <a:r>
              <a:rPr lang="ru-RU" b="1" i="1" dirty="0" smtClean="0"/>
              <a:t>приложения воздействия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054" y="2140527"/>
            <a:ext cx="3643745" cy="27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настоящее время подход к </a:t>
            </a:r>
            <a:r>
              <a:rPr lang="ru-RU" sz="2400" dirty="0" smtClean="0"/>
              <a:t>участникам педагогического </a:t>
            </a:r>
            <a:r>
              <a:rPr lang="ru-RU" sz="2400" dirty="0"/>
              <a:t>процесса изменился на </a:t>
            </a:r>
            <a:r>
              <a:rPr lang="ru-RU" sz="2400" b="1" u="sng" dirty="0"/>
              <a:t>«субъект – субъектный</a:t>
            </a:r>
            <a:r>
              <a:rPr lang="ru-RU" sz="2400" b="1" u="sng" dirty="0" smtClean="0"/>
              <a:t>»</a:t>
            </a:r>
            <a:endParaRPr lang="ru-RU" sz="2400" b="1" u="sng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340665"/>
              </p:ext>
            </p:extLst>
          </p:nvPr>
        </p:nvGraphicFramePr>
        <p:xfrm>
          <a:off x="-415637" y="2005445"/>
          <a:ext cx="9060873" cy="4623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88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</TotalTime>
  <Words>1039</Words>
  <Application>Microsoft Office PowerPoint</Application>
  <PresentationFormat>Экран (4:3)</PresentationFormat>
  <Paragraphs>86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Trebuchet MS</vt:lpstr>
      <vt:lpstr>Wingdings 3</vt:lpstr>
      <vt:lpstr>Грань</vt:lpstr>
      <vt:lpstr>СУЩНОСТЬ И ОСОБЕННОСТИ ВОСПИТАТЕЛЬНОЙ ДЕЯТЕЛЬНОСТИ КУРАТОРА</vt:lpstr>
      <vt:lpstr>1. Определение понятия «куратор»</vt:lpstr>
      <vt:lpstr>В энциклопедическом словаре слово куратор определяется в двух значениях:</vt:lpstr>
      <vt:lpstr>В толковом словаре русского языка: </vt:lpstr>
      <vt:lpstr>В энциклопедическом словаре </vt:lpstr>
      <vt:lpstr>В толковом словаре русского языка: </vt:lpstr>
      <vt:lpstr>Таким образом, наставничество сводится </vt:lpstr>
      <vt:lpstr>куратор или наставник  </vt:lpstr>
      <vt:lpstr>В настоящее время подход к участникам педагогического процесса изменился на «субъект – субъектный»</vt:lpstr>
      <vt:lpstr>2. Функции куратора</vt:lpstr>
      <vt:lpstr>Коммуникативная функция кураторства</vt:lpstr>
      <vt:lpstr>Контролирующая функция </vt:lpstr>
      <vt:lpstr>Контрольно-диагностическая функция </vt:lpstr>
      <vt:lpstr>Это достигается следующим: </vt:lpstr>
      <vt:lpstr>Творческая функция куратора</vt:lpstr>
      <vt:lpstr>3. Эффективность деятельности куратора</vt:lpstr>
      <vt:lpstr>Деятельность куратора обладает характеристиками: </vt:lpstr>
      <vt:lpstr>Уровни продуктивности деятельности куратора:</vt:lpstr>
      <vt:lpstr>2-й уровень - малопродуктивный </vt:lpstr>
      <vt:lpstr>3- й уровень - среднепродуктивный. </vt:lpstr>
      <vt:lpstr>4-й уровень - продуктивный. </vt:lpstr>
      <vt:lpstr>5- й уровень - высокопродуктивный. </vt:lpstr>
      <vt:lpstr>4. Типы кураторов</vt:lpstr>
      <vt:lpstr>Каковы типы кураторов в зависимости от выполняемой роли?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 ДЕЯТЕЛЬНОСТИ КУРАТОРА В СОВРЕМЕННЫХ УСЛОВИЯХ</dc:title>
  <dc:creator>Ольга Корнилова</dc:creator>
  <cp:lastModifiedBy>Ольга Корнилова</cp:lastModifiedBy>
  <cp:revision>11</cp:revision>
  <dcterms:created xsi:type="dcterms:W3CDTF">2015-10-12T12:49:19Z</dcterms:created>
  <dcterms:modified xsi:type="dcterms:W3CDTF">2015-10-12T14:18:06Z</dcterms:modified>
</cp:coreProperties>
</file>