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7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73" r:id="rId18"/>
    <p:sldId id="274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A909-1B0E-44D3-B1F3-A0B98AA21704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Тема: Клинико-нейропсихологическая характеристика афазий с преимущественным поражением экспрессивной речи. Эфферентная моторная. Афферентная. Динамическая афазия.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лекция № 6 для студентов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Ассистент кафедры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Красноярск, 2014г.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механизм синдрома – это нарушение кинетической организации речи, которое приводит к нарушению устной речи из-за невозможности переключиться с одного элемента речи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53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распад грамматики высказывания (телеграфный стиль высказываний) и трудность переключения с одного слова (или слога) на другое вследствие инертности речевых стереотипов. Наблюдаются литеральные парафазии (замещения одних звуков другими), грубые нарушения чтения и письма.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17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Афферентная моторная афазия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возникает при поражении задних постцентральных отделов двигательного анализатора, нижние теменные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775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механизм синдрома – нарушение кинестетического ( чувствительного)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544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таких больных характерно нарушение звена выбора звука. Первичный дефект заключается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неразличении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близких по артикуляции звуков. Они смешивают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артикулемы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внутри группы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халат-хадат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слон-снол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Нарушаются кинестетические ощущения от органов артикуляции. Ведущий дефект — невозможность найти точные артикуляционные позы и уклады для произнесения слова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12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Динамическая афазия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возникает при поражении отделов мозга находящихся впереди от зоны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дополнительная речевая зона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Пенфилда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46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больного наблюдается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аспонтанность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речи, отсутствует речевая инициатива. Нарушается спонтанная развернутая повествовательная речь. Больной неохотно отвечает на вопросы, предпочитает молчать, хотя он хорошо говорит и понимает окружающую речь, сохранены автоматизированная речь, повторения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10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представления о мозговой организации речей функции определяются тем, что понятие мозговых центров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речи признаны устаревшими. В настоящее время благодаря успехам нейропсихологии установлено, что речь имеет динамическую мозговую организацию, определены конкретные зоны, осуществляющие ее разные стороны. Только совокупность всех речевых зон обеспечивает реализацию речевой функции в целом, однако, в обеспечении ее отдельных видов приоритетны разные отделы мозга.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Дунаевский В.В. Электронный учебник «Психиатрия и наркология». // СПб.: Санкт-Петербургский государственный медицинский университет имени академика И.П. Павлова 2006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Клинико-нейропсихологическая афазий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Эфферентная моторная афазия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Афферентная моторная афазия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Динамическая афазия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особенностей  нарушений высших мозговых функций и выявление данных расстройств в клинической практике является актуальной проблемой и играет важную роль в проведении лечебно – экспертной работы и должны учитываться для разработки программ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нейрореабилитации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Афазия (греч. </a:t>
            </a:r>
            <a:r>
              <a:rPr lang="ru-RU" dirty="0" err="1" smtClean="0"/>
              <a:t>phasis</a:t>
            </a:r>
            <a:r>
              <a:rPr lang="ru-RU" dirty="0" smtClean="0"/>
              <a:t> - речь)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расстройство речи, состоящее в утрате способности пользоваться словами для выражения мыслей и общения с окружающими при сохранности функции артикуляционного аппарата и слуха. Несмотря на то, что речь рассматривается как функциональная система, интегративно-нейронная организация всего мозга человека, выделяют специальные "речевые зоны" в коре больших полушарий, ответственные за различные виды афазий.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А.Р.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Лурия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динамической системной организации высших корковых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теории: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Каждая психическая функция, представляющая собой сложную функциональную систему, осуществляется мозгом как единым целым. При этом различные мозговые структуры вносят свой специфический вклад в реализацию этой функции.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Различные звенья психологической системы размещены в различных корковых и подкорковых структурах и многие из них могут замещать друг друга.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 повреждении определённого участка мозга (прежде всего вторичных и третичных областей коры больших полушарий) возникает “первичный” дефект – нарушение определённого физиологического принципа работы, свойственного данной мозговой структуре (фактору).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 то же время в виде системного следствия возникают “вторичные” дефекты как результат поражения общего звена, входящего в различные функциональные системы.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Каждое звено психологической функциональной системы обеспечивается определённым фактором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коре имеется несколько зон, ведающих функцией речи: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Моторный центр речи (центр П.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находится в лобной доле левого полушария - у "правшей", в лобной доле правого - у "левшей".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 Сенсорный центр речи (центр 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Вернике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расположен в височной доле.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Зона, обеспечивающая восприятие письменной (зрительной) речи, находится в угловой извилине нижней теменной дольки.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9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Первичные речевые зоны коры</a:t>
            </a:r>
            <a:endParaRPr lang="ru-RU" dirty="0"/>
          </a:p>
        </p:txBody>
      </p:sp>
      <p:pic>
        <p:nvPicPr>
          <p:cNvPr id="4" name="Содержимое 3" descr="g-fiz-ch-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857364"/>
            <a:ext cx="7777191" cy="3866375"/>
          </a:xfrm>
        </p:spPr>
      </p:pic>
    </p:spTree>
    <p:extLst>
      <p:ext uri="{BB962C8B-B14F-4D97-AF65-F5344CB8AC3E}">
        <p14:creationId xmlns:p14="http://schemas.microsoft.com/office/powerpoint/2010/main" val="54884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Этиология, патогенез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афазий чаще являются сосудистые поражения головного мозга (бассейн внутренней сонной артерии, корковые ветви средней мозговой артерии) и опухоли мозга. Реже - травмы, энцефалиты,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лейкоэнцефалиты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болезнь Пика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99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Эфферентная моторная афазия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возникает при поражении заднелобных отделов коры головного мозга (зона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95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687</Words>
  <Application>Microsoft Office PowerPoint</Application>
  <PresentationFormat>Экран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Кафедра нервных болезней с курсом медицинской реабилитации ПО    Тема: Клинико-нейропсихологическая характеристика афазий с преимущественным поражением экспрессивной речи. Эфферентная моторная. Афферентная. Динамическая афазия.    лекция № 6 для студентов IV курса, обучающихся по специальности  030401.65 – КЛИНИЧЕСКАЯ ПСИХОЛОГИЯ    Ассистент кафедры Швецова И.Н.   Красноярск, 2014г. </vt:lpstr>
      <vt:lpstr>План лекции: </vt:lpstr>
      <vt:lpstr>Актуальность </vt:lpstr>
      <vt:lpstr>Афазия (греч. phasis - речь)</vt:lpstr>
      <vt:lpstr>Теория А.Р. Лурия динамической системной организации высших корковых функций</vt:lpstr>
      <vt:lpstr>В коре имеется несколько зон, ведающих функцией речи:</vt:lpstr>
      <vt:lpstr>Первичные речевые зоны коры</vt:lpstr>
      <vt:lpstr>Этиология, патогенез</vt:lpstr>
      <vt:lpstr>Эфферентная моторная афазия</vt:lpstr>
      <vt:lpstr>Презентация PowerPoint</vt:lpstr>
      <vt:lpstr>Клиника </vt:lpstr>
      <vt:lpstr>Афферентная моторная афазия</vt:lpstr>
      <vt:lpstr>Презентация PowerPoint</vt:lpstr>
      <vt:lpstr>Клиника </vt:lpstr>
      <vt:lpstr>Динамическая афазия </vt:lpstr>
      <vt:lpstr>Клиника </vt:lpstr>
      <vt:lpstr>Выводы</vt:lpstr>
      <vt:lpstr>Литература: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Клинико-нейропсихологическая характеристика афазий с преимущественным поражением экспрессивной речи. Эфферентная моторная. Афферентная. Динамическая афазия. Сенсорная афазия.</dc:title>
  <dc:creator>Евгения</dc:creator>
  <cp:lastModifiedBy>Читальный зал</cp:lastModifiedBy>
  <cp:revision>10</cp:revision>
  <dcterms:created xsi:type="dcterms:W3CDTF">2013-11-05T16:04:59Z</dcterms:created>
  <dcterms:modified xsi:type="dcterms:W3CDTF">2014-10-22T05:19:02Z</dcterms:modified>
</cp:coreProperties>
</file>